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ppt/notesSlides/notesSlide63.xml" ContentType="application/vnd.openxmlformats-officedocument.presentationml.notesSlide+xml"/>
  <Override PartName="/ppt/notesSlides/notesSlide64.xml" ContentType="application/vnd.openxmlformats-officedocument.presentationml.notesSlide+xml"/>
  <Override PartName="/ppt/notesSlides/notesSlide65.xml" ContentType="application/vnd.openxmlformats-officedocument.presentationml.notesSlide+xml"/>
  <Override PartName="/ppt/notesSlides/notesSlide66.xml" ContentType="application/vnd.openxmlformats-officedocument.presentationml.notesSlide+xml"/>
  <Override PartName="/ppt/notesSlides/notesSlide67.xml" ContentType="application/vnd.openxmlformats-officedocument.presentationml.notesSlide+xml"/>
  <Override PartName="/ppt/notesSlides/notesSlide68.xml" ContentType="application/vnd.openxmlformats-officedocument.presentationml.notesSlide+xml"/>
  <Override PartName="/ppt/notesSlides/notesSlide69.xml" ContentType="application/vnd.openxmlformats-officedocument.presentationml.notesSlide+xml"/>
  <Override PartName="/ppt/notesSlides/notesSlide70.xml" ContentType="application/vnd.openxmlformats-officedocument.presentationml.notesSlide+xml"/>
  <Override PartName="/ppt/notesSlides/notesSlide71.xml" ContentType="application/vnd.openxmlformats-officedocument.presentationml.notesSlide+xml"/>
  <Override PartName="/ppt/notesSlides/notesSlide72.xml" ContentType="application/vnd.openxmlformats-officedocument.presentationml.notesSlide+xml"/>
  <Override PartName="/ppt/notesSlides/notesSlide73.xml" ContentType="application/vnd.openxmlformats-officedocument.presentationml.notesSlide+xml"/>
  <Override PartName="/ppt/notesSlides/notesSlide74.xml" ContentType="application/vnd.openxmlformats-officedocument.presentationml.notesSlide+xml"/>
  <Override PartName="/ppt/notesSlides/notesSlide75.xml" ContentType="application/vnd.openxmlformats-officedocument.presentationml.notesSlide+xml"/>
  <Override PartName="/ppt/notesSlides/notesSlide76.xml" ContentType="application/vnd.openxmlformats-officedocument.presentationml.notesSlide+xml"/>
  <Override PartName="/ppt/notesSlides/notesSlide77.xml" ContentType="application/vnd.openxmlformats-officedocument.presentationml.notesSlide+xml"/>
  <Override PartName="/ppt/notesSlides/notesSlide78.xml" ContentType="application/vnd.openxmlformats-officedocument.presentationml.notesSlide+xml"/>
  <Override PartName="/ppt/notesSlides/notesSlide79.xml" ContentType="application/vnd.openxmlformats-officedocument.presentationml.notesSlide+xml"/>
  <Override PartName="/ppt/notesSlides/notesSlide80.xml" ContentType="application/vnd.openxmlformats-officedocument.presentationml.notesSlide+xml"/>
  <Override PartName="/ppt/notesSlides/notesSlide81.xml" ContentType="application/vnd.openxmlformats-officedocument.presentationml.notesSlide+xml"/>
  <Override PartName="/ppt/notesSlides/notesSlide82.xml" ContentType="application/vnd.openxmlformats-officedocument.presentationml.notesSlide+xml"/>
  <Override PartName="/ppt/notesSlides/notesSlide83.xml" ContentType="application/vnd.openxmlformats-officedocument.presentationml.notesSlide+xml"/>
  <Override PartName="/ppt/notesSlides/notesSlide84.xml" ContentType="application/vnd.openxmlformats-officedocument.presentationml.notesSlide+xml"/>
  <Override PartName="/ppt/notesSlides/notesSlide85.xml" ContentType="application/vnd.openxmlformats-officedocument.presentationml.notesSlide+xml"/>
  <Override PartName="/ppt/notesSlides/notesSlide86.xml" ContentType="application/vnd.openxmlformats-officedocument.presentationml.notesSlide+xml"/>
  <Override PartName="/ppt/notesSlides/notesSlide87.xml" ContentType="application/vnd.openxmlformats-officedocument.presentationml.notesSlide+xml"/>
  <Override PartName="/ppt/notesSlides/notesSlide88.xml" ContentType="application/vnd.openxmlformats-officedocument.presentationml.notesSlide+xml"/>
  <Override PartName="/ppt/notesSlides/notesSlide89.xml" ContentType="application/vnd.openxmlformats-officedocument.presentationml.notesSlide+xml"/>
  <Override PartName="/ppt/notesSlides/notesSlide90.xml" ContentType="application/vnd.openxmlformats-officedocument.presentationml.notesSlide+xml"/>
  <Override PartName="/ppt/notesSlides/notesSlide91.xml" ContentType="application/vnd.openxmlformats-officedocument.presentationml.notesSlide+xml"/>
  <Override PartName="/ppt/notesSlides/notesSlide92.xml" ContentType="application/vnd.openxmlformats-officedocument.presentationml.notesSlide+xml"/>
  <Override PartName="/ppt/notesSlides/notesSlide93.xml" ContentType="application/vnd.openxmlformats-officedocument.presentationml.notesSlide+xml"/>
  <Override PartName="/ppt/notesSlides/notesSlide94.xml" ContentType="application/vnd.openxmlformats-officedocument.presentationml.notesSlide+xml"/>
  <Override PartName="/ppt/notesSlides/notesSlide95.xml" ContentType="application/vnd.openxmlformats-officedocument.presentationml.notesSlide+xml"/>
  <Override PartName="/ppt/notesSlides/notesSlide96.xml" ContentType="application/vnd.openxmlformats-officedocument.presentationml.notesSlide+xml"/>
  <Override PartName="/ppt/notesSlides/notesSlide97.xml" ContentType="application/vnd.openxmlformats-officedocument.presentationml.notesSlide+xml"/>
  <Override PartName="/ppt/notesSlides/notesSlide98.xml" ContentType="application/vnd.openxmlformats-officedocument.presentationml.notesSlide+xml"/>
  <Override PartName="/ppt/notesSlides/notesSlide99.xml" ContentType="application/vnd.openxmlformats-officedocument.presentationml.notesSlide+xml"/>
  <Override PartName="/ppt/notesSlides/notesSlide100.xml" ContentType="application/vnd.openxmlformats-officedocument.presentationml.notesSlide+xml"/>
  <Override PartName="/ppt/notesSlides/notesSlide101.xml" ContentType="application/vnd.openxmlformats-officedocument.presentationml.notesSlide+xml"/>
  <Override PartName="/ppt/notesSlides/notesSlide102.xml" ContentType="application/vnd.openxmlformats-officedocument.presentationml.notesSlide+xml"/>
  <Override PartName="/ppt/notesSlides/notesSlide103.xml" ContentType="application/vnd.openxmlformats-officedocument.presentationml.notesSlide+xml"/>
  <Override PartName="/ppt/notesSlides/notesSlide104.xml" ContentType="application/vnd.openxmlformats-officedocument.presentationml.notesSlide+xml"/>
  <Override PartName="/ppt/notesSlides/notesSlide105.xml" ContentType="application/vnd.openxmlformats-officedocument.presentationml.notesSlide+xml"/>
  <Override PartName="/ppt/notesSlides/notesSlide106.xml" ContentType="application/vnd.openxmlformats-officedocument.presentationml.notesSlide+xml"/>
  <Override PartName="/ppt/notesSlides/notesSlide107.xml" ContentType="application/vnd.openxmlformats-officedocument.presentationml.notesSlide+xml"/>
  <Override PartName="/ppt/notesSlides/notesSlide108.xml" ContentType="application/vnd.openxmlformats-officedocument.presentationml.notesSlide+xml"/>
  <Override PartName="/ppt/notesSlides/notesSlide109.xml" ContentType="application/vnd.openxmlformats-officedocument.presentationml.notesSlide+xml"/>
  <Override PartName="/ppt/notesSlides/notesSlide110.xml" ContentType="application/vnd.openxmlformats-officedocument.presentationml.notesSlide+xml"/>
  <Override PartName="/ppt/notesSlides/notesSlide111.xml" ContentType="application/vnd.openxmlformats-officedocument.presentationml.notesSlide+xml"/>
  <Override PartName="/ppt/notesSlides/notesSlide112.xml" ContentType="application/vnd.openxmlformats-officedocument.presentationml.notesSlide+xml"/>
  <Override PartName="/ppt/notesSlides/notesSlide113.xml" ContentType="application/vnd.openxmlformats-officedocument.presentationml.notesSlide+xml"/>
  <Override PartName="/ppt/notesSlides/notesSlide114.xml" ContentType="application/vnd.openxmlformats-officedocument.presentationml.notesSlide+xml"/>
  <Override PartName="/ppt/notesSlides/notesSlide115.xml" ContentType="application/vnd.openxmlformats-officedocument.presentationml.notesSlide+xml"/>
  <Override PartName="/ppt/notesSlides/notesSlide116.xml" ContentType="application/vnd.openxmlformats-officedocument.presentationml.notesSlide+xml"/>
  <Override PartName="/ppt/notesSlides/notesSlide117.xml" ContentType="application/vnd.openxmlformats-officedocument.presentationml.notesSlide+xml"/>
  <Override PartName="/ppt/notesSlides/notesSlide118.xml" ContentType="application/vnd.openxmlformats-officedocument.presentationml.notesSlide+xml"/>
  <Override PartName="/ppt/notesSlides/notesSlide119.xml" ContentType="application/vnd.openxmlformats-officedocument.presentationml.notesSlide+xml"/>
  <Override PartName="/ppt/notesSlides/notesSlide1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5" r:id="rId1"/>
  </p:sldMasterIdLst>
  <p:notesMasterIdLst>
    <p:notesMasterId r:id="rId122"/>
  </p:notesMasterIdLst>
  <p:sldIdLst>
    <p:sldId id="256" r:id="rId2"/>
    <p:sldId id="257" r:id="rId3"/>
    <p:sldId id="258" r:id="rId4"/>
    <p:sldId id="259" r:id="rId5"/>
    <p:sldId id="260" r:id="rId6"/>
    <p:sldId id="265" r:id="rId7"/>
    <p:sldId id="261" r:id="rId8"/>
    <p:sldId id="266" r:id="rId9"/>
    <p:sldId id="263" r:id="rId10"/>
    <p:sldId id="268" r:id="rId11"/>
    <p:sldId id="262" r:id="rId12"/>
    <p:sldId id="267"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 id="287" r:id="rId27"/>
    <p:sldId id="282" r:id="rId28"/>
    <p:sldId id="283" r:id="rId29"/>
    <p:sldId id="284" r:id="rId30"/>
    <p:sldId id="285" r:id="rId31"/>
    <p:sldId id="286" r:id="rId32"/>
    <p:sldId id="288" r:id="rId33"/>
    <p:sldId id="294" r:id="rId34"/>
    <p:sldId id="290" r:id="rId35"/>
    <p:sldId id="296" r:id="rId36"/>
    <p:sldId id="307" r:id="rId37"/>
    <p:sldId id="297" r:id="rId38"/>
    <p:sldId id="308" r:id="rId39"/>
    <p:sldId id="298" r:id="rId40"/>
    <p:sldId id="309" r:id="rId41"/>
    <p:sldId id="299" r:id="rId42"/>
    <p:sldId id="300" r:id="rId43"/>
    <p:sldId id="301" r:id="rId44"/>
    <p:sldId id="302" r:id="rId45"/>
    <p:sldId id="303" r:id="rId46"/>
    <p:sldId id="304" r:id="rId47"/>
    <p:sldId id="305" r:id="rId48"/>
    <p:sldId id="306" r:id="rId49"/>
    <p:sldId id="310" r:id="rId50"/>
    <p:sldId id="311" r:id="rId51"/>
    <p:sldId id="312" r:id="rId52"/>
    <p:sldId id="313" r:id="rId53"/>
    <p:sldId id="314" r:id="rId54"/>
    <p:sldId id="315" r:id="rId55"/>
    <p:sldId id="316" r:id="rId56"/>
    <p:sldId id="317" r:id="rId57"/>
    <p:sldId id="336" r:id="rId58"/>
    <p:sldId id="318" r:id="rId59"/>
    <p:sldId id="319" r:id="rId60"/>
    <p:sldId id="320" r:id="rId61"/>
    <p:sldId id="321" r:id="rId62"/>
    <p:sldId id="322" r:id="rId63"/>
    <p:sldId id="323" r:id="rId64"/>
    <p:sldId id="324" r:id="rId65"/>
    <p:sldId id="325" r:id="rId66"/>
    <p:sldId id="326" r:id="rId67"/>
    <p:sldId id="327" r:id="rId68"/>
    <p:sldId id="337" r:id="rId69"/>
    <p:sldId id="328" r:id="rId70"/>
    <p:sldId id="329" r:id="rId71"/>
    <p:sldId id="330" r:id="rId72"/>
    <p:sldId id="332" r:id="rId73"/>
    <p:sldId id="331" r:id="rId74"/>
    <p:sldId id="333" r:id="rId75"/>
    <p:sldId id="334" r:id="rId76"/>
    <p:sldId id="338" r:id="rId77"/>
    <p:sldId id="339" r:id="rId78"/>
    <p:sldId id="340" r:id="rId79"/>
    <p:sldId id="364" r:id="rId80"/>
    <p:sldId id="341" r:id="rId81"/>
    <p:sldId id="342" r:id="rId82"/>
    <p:sldId id="343" r:id="rId83"/>
    <p:sldId id="345" r:id="rId84"/>
    <p:sldId id="346" r:id="rId85"/>
    <p:sldId id="347" r:id="rId86"/>
    <p:sldId id="348" r:id="rId87"/>
    <p:sldId id="349" r:id="rId88"/>
    <p:sldId id="350" r:id="rId89"/>
    <p:sldId id="351" r:id="rId90"/>
    <p:sldId id="352" r:id="rId91"/>
    <p:sldId id="353" r:id="rId92"/>
    <p:sldId id="355" r:id="rId93"/>
    <p:sldId id="354" r:id="rId94"/>
    <p:sldId id="357" r:id="rId95"/>
    <p:sldId id="358" r:id="rId96"/>
    <p:sldId id="359" r:id="rId97"/>
    <p:sldId id="360" r:id="rId98"/>
    <p:sldId id="356" r:id="rId99"/>
    <p:sldId id="365" r:id="rId100"/>
    <p:sldId id="361" r:id="rId101"/>
    <p:sldId id="362" r:id="rId102"/>
    <p:sldId id="363" r:id="rId103"/>
    <p:sldId id="372" r:id="rId104"/>
    <p:sldId id="366" r:id="rId105"/>
    <p:sldId id="373" r:id="rId106"/>
    <p:sldId id="370" r:id="rId107"/>
    <p:sldId id="374" r:id="rId108"/>
    <p:sldId id="367" r:id="rId109"/>
    <p:sldId id="375" r:id="rId110"/>
    <p:sldId id="369" r:id="rId111"/>
    <p:sldId id="368" r:id="rId112"/>
    <p:sldId id="376" r:id="rId113"/>
    <p:sldId id="377" r:id="rId114"/>
    <p:sldId id="378" r:id="rId115"/>
    <p:sldId id="379" r:id="rId116"/>
    <p:sldId id="380" r:id="rId117"/>
    <p:sldId id="381" r:id="rId118"/>
    <p:sldId id="382" r:id="rId119"/>
    <p:sldId id="383" r:id="rId120"/>
    <p:sldId id="384" r:id="rId121"/>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Tahoma" pitchFamily="34" charset="0"/>
        <a:ea typeface="+mn-ea"/>
        <a:cs typeface="Arial" charset="0"/>
      </a:defRPr>
    </a:lvl1pPr>
    <a:lvl2pPr marL="457200" algn="l" rtl="0" fontAlgn="base">
      <a:spcBef>
        <a:spcPct val="0"/>
      </a:spcBef>
      <a:spcAft>
        <a:spcPct val="0"/>
      </a:spcAft>
      <a:defRPr kern="1200">
        <a:solidFill>
          <a:schemeClr val="tx1"/>
        </a:solidFill>
        <a:latin typeface="Tahoma" pitchFamily="34" charset="0"/>
        <a:ea typeface="+mn-ea"/>
        <a:cs typeface="Arial" charset="0"/>
      </a:defRPr>
    </a:lvl2pPr>
    <a:lvl3pPr marL="914400" algn="l" rtl="0" fontAlgn="base">
      <a:spcBef>
        <a:spcPct val="0"/>
      </a:spcBef>
      <a:spcAft>
        <a:spcPct val="0"/>
      </a:spcAft>
      <a:defRPr kern="1200">
        <a:solidFill>
          <a:schemeClr val="tx1"/>
        </a:solidFill>
        <a:latin typeface="Tahoma" pitchFamily="34" charset="0"/>
        <a:ea typeface="+mn-ea"/>
        <a:cs typeface="Arial" charset="0"/>
      </a:defRPr>
    </a:lvl3pPr>
    <a:lvl4pPr marL="1371600" algn="l" rtl="0" fontAlgn="base">
      <a:spcBef>
        <a:spcPct val="0"/>
      </a:spcBef>
      <a:spcAft>
        <a:spcPct val="0"/>
      </a:spcAft>
      <a:defRPr kern="1200">
        <a:solidFill>
          <a:schemeClr val="tx1"/>
        </a:solidFill>
        <a:latin typeface="Tahoma" pitchFamily="34" charset="0"/>
        <a:ea typeface="+mn-ea"/>
        <a:cs typeface="Arial" charset="0"/>
      </a:defRPr>
    </a:lvl4pPr>
    <a:lvl5pPr marL="1828800" algn="l" rtl="0" fontAlgn="base">
      <a:spcBef>
        <a:spcPct val="0"/>
      </a:spcBef>
      <a:spcAft>
        <a:spcPct val="0"/>
      </a:spcAft>
      <a:defRPr kern="1200">
        <a:solidFill>
          <a:schemeClr val="tx1"/>
        </a:solidFill>
        <a:latin typeface="Tahoma" pitchFamily="34" charset="0"/>
        <a:ea typeface="+mn-ea"/>
        <a:cs typeface="Arial" charset="0"/>
      </a:defRPr>
    </a:lvl5pPr>
    <a:lvl6pPr marL="2286000" algn="l" defTabSz="914400" rtl="0" eaLnBrk="1" latinLnBrk="0" hangingPunct="1">
      <a:defRPr kern="1200">
        <a:solidFill>
          <a:schemeClr val="tx1"/>
        </a:solidFill>
        <a:latin typeface="Tahoma" pitchFamily="34" charset="0"/>
        <a:ea typeface="+mn-ea"/>
        <a:cs typeface="Arial" charset="0"/>
      </a:defRPr>
    </a:lvl6pPr>
    <a:lvl7pPr marL="2743200" algn="l" defTabSz="914400" rtl="0" eaLnBrk="1" latinLnBrk="0" hangingPunct="1">
      <a:defRPr kern="1200">
        <a:solidFill>
          <a:schemeClr val="tx1"/>
        </a:solidFill>
        <a:latin typeface="Tahoma" pitchFamily="34" charset="0"/>
        <a:ea typeface="+mn-ea"/>
        <a:cs typeface="Arial" charset="0"/>
      </a:defRPr>
    </a:lvl7pPr>
    <a:lvl8pPr marL="3200400" algn="l" defTabSz="914400" rtl="0" eaLnBrk="1" latinLnBrk="0" hangingPunct="1">
      <a:defRPr kern="1200">
        <a:solidFill>
          <a:schemeClr val="tx1"/>
        </a:solidFill>
        <a:latin typeface="Tahoma" pitchFamily="34" charset="0"/>
        <a:ea typeface="+mn-ea"/>
        <a:cs typeface="Arial" charset="0"/>
      </a:defRPr>
    </a:lvl8pPr>
    <a:lvl9pPr marL="3657600" algn="l" defTabSz="914400" rtl="0" eaLnBrk="1" latinLnBrk="0" hangingPunct="1">
      <a:defRPr kern="1200">
        <a:solidFill>
          <a:schemeClr val="tx1"/>
        </a:solidFill>
        <a:latin typeface="Tahoma" pitchFamily="34"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41" d="100"/>
          <a:sy n="41" d="100"/>
        </p:scale>
        <p:origin x="-672" y="-77"/>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presProps" Target="presProps.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slide" Target="slides/slide89.xml"/><Relationship Id="rId95" Type="http://schemas.openxmlformats.org/officeDocument/2006/relationships/slide" Target="slides/slide9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13" Type="http://schemas.openxmlformats.org/officeDocument/2006/relationships/slide" Target="slides/slide112.xml"/><Relationship Id="rId118" Type="http://schemas.openxmlformats.org/officeDocument/2006/relationships/slide" Target="slides/slide117.xml"/><Relationship Id="rId126"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slide" Target="slides/slide102.xml"/><Relationship Id="rId108" Type="http://schemas.openxmlformats.org/officeDocument/2006/relationships/slide" Target="slides/slide107.xml"/><Relationship Id="rId116" Type="http://schemas.openxmlformats.org/officeDocument/2006/relationships/slide" Target="slides/slide115.xml"/><Relationship Id="rId124"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11" Type="http://schemas.openxmlformats.org/officeDocument/2006/relationships/slide" Target="slides/slide110.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14" Type="http://schemas.openxmlformats.org/officeDocument/2006/relationships/slide" Target="slides/slide113.xml"/><Relationship Id="rId119" Type="http://schemas.openxmlformats.org/officeDocument/2006/relationships/slide" Target="slides/slide118.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theme" Target="theme/theme1.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643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atin typeface="Arial" charset="0"/>
              </a:defRPr>
            </a:lvl1pPr>
          </a:lstStyle>
          <a:p>
            <a:endParaRPr lang="en-GB"/>
          </a:p>
        </p:txBody>
      </p:sp>
      <p:sp>
        <p:nvSpPr>
          <p:cNvPr id="146435"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endParaRPr lang="en-GB"/>
          </a:p>
        </p:txBody>
      </p:sp>
      <p:sp>
        <p:nvSpPr>
          <p:cNvPr id="146436"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46437"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p>
        </p:txBody>
      </p:sp>
      <p:sp>
        <p:nvSpPr>
          <p:cNvPr id="146438"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atin typeface="Arial" charset="0"/>
              </a:defRPr>
            </a:lvl1pPr>
          </a:lstStyle>
          <a:p>
            <a:endParaRPr lang="en-GB"/>
          </a:p>
        </p:txBody>
      </p:sp>
      <p:sp>
        <p:nvSpPr>
          <p:cNvPr id="146439"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fld id="{83E39E44-FFB6-47AF-9BC4-F85B23EE54C9}" type="slidenum">
              <a:rPr lang="en-GB"/>
              <a:pPr/>
              <a:t>‹#›</a:t>
            </a:fld>
            <a:endParaRPr lang="en-GB"/>
          </a:p>
        </p:txBody>
      </p:sp>
    </p:spTree>
    <p:extLst>
      <p:ext uri="{BB962C8B-B14F-4D97-AF65-F5344CB8AC3E}">
        <p14:creationId xmlns:p14="http://schemas.microsoft.com/office/powerpoint/2010/main" val="1058241158"/>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Arial" charset="0"/>
      </a:defRPr>
    </a:lvl1pPr>
    <a:lvl2pPr marL="457200" algn="l" rtl="0" fontAlgn="base">
      <a:spcBef>
        <a:spcPct val="30000"/>
      </a:spcBef>
      <a:spcAft>
        <a:spcPct val="0"/>
      </a:spcAft>
      <a:defRPr sz="1200" kern="1200">
        <a:solidFill>
          <a:schemeClr val="tx1"/>
        </a:solidFill>
        <a:latin typeface="Arial" charset="0"/>
        <a:ea typeface="+mn-ea"/>
        <a:cs typeface="Arial" charset="0"/>
      </a:defRPr>
    </a:lvl2pPr>
    <a:lvl3pPr marL="914400" algn="l" rtl="0" fontAlgn="base">
      <a:spcBef>
        <a:spcPct val="30000"/>
      </a:spcBef>
      <a:spcAft>
        <a:spcPct val="0"/>
      </a:spcAft>
      <a:defRPr sz="1200" kern="1200">
        <a:solidFill>
          <a:schemeClr val="tx1"/>
        </a:solidFill>
        <a:latin typeface="Arial" charset="0"/>
        <a:ea typeface="+mn-ea"/>
        <a:cs typeface="Arial" charset="0"/>
      </a:defRPr>
    </a:lvl3pPr>
    <a:lvl4pPr marL="1371600" algn="l" rtl="0" fontAlgn="base">
      <a:spcBef>
        <a:spcPct val="30000"/>
      </a:spcBef>
      <a:spcAft>
        <a:spcPct val="0"/>
      </a:spcAft>
      <a:defRPr sz="1200" kern="1200">
        <a:solidFill>
          <a:schemeClr val="tx1"/>
        </a:solidFill>
        <a:latin typeface="Arial" charset="0"/>
        <a:ea typeface="+mn-ea"/>
        <a:cs typeface="Arial" charset="0"/>
      </a:defRPr>
    </a:lvl4pPr>
    <a:lvl5pPr marL="1828800" algn="l" rtl="0" fontAlgn="base">
      <a:spcBef>
        <a:spcPct val="30000"/>
      </a:spcBef>
      <a:spcAft>
        <a:spcPct val="0"/>
      </a:spcAft>
      <a:defRPr sz="1200" kern="1200">
        <a:solidFill>
          <a:schemeClr val="tx1"/>
        </a:solidFill>
        <a:latin typeface="Arial"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00.xml.rels><?xml version="1.0" encoding="UTF-8" standalone="yes"?>
<Relationships xmlns="http://schemas.openxmlformats.org/package/2006/relationships"><Relationship Id="rId2" Type="http://schemas.openxmlformats.org/officeDocument/2006/relationships/slide" Target="../slides/slide100.xml"/><Relationship Id="rId1" Type="http://schemas.openxmlformats.org/officeDocument/2006/relationships/notesMaster" Target="../notesMasters/notesMaster1.xml"/></Relationships>
</file>

<file path=ppt/notesSlides/_rels/notesSlide101.xml.rels><?xml version="1.0" encoding="UTF-8" standalone="yes"?>
<Relationships xmlns="http://schemas.openxmlformats.org/package/2006/relationships"><Relationship Id="rId2" Type="http://schemas.openxmlformats.org/officeDocument/2006/relationships/slide" Target="../slides/slide101.xml"/><Relationship Id="rId1" Type="http://schemas.openxmlformats.org/officeDocument/2006/relationships/notesMaster" Target="../notesMasters/notesMaster1.xml"/></Relationships>
</file>

<file path=ppt/notesSlides/_rels/notesSlide102.xml.rels><?xml version="1.0" encoding="UTF-8" standalone="yes"?>
<Relationships xmlns="http://schemas.openxmlformats.org/package/2006/relationships"><Relationship Id="rId2" Type="http://schemas.openxmlformats.org/officeDocument/2006/relationships/slide" Target="../slides/slide102.xml"/><Relationship Id="rId1" Type="http://schemas.openxmlformats.org/officeDocument/2006/relationships/notesMaster" Target="../notesMasters/notesMaster1.xml"/></Relationships>
</file>

<file path=ppt/notesSlides/_rels/notesSlide103.xml.rels><?xml version="1.0" encoding="UTF-8" standalone="yes"?>
<Relationships xmlns="http://schemas.openxmlformats.org/package/2006/relationships"><Relationship Id="rId2" Type="http://schemas.openxmlformats.org/officeDocument/2006/relationships/slide" Target="../slides/slide103.xml"/><Relationship Id="rId1" Type="http://schemas.openxmlformats.org/officeDocument/2006/relationships/notesMaster" Target="../notesMasters/notesMaster1.xml"/></Relationships>
</file>

<file path=ppt/notesSlides/_rels/notesSlide104.xml.rels><?xml version="1.0" encoding="UTF-8" standalone="yes"?>
<Relationships xmlns="http://schemas.openxmlformats.org/package/2006/relationships"><Relationship Id="rId2" Type="http://schemas.openxmlformats.org/officeDocument/2006/relationships/slide" Target="../slides/slide104.xml"/><Relationship Id="rId1" Type="http://schemas.openxmlformats.org/officeDocument/2006/relationships/notesMaster" Target="../notesMasters/notesMaster1.xml"/></Relationships>
</file>

<file path=ppt/notesSlides/_rels/notesSlide105.xml.rels><?xml version="1.0" encoding="UTF-8" standalone="yes"?>
<Relationships xmlns="http://schemas.openxmlformats.org/package/2006/relationships"><Relationship Id="rId2" Type="http://schemas.openxmlformats.org/officeDocument/2006/relationships/slide" Target="../slides/slide105.xml"/><Relationship Id="rId1" Type="http://schemas.openxmlformats.org/officeDocument/2006/relationships/notesMaster" Target="../notesMasters/notesMaster1.xml"/></Relationships>
</file>

<file path=ppt/notesSlides/_rels/notesSlide106.xml.rels><?xml version="1.0" encoding="UTF-8" standalone="yes"?>
<Relationships xmlns="http://schemas.openxmlformats.org/package/2006/relationships"><Relationship Id="rId2" Type="http://schemas.openxmlformats.org/officeDocument/2006/relationships/slide" Target="../slides/slide106.xml"/><Relationship Id="rId1" Type="http://schemas.openxmlformats.org/officeDocument/2006/relationships/notesMaster" Target="../notesMasters/notesMaster1.xml"/></Relationships>
</file>

<file path=ppt/notesSlides/_rels/notesSlide107.xml.rels><?xml version="1.0" encoding="UTF-8" standalone="yes"?>
<Relationships xmlns="http://schemas.openxmlformats.org/package/2006/relationships"><Relationship Id="rId2" Type="http://schemas.openxmlformats.org/officeDocument/2006/relationships/slide" Target="../slides/slide107.xml"/><Relationship Id="rId1" Type="http://schemas.openxmlformats.org/officeDocument/2006/relationships/notesMaster" Target="../notesMasters/notesMaster1.xml"/></Relationships>
</file>

<file path=ppt/notesSlides/_rels/notesSlide108.xml.rels><?xml version="1.0" encoding="UTF-8" standalone="yes"?>
<Relationships xmlns="http://schemas.openxmlformats.org/package/2006/relationships"><Relationship Id="rId2" Type="http://schemas.openxmlformats.org/officeDocument/2006/relationships/slide" Target="../slides/slide108.xml"/><Relationship Id="rId1" Type="http://schemas.openxmlformats.org/officeDocument/2006/relationships/notesMaster" Target="../notesMasters/notesMaster1.xml"/></Relationships>
</file>

<file path=ppt/notesSlides/_rels/notesSlide109.xml.rels><?xml version="1.0" encoding="UTF-8" standalone="yes"?>
<Relationships xmlns="http://schemas.openxmlformats.org/package/2006/relationships"><Relationship Id="rId2" Type="http://schemas.openxmlformats.org/officeDocument/2006/relationships/slide" Target="../slides/slide10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0.xml.rels><?xml version="1.0" encoding="UTF-8" standalone="yes"?>
<Relationships xmlns="http://schemas.openxmlformats.org/package/2006/relationships"><Relationship Id="rId2" Type="http://schemas.openxmlformats.org/officeDocument/2006/relationships/slide" Target="../slides/slide110.xml"/><Relationship Id="rId1" Type="http://schemas.openxmlformats.org/officeDocument/2006/relationships/notesMaster" Target="../notesMasters/notesMaster1.xml"/></Relationships>
</file>

<file path=ppt/notesSlides/_rels/notesSlide111.xml.rels><?xml version="1.0" encoding="UTF-8" standalone="yes"?>
<Relationships xmlns="http://schemas.openxmlformats.org/package/2006/relationships"><Relationship Id="rId2" Type="http://schemas.openxmlformats.org/officeDocument/2006/relationships/slide" Target="../slides/slide111.xml"/><Relationship Id="rId1" Type="http://schemas.openxmlformats.org/officeDocument/2006/relationships/notesMaster" Target="../notesMasters/notesMaster1.xml"/></Relationships>
</file>

<file path=ppt/notesSlides/_rels/notesSlide112.xml.rels><?xml version="1.0" encoding="UTF-8" standalone="yes"?>
<Relationships xmlns="http://schemas.openxmlformats.org/package/2006/relationships"><Relationship Id="rId2" Type="http://schemas.openxmlformats.org/officeDocument/2006/relationships/slide" Target="../slides/slide112.xml"/><Relationship Id="rId1" Type="http://schemas.openxmlformats.org/officeDocument/2006/relationships/notesMaster" Target="../notesMasters/notesMaster1.xml"/></Relationships>
</file>

<file path=ppt/notesSlides/_rels/notesSlide113.xml.rels><?xml version="1.0" encoding="UTF-8" standalone="yes"?>
<Relationships xmlns="http://schemas.openxmlformats.org/package/2006/relationships"><Relationship Id="rId2" Type="http://schemas.openxmlformats.org/officeDocument/2006/relationships/slide" Target="../slides/slide113.xml"/><Relationship Id="rId1" Type="http://schemas.openxmlformats.org/officeDocument/2006/relationships/notesMaster" Target="../notesMasters/notesMaster1.xml"/></Relationships>
</file>

<file path=ppt/notesSlides/_rels/notesSlide114.xml.rels><?xml version="1.0" encoding="UTF-8" standalone="yes"?>
<Relationships xmlns="http://schemas.openxmlformats.org/package/2006/relationships"><Relationship Id="rId2" Type="http://schemas.openxmlformats.org/officeDocument/2006/relationships/slide" Target="../slides/slide114.xml"/><Relationship Id="rId1" Type="http://schemas.openxmlformats.org/officeDocument/2006/relationships/notesMaster" Target="../notesMasters/notesMaster1.xml"/></Relationships>
</file>

<file path=ppt/notesSlides/_rels/notesSlide115.xml.rels><?xml version="1.0" encoding="UTF-8" standalone="yes"?>
<Relationships xmlns="http://schemas.openxmlformats.org/package/2006/relationships"><Relationship Id="rId2" Type="http://schemas.openxmlformats.org/officeDocument/2006/relationships/slide" Target="../slides/slide115.xml"/><Relationship Id="rId1" Type="http://schemas.openxmlformats.org/officeDocument/2006/relationships/notesMaster" Target="../notesMasters/notesMaster1.xml"/></Relationships>
</file>

<file path=ppt/notesSlides/_rels/notesSlide116.xml.rels><?xml version="1.0" encoding="UTF-8" standalone="yes"?>
<Relationships xmlns="http://schemas.openxmlformats.org/package/2006/relationships"><Relationship Id="rId2" Type="http://schemas.openxmlformats.org/officeDocument/2006/relationships/slide" Target="../slides/slide116.xml"/><Relationship Id="rId1" Type="http://schemas.openxmlformats.org/officeDocument/2006/relationships/notesMaster" Target="../notesMasters/notesMaster1.xml"/></Relationships>
</file>

<file path=ppt/notesSlides/_rels/notesSlide117.xml.rels><?xml version="1.0" encoding="UTF-8" standalone="yes"?>
<Relationships xmlns="http://schemas.openxmlformats.org/package/2006/relationships"><Relationship Id="rId2" Type="http://schemas.openxmlformats.org/officeDocument/2006/relationships/slide" Target="../slides/slide117.xml"/><Relationship Id="rId1" Type="http://schemas.openxmlformats.org/officeDocument/2006/relationships/notesMaster" Target="../notesMasters/notesMaster1.xml"/></Relationships>
</file>

<file path=ppt/notesSlides/_rels/notesSlide118.xml.rels><?xml version="1.0" encoding="UTF-8" standalone="yes"?>
<Relationships xmlns="http://schemas.openxmlformats.org/package/2006/relationships"><Relationship Id="rId2" Type="http://schemas.openxmlformats.org/officeDocument/2006/relationships/slide" Target="../slides/slide118.xml"/><Relationship Id="rId1" Type="http://schemas.openxmlformats.org/officeDocument/2006/relationships/notesMaster" Target="../notesMasters/notesMaster1.xml"/></Relationships>
</file>

<file path=ppt/notesSlides/_rels/notesSlide119.xml.rels><?xml version="1.0" encoding="UTF-8" standalone="yes"?>
<Relationships xmlns="http://schemas.openxmlformats.org/package/2006/relationships"><Relationship Id="rId2" Type="http://schemas.openxmlformats.org/officeDocument/2006/relationships/slide" Target="../slides/slide11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0.xml.rels><?xml version="1.0" encoding="UTF-8" standalone="yes"?>
<Relationships xmlns="http://schemas.openxmlformats.org/package/2006/relationships"><Relationship Id="rId2" Type="http://schemas.openxmlformats.org/officeDocument/2006/relationships/slide" Target="../slides/slide120.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67.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68.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69.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0.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71.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72.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73.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74.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75.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76.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77.xml.rels><?xml version="1.0" encoding="UTF-8" standalone="yes"?>
<Relationships xmlns="http://schemas.openxmlformats.org/package/2006/relationships"><Relationship Id="rId2" Type="http://schemas.openxmlformats.org/officeDocument/2006/relationships/slide" Target="../slides/slide77.xml"/><Relationship Id="rId1" Type="http://schemas.openxmlformats.org/officeDocument/2006/relationships/notesMaster" Target="../notesMasters/notesMaster1.xml"/></Relationships>
</file>

<file path=ppt/notesSlides/_rels/notesSlide78.xml.rels><?xml version="1.0" encoding="UTF-8" standalone="yes"?>
<Relationships xmlns="http://schemas.openxmlformats.org/package/2006/relationships"><Relationship Id="rId2" Type="http://schemas.openxmlformats.org/officeDocument/2006/relationships/slide" Target="../slides/slide78.xml"/><Relationship Id="rId1" Type="http://schemas.openxmlformats.org/officeDocument/2006/relationships/notesMaster" Target="../notesMasters/notesMaster1.xml"/></Relationships>
</file>

<file path=ppt/notesSlides/_rels/notesSlide79.xml.rels><?xml version="1.0" encoding="UTF-8" standalone="yes"?>
<Relationships xmlns="http://schemas.openxmlformats.org/package/2006/relationships"><Relationship Id="rId2" Type="http://schemas.openxmlformats.org/officeDocument/2006/relationships/slide" Target="../slides/slide7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0.xml.rels><?xml version="1.0" encoding="UTF-8" standalone="yes"?>
<Relationships xmlns="http://schemas.openxmlformats.org/package/2006/relationships"><Relationship Id="rId2" Type="http://schemas.openxmlformats.org/officeDocument/2006/relationships/slide" Target="../slides/slide80.xml"/><Relationship Id="rId1" Type="http://schemas.openxmlformats.org/officeDocument/2006/relationships/notesMaster" Target="../notesMasters/notesMaster1.xml"/></Relationships>
</file>

<file path=ppt/notesSlides/_rels/notesSlide81.xml.rels><?xml version="1.0" encoding="UTF-8" standalone="yes"?>
<Relationships xmlns="http://schemas.openxmlformats.org/package/2006/relationships"><Relationship Id="rId2" Type="http://schemas.openxmlformats.org/officeDocument/2006/relationships/slide" Target="../slides/slide81.xml"/><Relationship Id="rId1" Type="http://schemas.openxmlformats.org/officeDocument/2006/relationships/notesMaster" Target="../notesMasters/notesMaster1.xml"/></Relationships>
</file>

<file path=ppt/notesSlides/_rels/notesSlide82.xml.rels><?xml version="1.0" encoding="UTF-8" standalone="yes"?>
<Relationships xmlns="http://schemas.openxmlformats.org/package/2006/relationships"><Relationship Id="rId2" Type="http://schemas.openxmlformats.org/officeDocument/2006/relationships/slide" Target="../slides/slide82.xml"/><Relationship Id="rId1" Type="http://schemas.openxmlformats.org/officeDocument/2006/relationships/notesMaster" Target="../notesMasters/notesMaster1.xml"/></Relationships>
</file>

<file path=ppt/notesSlides/_rels/notesSlide83.xml.rels><?xml version="1.0" encoding="UTF-8" standalone="yes"?>
<Relationships xmlns="http://schemas.openxmlformats.org/package/2006/relationships"><Relationship Id="rId2" Type="http://schemas.openxmlformats.org/officeDocument/2006/relationships/slide" Target="../slides/slide83.xml"/><Relationship Id="rId1" Type="http://schemas.openxmlformats.org/officeDocument/2006/relationships/notesMaster" Target="../notesMasters/notesMaster1.xml"/></Relationships>
</file>

<file path=ppt/notesSlides/_rels/notesSlide84.xml.rels><?xml version="1.0" encoding="UTF-8" standalone="yes"?>
<Relationships xmlns="http://schemas.openxmlformats.org/package/2006/relationships"><Relationship Id="rId2" Type="http://schemas.openxmlformats.org/officeDocument/2006/relationships/slide" Target="../slides/slide84.xml"/><Relationship Id="rId1" Type="http://schemas.openxmlformats.org/officeDocument/2006/relationships/notesMaster" Target="../notesMasters/notesMaster1.xml"/></Relationships>
</file>

<file path=ppt/notesSlides/_rels/notesSlide85.xml.rels><?xml version="1.0" encoding="UTF-8" standalone="yes"?>
<Relationships xmlns="http://schemas.openxmlformats.org/package/2006/relationships"><Relationship Id="rId2" Type="http://schemas.openxmlformats.org/officeDocument/2006/relationships/slide" Target="../slides/slide85.xml"/><Relationship Id="rId1" Type="http://schemas.openxmlformats.org/officeDocument/2006/relationships/notesMaster" Target="../notesMasters/notesMaster1.xml"/></Relationships>
</file>

<file path=ppt/notesSlides/_rels/notesSlide86.xml.rels><?xml version="1.0" encoding="UTF-8" standalone="yes"?>
<Relationships xmlns="http://schemas.openxmlformats.org/package/2006/relationships"><Relationship Id="rId2" Type="http://schemas.openxmlformats.org/officeDocument/2006/relationships/slide" Target="../slides/slide86.xml"/><Relationship Id="rId1" Type="http://schemas.openxmlformats.org/officeDocument/2006/relationships/notesMaster" Target="../notesMasters/notesMaster1.xml"/></Relationships>
</file>

<file path=ppt/notesSlides/_rels/notesSlide87.xml.rels><?xml version="1.0" encoding="UTF-8" standalone="yes"?>
<Relationships xmlns="http://schemas.openxmlformats.org/package/2006/relationships"><Relationship Id="rId2" Type="http://schemas.openxmlformats.org/officeDocument/2006/relationships/slide" Target="../slides/slide87.xml"/><Relationship Id="rId1" Type="http://schemas.openxmlformats.org/officeDocument/2006/relationships/notesMaster" Target="../notesMasters/notesMaster1.xml"/></Relationships>
</file>

<file path=ppt/notesSlides/_rels/notesSlide88.xml.rels><?xml version="1.0" encoding="UTF-8" standalone="yes"?>
<Relationships xmlns="http://schemas.openxmlformats.org/package/2006/relationships"><Relationship Id="rId2" Type="http://schemas.openxmlformats.org/officeDocument/2006/relationships/slide" Target="../slides/slide88.xml"/><Relationship Id="rId1" Type="http://schemas.openxmlformats.org/officeDocument/2006/relationships/notesMaster" Target="../notesMasters/notesMaster1.xml"/></Relationships>
</file>

<file path=ppt/notesSlides/_rels/notesSlide89.xml.rels><?xml version="1.0" encoding="UTF-8" standalone="yes"?>
<Relationships xmlns="http://schemas.openxmlformats.org/package/2006/relationships"><Relationship Id="rId2" Type="http://schemas.openxmlformats.org/officeDocument/2006/relationships/slide" Target="../slides/slide8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0.xml.rels><?xml version="1.0" encoding="UTF-8" standalone="yes"?>
<Relationships xmlns="http://schemas.openxmlformats.org/package/2006/relationships"><Relationship Id="rId2" Type="http://schemas.openxmlformats.org/officeDocument/2006/relationships/slide" Target="../slides/slide90.xml"/><Relationship Id="rId1" Type="http://schemas.openxmlformats.org/officeDocument/2006/relationships/notesMaster" Target="../notesMasters/notesMaster1.xml"/></Relationships>
</file>

<file path=ppt/notesSlides/_rels/notesSlide91.xml.rels><?xml version="1.0" encoding="UTF-8" standalone="yes"?>
<Relationships xmlns="http://schemas.openxmlformats.org/package/2006/relationships"><Relationship Id="rId2" Type="http://schemas.openxmlformats.org/officeDocument/2006/relationships/slide" Target="../slides/slide91.xml"/><Relationship Id="rId1" Type="http://schemas.openxmlformats.org/officeDocument/2006/relationships/notesMaster" Target="../notesMasters/notesMaster1.xml"/></Relationships>
</file>

<file path=ppt/notesSlides/_rels/notesSlide92.xml.rels><?xml version="1.0" encoding="UTF-8" standalone="yes"?>
<Relationships xmlns="http://schemas.openxmlformats.org/package/2006/relationships"><Relationship Id="rId2" Type="http://schemas.openxmlformats.org/officeDocument/2006/relationships/slide" Target="../slides/slide92.xml"/><Relationship Id="rId1" Type="http://schemas.openxmlformats.org/officeDocument/2006/relationships/notesMaster" Target="../notesMasters/notesMaster1.xml"/></Relationships>
</file>

<file path=ppt/notesSlides/_rels/notesSlide93.xml.rels><?xml version="1.0" encoding="UTF-8" standalone="yes"?>
<Relationships xmlns="http://schemas.openxmlformats.org/package/2006/relationships"><Relationship Id="rId2" Type="http://schemas.openxmlformats.org/officeDocument/2006/relationships/slide" Target="../slides/slide93.xml"/><Relationship Id="rId1" Type="http://schemas.openxmlformats.org/officeDocument/2006/relationships/notesMaster" Target="../notesMasters/notesMaster1.xml"/></Relationships>
</file>

<file path=ppt/notesSlides/_rels/notesSlide94.xml.rels><?xml version="1.0" encoding="UTF-8" standalone="yes"?>
<Relationships xmlns="http://schemas.openxmlformats.org/package/2006/relationships"><Relationship Id="rId2" Type="http://schemas.openxmlformats.org/officeDocument/2006/relationships/slide" Target="../slides/slide94.xml"/><Relationship Id="rId1" Type="http://schemas.openxmlformats.org/officeDocument/2006/relationships/notesMaster" Target="../notesMasters/notesMaster1.xml"/></Relationships>
</file>

<file path=ppt/notesSlides/_rels/notesSlide95.xml.rels><?xml version="1.0" encoding="UTF-8" standalone="yes"?>
<Relationships xmlns="http://schemas.openxmlformats.org/package/2006/relationships"><Relationship Id="rId2" Type="http://schemas.openxmlformats.org/officeDocument/2006/relationships/slide" Target="../slides/slide95.xml"/><Relationship Id="rId1" Type="http://schemas.openxmlformats.org/officeDocument/2006/relationships/notesMaster" Target="../notesMasters/notesMaster1.xml"/></Relationships>
</file>

<file path=ppt/notesSlides/_rels/notesSlide96.xml.rels><?xml version="1.0" encoding="UTF-8" standalone="yes"?>
<Relationships xmlns="http://schemas.openxmlformats.org/package/2006/relationships"><Relationship Id="rId2" Type="http://schemas.openxmlformats.org/officeDocument/2006/relationships/slide" Target="../slides/slide96.xml"/><Relationship Id="rId1" Type="http://schemas.openxmlformats.org/officeDocument/2006/relationships/notesMaster" Target="../notesMasters/notesMaster1.xml"/></Relationships>
</file>

<file path=ppt/notesSlides/_rels/notesSlide97.xml.rels><?xml version="1.0" encoding="UTF-8" standalone="yes"?>
<Relationships xmlns="http://schemas.openxmlformats.org/package/2006/relationships"><Relationship Id="rId2" Type="http://schemas.openxmlformats.org/officeDocument/2006/relationships/slide" Target="../slides/slide97.xml"/><Relationship Id="rId1" Type="http://schemas.openxmlformats.org/officeDocument/2006/relationships/notesMaster" Target="../notesMasters/notesMaster1.xml"/></Relationships>
</file>

<file path=ppt/notesSlides/_rels/notesSlide98.xml.rels><?xml version="1.0" encoding="UTF-8" standalone="yes"?>
<Relationships xmlns="http://schemas.openxmlformats.org/package/2006/relationships"><Relationship Id="rId2" Type="http://schemas.openxmlformats.org/officeDocument/2006/relationships/slide" Target="../slides/slide98.xml"/><Relationship Id="rId1" Type="http://schemas.openxmlformats.org/officeDocument/2006/relationships/notesMaster" Target="../notesMasters/notesMaster1.xml"/></Relationships>
</file>

<file path=ppt/notesSlides/_rels/notesSlide99.xml.rels><?xml version="1.0" encoding="UTF-8" standalone="yes"?>
<Relationships xmlns="http://schemas.openxmlformats.org/package/2006/relationships"><Relationship Id="rId2" Type="http://schemas.openxmlformats.org/officeDocument/2006/relationships/slide" Target="../slides/slide9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82BBBF5-6147-46D6-BB9E-2F1C90D16B91}" type="slidenum">
              <a:rPr lang="en-GB"/>
              <a:pPr/>
              <a:t>1</a:t>
            </a:fld>
            <a:endParaRPr lang="en-GB"/>
          </a:p>
        </p:txBody>
      </p:sp>
      <p:sp>
        <p:nvSpPr>
          <p:cNvPr id="147458" name="Rectangle 2"/>
          <p:cNvSpPr>
            <a:spLocks noRot="1" noChangeArrowheads="1" noTextEdit="1"/>
          </p:cNvSpPr>
          <p:nvPr>
            <p:ph type="sldImg"/>
          </p:nvPr>
        </p:nvSpPr>
        <p:spPr>
          <a:ln/>
        </p:spPr>
      </p:sp>
      <p:sp>
        <p:nvSpPr>
          <p:cNvPr id="147459" name="Rectangle 3"/>
          <p:cNvSpPr>
            <a:spLocks noGrp="1" noChangeArrowheads="1"/>
          </p:cNvSpPr>
          <p:nvPr>
            <p:ph type="body" idx="1"/>
          </p:nvPr>
        </p:nvSpPr>
        <p:spPr/>
        <p:txBody>
          <a:bodyPr/>
          <a:lstStyle/>
          <a:p>
            <a:endParaRPr lang="en-GB"/>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84FDB89-6505-4F26-970A-1D862A0F5DFA}" type="slidenum">
              <a:rPr lang="en-GB"/>
              <a:pPr/>
              <a:t>10</a:t>
            </a:fld>
            <a:endParaRPr lang="en-GB"/>
          </a:p>
        </p:txBody>
      </p:sp>
      <p:sp>
        <p:nvSpPr>
          <p:cNvPr id="156674" name="Rectangle 2"/>
          <p:cNvSpPr>
            <a:spLocks noRot="1" noChangeArrowheads="1" noTextEdit="1"/>
          </p:cNvSpPr>
          <p:nvPr>
            <p:ph type="sldImg"/>
          </p:nvPr>
        </p:nvSpPr>
        <p:spPr>
          <a:ln/>
        </p:spPr>
      </p:sp>
      <p:sp>
        <p:nvSpPr>
          <p:cNvPr id="156675" name="Rectangle 3"/>
          <p:cNvSpPr>
            <a:spLocks noGrp="1" noChangeArrowheads="1"/>
          </p:cNvSpPr>
          <p:nvPr>
            <p:ph type="body" idx="1"/>
          </p:nvPr>
        </p:nvSpPr>
        <p:spPr/>
        <p:txBody>
          <a:bodyPr/>
          <a:lstStyle/>
          <a:p>
            <a:endParaRPr lang="en-GB"/>
          </a:p>
        </p:txBody>
      </p:sp>
    </p:spTree>
  </p:cSld>
  <p:clrMapOvr>
    <a:masterClrMapping/>
  </p:clrMapOvr>
</p:notes>
</file>

<file path=ppt/notesSlides/notesSlide10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2E28589-1E40-471D-85FD-1A791CB1C7CC}" type="slidenum">
              <a:rPr lang="en-GB"/>
              <a:pPr/>
              <a:t>100</a:t>
            </a:fld>
            <a:endParaRPr lang="en-GB"/>
          </a:p>
        </p:txBody>
      </p:sp>
      <p:sp>
        <p:nvSpPr>
          <p:cNvPr id="248834" name="Rectangle 2"/>
          <p:cNvSpPr>
            <a:spLocks noRot="1" noChangeArrowheads="1" noTextEdit="1"/>
          </p:cNvSpPr>
          <p:nvPr>
            <p:ph type="sldImg"/>
          </p:nvPr>
        </p:nvSpPr>
        <p:spPr>
          <a:ln/>
        </p:spPr>
      </p:sp>
      <p:sp>
        <p:nvSpPr>
          <p:cNvPr id="248835" name="Rectangle 3"/>
          <p:cNvSpPr>
            <a:spLocks noGrp="1" noChangeArrowheads="1"/>
          </p:cNvSpPr>
          <p:nvPr>
            <p:ph type="body" idx="1"/>
          </p:nvPr>
        </p:nvSpPr>
        <p:spPr/>
        <p:txBody>
          <a:bodyPr/>
          <a:lstStyle/>
          <a:p>
            <a:endParaRPr lang="en-GB"/>
          </a:p>
        </p:txBody>
      </p:sp>
    </p:spTree>
  </p:cSld>
  <p:clrMapOvr>
    <a:masterClrMapping/>
  </p:clrMapOvr>
</p:notes>
</file>

<file path=ppt/notesSlides/notesSlide10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A6D6D55-33A4-46BC-B54E-BA659352ED7C}" type="slidenum">
              <a:rPr lang="en-GB"/>
              <a:pPr/>
              <a:t>101</a:t>
            </a:fld>
            <a:endParaRPr lang="en-GB"/>
          </a:p>
        </p:txBody>
      </p:sp>
      <p:sp>
        <p:nvSpPr>
          <p:cNvPr id="249858" name="Rectangle 2"/>
          <p:cNvSpPr>
            <a:spLocks noRot="1" noChangeArrowheads="1" noTextEdit="1"/>
          </p:cNvSpPr>
          <p:nvPr>
            <p:ph type="sldImg"/>
          </p:nvPr>
        </p:nvSpPr>
        <p:spPr>
          <a:ln/>
        </p:spPr>
      </p:sp>
      <p:sp>
        <p:nvSpPr>
          <p:cNvPr id="249859" name="Rectangle 3"/>
          <p:cNvSpPr>
            <a:spLocks noGrp="1" noChangeArrowheads="1"/>
          </p:cNvSpPr>
          <p:nvPr>
            <p:ph type="body" idx="1"/>
          </p:nvPr>
        </p:nvSpPr>
        <p:spPr/>
        <p:txBody>
          <a:bodyPr/>
          <a:lstStyle/>
          <a:p>
            <a:endParaRPr lang="en-GB"/>
          </a:p>
        </p:txBody>
      </p:sp>
    </p:spTree>
  </p:cSld>
  <p:clrMapOvr>
    <a:masterClrMapping/>
  </p:clrMapOvr>
</p:notes>
</file>

<file path=ppt/notesSlides/notesSlide10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9C35906-6C0B-49B8-A2D2-56259C2BF959}" type="slidenum">
              <a:rPr lang="en-GB"/>
              <a:pPr/>
              <a:t>102</a:t>
            </a:fld>
            <a:endParaRPr lang="en-GB"/>
          </a:p>
        </p:txBody>
      </p:sp>
      <p:sp>
        <p:nvSpPr>
          <p:cNvPr id="250882" name="Rectangle 2"/>
          <p:cNvSpPr>
            <a:spLocks noRot="1" noChangeArrowheads="1" noTextEdit="1"/>
          </p:cNvSpPr>
          <p:nvPr>
            <p:ph type="sldImg"/>
          </p:nvPr>
        </p:nvSpPr>
        <p:spPr>
          <a:ln/>
        </p:spPr>
      </p:sp>
      <p:sp>
        <p:nvSpPr>
          <p:cNvPr id="250883" name="Rectangle 3"/>
          <p:cNvSpPr>
            <a:spLocks noGrp="1" noChangeArrowheads="1"/>
          </p:cNvSpPr>
          <p:nvPr>
            <p:ph type="body" idx="1"/>
          </p:nvPr>
        </p:nvSpPr>
        <p:spPr/>
        <p:txBody>
          <a:bodyPr/>
          <a:lstStyle/>
          <a:p>
            <a:endParaRPr lang="en-GB"/>
          </a:p>
        </p:txBody>
      </p:sp>
    </p:spTree>
  </p:cSld>
  <p:clrMapOvr>
    <a:masterClrMapping/>
  </p:clrMapOvr>
</p:notes>
</file>

<file path=ppt/notesSlides/notesSlide10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87F897C-F0EE-4C37-AC4D-A8D4348C92A0}" type="slidenum">
              <a:rPr lang="en-GB"/>
              <a:pPr/>
              <a:t>103</a:t>
            </a:fld>
            <a:endParaRPr lang="en-GB"/>
          </a:p>
        </p:txBody>
      </p:sp>
      <p:sp>
        <p:nvSpPr>
          <p:cNvPr id="251906" name="Rectangle 2"/>
          <p:cNvSpPr>
            <a:spLocks noRot="1" noChangeArrowheads="1" noTextEdit="1"/>
          </p:cNvSpPr>
          <p:nvPr>
            <p:ph type="sldImg"/>
          </p:nvPr>
        </p:nvSpPr>
        <p:spPr>
          <a:ln/>
        </p:spPr>
      </p:sp>
      <p:sp>
        <p:nvSpPr>
          <p:cNvPr id="251907" name="Rectangle 3"/>
          <p:cNvSpPr>
            <a:spLocks noGrp="1" noChangeArrowheads="1"/>
          </p:cNvSpPr>
          <p:nvPr>
            <p:ph type="body" idx="1"/>
          </p:nvPr>
        </p:nvSpPr>
        <p:spPr/>
        <p:txBody>
          <a:bodyPr/>
          <a:lstStyle/>
          <a:p>
            <a:endParaRPr lang="en-GB"/>
          </a:p>
        </p:txBody>
      </p:sp>
    </p:spTree>
  </p:cSld>
  <p:clrMapOvr>
    <a:masterClrMapping/>
  </p:clrMapOvr>
</p:notes>
</file>

<file path=ppt/notesSlides/notesSlide10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A63D539-8767-4C3F-B864-10A9603A1A77}" type="slidenum">
              <a:rPr lang="en-GB"/>
              <a:pPr/>
              <a:t>104</a:t>
            </a:fld>
            <a:endParaRPr lang="en-GB"/>
          </a:p>
        </p:txBody>
      </p:sp>
      <p:sp>
        <p:nvSpPr>
          <p:cNvPr id="252930" name="Rectangle 2"/>
          <p:cNvSpPr>
            <a:spLocks noRot="1" noChangeArrowheads="1" noTextEdit="1"/>
          </p:cNvSpPr>
          <p:nvPr>
            <p:ph type="sldImg"/>
          </p:nvPr>
        </p:nvSpPr>
        <p:spPr>
          <a:ln/>
        </p:spPr>
      </p:sp>
      <p:sp>
        <p:nvSpPr>
          <p:cNvPr id="252931" name="Rectangle 3"/>
          <p:cNvSpPr>
            <a:spLocks noGrp="1" noChangeArrowheads="1"/>
          </p:cNvSpPr>
          <p:nvPr>
            <p:ph type="body" idx="1"/>
          </p:nvPr>
        </p:nvSpPr>
        <p:spPr/>
        <p:txBody>
          <a:bodyPr/>
          <a:lstStyle/>
          <a:p>
            <a:endParaRPr lang="en-GB"/>
          </a:p>
        </p:txBody>
      </p:sp>
    </p:spTree>
  </p:cSld>
  <p:clrMapOvr>
    <a:masterClrMapping/>
  </p:clrMapOvr>
</p:notes>
</file>

<file path=ppt/notesSlides/notesSlide10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153BE16-1B46-4121-A29C-72A7B488A29B}" type="slidenum">
              <a:rPr lang="en-GB"/>
              <a:pPr/>
              <a:t>105</a:t>
            </a:fld>
            <a:endParaRPr lang="en-GB"/>
          </a:p>
        </p:txBody>
      </p:sp>
      <p:sp>
        <p:nvSpPr>
          <p:cNvPr id="253954" name="Rectangle 2"/>
          <p:cNvSpPr>
            <a:spLocks noRot="1" noChangeArrowheads="1" noTextEdit="1"/>
          </p:cNvSpPr>
          <p:nvPr>
            <p:ph type="sldImg"/>
          </p:nvPr>
        </p:nvSpPr>
        <p:spPr>
          <a:ln/>
        </p:spPr>
      </p:sp>
      <p:sp>
        <p:nvSpPr>
          <p:cNvPr id="253955" name="Rectangle 3"/>
          <p:cNvSpPr>
            <a:spLocks noGrp="1" noChangeArrowheads="1"/>
          </p:cNvSpPr>
          <p:nvPr>
            <p:ph type="body" idx="1"/>
          </p:nvPr>
        </p:nvSpPr>
        <p:spPr/>
        <p:txBody>
          <a:bodyPr/>
          <a:lstStyle/>
          <a:p>
            <a:endParaRPr lang="en-GB"/>
          </a:p>
        </p:txBody>
      </p:sp>
    </p:spTree>
  </p:cSld>
  <p:clrMapOvr>
    <a:masterClrMapping/>
  </p:clrMapOvr>
</p:notes>
</file>

<file path=ppt/notesSlides/notesSlide10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02DB674-5ABD-4F3A-8F92-797B1C259955}" type="slidenum">
              <a:rPr lang="en-GB"/>
              <a:pPr/>
              <a:t>106</a:t>
            </a:fld>
            <a:endParaRPr lang="en-GB"/>
          </a:p>
        </p:txBody>
      </p:sp>
      <p:sp>
        <p:nvSpPr>
          <p:cNvPr id="254978" name="Rectangle 2"/>
          <p:cNvSpPr>
            <a:spLocks noRot="1" noChangeArrowheads="1" noTextEdit="1"/>
          </p:cNvSpPr>
          <p:nvPr>
            <p:ph type="sldImg"/>
          </p:nvPr>
        </p:nvSpPr>
        <p:spPr>
          <a:ln/>
        </p:spPr>
      </p:sp>
      <p:sp>
        <p:nvSpPr>
          <p:cNvPr id="254979" name="Rectangle 3"/>
          <p:cNvSpPr>
            <a:spLocks noGrp="1" noChangeArrowheads="1"/>
          </p:cNvSpPr>
          <p:nvPr>
            <p:ph type="body" idx="1"/>
          </p:nvPr>
        </p:nvSpPr>
        <p:spPr/>
        <p:txBody>
          <a:bodyPr/>
          <a:lstStyle/>
          <a:p>
            <a:endParaRPr lang="en-GB"/>
          </a:p>
        </p:txBody>
      </p:sp>
    </p:spTree>
  </p:cSld>
  <p:clrMapOvr>
    <a:masterClrMapping/>
  </p:clrMapOvr>
</p:notes>
</file>

<file path=ppt/notesSlides/notesSlide10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B095092-CF62-417B-BE0F-52017DE279A8}" type="slidenum">
              <a:rPr lang="en-GB"/>
              <a:pPr/>
              <a:t>107</a:t>
            </a:fld>
            <a:endParaRPr lang="en-GB"/>
          </a:p>
        </p:txBody>
      </p:sp>
      <p:sp>
        <p:nvSpPr>
          <p:cNvPr id="256002" name="Rectangle 2"/>
          <p:cNvSpPr>
            <a:spLocks noRot="1" noChangeArrowheads="1" noTextEdit="1"/>
          </p:cNvSpPr>
          <p:nvPr>
            <p:ph type="sldImg"/>
          </p:nvPr>
        </p:nvSpPr>
        <p:spPr>
          <a:ln/>
        </p:spPr>
      </p:sp>
      <p:sp>
        <p:nvSpPr>
          <p:cNvPr id="256003" name="Rectangle 3"/>
          <p:cNvSpPr>
            <a:spLocks noGrp="1" noChangeArrowheads="1"/>
          </p:cNvSpPr>
          <p:nvPr>
            <p:ph type="body" idx="1"/>
          </p:nvPr>
        </p:nvSpPr>
        <p:spPr/>
        <p:txBody>
          <a:bodyPr/>
          <a:lstStyle/>
          <a:p>
            <a:endParaRPr lang="en-GB"/>
          </a:p>
        </p:txBody>
      </p:sp>
    </p:spTree>
  </p:cSld>
  <p:clrMapOvr>
    <a:masterClrMapping/>
  </p:clrMapOvr>
</p:notes>
</file>

<file path=ppt/notesSlides/notesSlide10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8BC94CD-0D12-425D-9E3C-FF6188AF21CB}" type="slidenum">
              <a:rPr lang="en-GB"/>
              <a:pPr/>
              <a:t>108</a:t>
            </a:fld>
            <a:endParaRPr lang="en-GB"/>
          </a:p>
        </p:txBody>
      </p:sp>
      <p:sp>
        <p:nvSpPr>
          <p:cNvPr id="257026" name="Rectangle 2"/>
          <p:cNvSpPr>
            <a:spLocks noRot="1" noChangeArrowheads="1" noTextEdit="1"/>
          </p:cNvSpPr>
          <p:nvPr>
            <p:ph type="sldImg"/>
          </p:nvPr>
        </p:nvSpPr>
        <p:spPr>
          <a:ln/>
        </p:spPr>
      </p:sp>
      <p:sp>
        <p:nvSpPr>
          <p:cNvPr id="257027" name="Rectangle 3"/>
          <p:cNvSpPr>
            <a:spLocks noGrp="1" noChangeArrowheads="1"/>
          </p:cNvSpPr>
          <p:nvPr>
            <p:ph type="body" idx="1"/>
          </p:nvPr>
        </p:nvSpPr>
        <p:spPr/>
        <p:txBody>
          <a:bodyPr/>
          <a:lstStyle/>
          <a:p>
            <a:endParaRPr lang="en-GB"/>
          </a:p>
        </p:txBody>
      </p:sp>
    </p:spTree>
  </p:cSld>
  <p:clrMapOvr>
    <a:masterClrMapping/>
  </p:clrMapOvr>
</p:notes>
</file>

<file path=ppt/notesSlides/notesSlide10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2C5B4F0-CAA0-423F-8F0E-BB73E05645B2}" type="slidenum">
              <a:rPr lang="en-GB"/>
              <a:pPr/>
              <a:t>109</a:t>
            </a:fld>
            <a:endParaRPr lang="en-GB"/>
          </a:p>
        </p:txBody>
      </p:sp>
      <p:sp>
        <p:nvSpPr>
          <p:cNvPr id="258050" name="Rectangle 2"/>
          <p:cNvSpPr>
            <a:spLocks noRot="1" noChangeArrowheads="1" noTextEdit="1"/>
          </p:cNvSpPr>
          <p:nvPr>
            <p:ph type="sldImg"/>
          </p:nvPr>
        </p:nvSpPr>
        <p:spPr>
          <a:ln/>
        </p:spPr>
      </p:sp>
      <p:sp>
        <p:nvSpPr>
          <p:cNvPr id="258051" name="Rectangle 3"/>
          <p:cNvSpPr>
            <a:spLocks noGrp="1" noChangeArrowheads="1"/>
          </p:cNvSpPr>
          <p:nvPr>
            <p:ph type="body" idx="1"/>
          </p:nvPr>
        </p:nvSpPr>
        <p:spPr/>
        <p:txBody>
          <a:bodyPr/>
          <a:lstStyle/>
          <a:p>
            <a:endParaRPr lang="en-GB"/>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D6B13A3-EE4F-4D70-BA23-8380445AC88B}" type="slidenum">
              <a:rPr lang="en-GB"/>
              <a:pPr/>
              <a:t>11</a:t>
            </a:fld>
            <a:endParaRPr lang="en-GB"/>
          </a:p>
        </p:txBody>
      </p:sp>
      <p:sp>
        <p:nvSpPr>
          <p:cNvPr id="157698" name="Rectangle 2"/>
          <p:cNvSpPr>
            <a:spLocks noRot="1" noChangeArrowheads="1" noTextEdit="1"/>
          </p:cNvSpPr>
          <p:nvPr>
            <p:ph type="sldImg"/>
          </p:nvPr>
        </p:nvSpPr>
        <p:spPr>
          <a:ln/>
        </p:spPr>
      </p:sp>
      <p:sp>
        <p:nvSpPr>
          <p:cNvPr id="157699" name="Rectangle 3"/>
          <p:cNvSpPr>
            <a:spLocks noGrp="1" noChangeArrowheads="1"/>
          </p:cNvSpPr>
          <p:nvPr>
            <p:ph type="body" idx="1"/>
          </p:nvPr>
        </p:nvSpPr>
        <p:spPr/>
        <p:txBody>
          <a:bodyPr/>
          <a:lstStyle/>
          <a:p>
            <a:endParaRPr lang="en-GB"/>
          </a:p>
        </p:txBody>
      </p:sp>
    </p:spTree>
  </p:cSld>
  <p:clrMapOvr>
    <a:masterClrMapping/>
  </p:clrMapOvr>
</p:notes>
</file>

<file path=ppt/notesSlides/notesSlide1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79DDF6C-7317-4A7E-9859-847AE65949C8}" type="slidenum">
              <a:rPr lang="en-GB"/>
              <a:pPr/>
              <a:t>110</a:t>
            </a:fld>
            <a:endParaRPr lang="en-GB"/>
          </a:p>
        </p:txBody>
      </p:sp>
      <p:sp>
        <p:nvSpPr>
          <p:cNvPr id="259074" name="Rectangle 2"/>
          <p:cNvSpPr>
            <a:spLocks noRot="1" noChangeArrowheads="1" noTextEdit="1"/>
          </p:cNvSpPr>
          <p:nvPr>
            <p:ph type="sldImg"/>
          </p:nvPr>
        </p:nvSpPr>
        <p:spPr>
          <a:ln/>
        </p:spPr>
      </p:sp>
      <p:sp>
        <p:nvSpPr>
          <p:cNvPr id="259075" name="Rectangle 3"/>
          <p:cNvSpPr>
            <a:spLocks noGrp="1" noChangeArrowheads="1"/>
          </p:cNvSpPr>
          <p:nvPr>
            <p:ph type="body" idx="1"/>
          </p:nvPr>
        </p:nvSpPr>
        <p:spPr/>
        <p:txBody>
          <a:bodyPr/>
          <a:lstStyle/>
          <a:p>
            <a:endParaRPr lang="en-GB"/>
          </a:p>
        </p:txBody>
      </p:sp>
    </p:spTree>
  </p:cSld>
  <p:clrMapOvr>
    <a:masterClrMapping/>
  </p:clrMapOvr>
</p:notes>
</file>

<file path=ppt/notesSlides/notesSlide1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27067F8-6012-4F14-8DB5-45740D9A2A85}" type="slidenum">
              <a:rPr lang="en-GB"/>
              <a:pPr/>
              <a:t>111</a:t>
            </a:fld>
            <a:endParaRPr lang="en-GB"/>
          </a:p>
        </p:txBody>
      </p:sp>
      <p:sp>
        <p:nvSpPr>
          <p:cNvPr id="260098" name="Rectangle 2"/>
          <p:cNvSpPr>
            <a:spLocks noRot="1" noChangeArrowheads="1" noTextEdit="1"/>
          </p:cNvSpPr>
          <p:nvPr>
            <p:ph type="sldImg"/>
          </p:nvPr>
        </p:nvSpPr>
        <p:spPr>
          <a:ln/>
        </p:spPr>
      </p:sp>
      <p:sp>
        <p:nvSpPr>
          <p:cNvPr id="260099" name="Rectangle 3"/>
          <p:cNvSpPr>
            <a:spLocks noGrp="1" noChangeArrowheads="1"/>
          </p:cNvSpPr>
          <p:nvPr>
            <p:ph type="body" idx="1"/>
          </p:nvPr>
        </p:nvSpPr>
        <p:spPr/>
        <p:txBody>
          <a:bodyPr/>
          <a:lstStyle/>
          <a:p>
            <a:endParaRPr lang="en-GB"/>
          </a:p>
        </p:txBody>
      </p:sp>
    </p:spTree>
  </p:cSld>
  <p:clrMapOvr>
    <a:masterClrMapping/>
  </p:clrMapOvr>
</p:notes>
</file>

<file path=ppt/notesSlides/notesSlide1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47FE17F-041D-4537-95E3-A65A8FCFCB72}" type="slidenum">
              <a:rPr lang="en-GB"/>
              <a:pPr/>
              <a:t>112</a:t>
            </a:fld>
            <a:endParaRPr lang="en-GB"/>
          </a:p>
        </p:txBody>
      </p:sp>
      <p:sp>
        <p:nvSpPr>
          <p:cNvPr id="261122" name="Rectangle 2"/>
          <p:cNvSpPr>
            <a:spLocks noRot="1" noChangeArrowheads="1" noTextEdit="1"/>
          </p:cNvSpPr>
          <p:nvPr>
            <p:ph type="sldImg"/>
          </p:nvPr>
        </p:nvSpPr>
        <p:spPr>
          <a:ln/>
        </p:spPr>
      </p:sp>
      <p:sp>
        <p:nvSpPr>
          <p:cNvPr id="261123" name="Rectangle 3"/>
          <p:cNvSpPr>
            <a:spLocks noGrp="1" noChangeArrowheads="1"/>
          </p:cNvSpPr>
          <p:nvPr>
            <p:ph type="body" idx="1"/>
          </p:nvPr>
        </p:nvSpPr>
        <p:spPr/>
        <p:txBody>
          <a:bodyPr/>
          <a:lstStyle/>
          <a:p>
            <a:endParaRPr lang="en-GB"/>
          </a:p>
        </p:txBody>
      </p:sp>
    </p:spTree>
  </p:cSld>
  <p:clrMapOvr>
    <a:masterClrMapping/>
  </p:clrMapOvr>
</p:notes>
</file>

<file path=ppt/notesSlides/notesSlide1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33E04B0-CA72-4B60-BDE5-7425EFB70F6B}" type="slidenum">
              <a:rPr lang="en-GB"/>
              <a:pPr/>
              <a:t>113</a:t>
            </a:fld>
            <a:endParaRPr lang="en-GB"/>
          </a:p>
        </p:txBody>
      </p:sp>
      <p:sp>
        <p:nvSpPr>
          <p:cNvPr id="262146" name="Rectangle 2"/>
          <p:cNvSpPr>
            <a:spLocks noRot="1" noChangeArrowheads="1" noTextEdit="1"/>
          </p:cNvSpPr>
          <p:nvPr>
            <p:ph type="sldImg"/>
          </p:nvPr>
        </p:nvSpPr>
        <p:spPr>
          <a:ln/>
        </p:spPr>
      </p:sp>
      <p:sp>
        <p:nvSpPr>
          <p:cNvPr id="262147" name="Rectangle 3"/>
          <p:cNvSpPr>
            <a:spLocks noGrp="1" noChangeArrowheads="1"/>
          </p:cNvSpPr>
          <p:nvPr>
            <p:ph type="body" idx="1"/>
          </p:nvPr>
        </p:nvSpPr>
        <p:spPr/>
        <p:txBody>
          <a:bodyPr/>
          <a:lstStyle/>
          <a:p>
            <a:endParaRPr lang="en-GB"/>
          </a:p>
        </p:txBody>
      </p:sp>
    </p:spTree>
  </p:cSld>
  <p:clrMapOvr>
    <a:masterClrMapping/>
  </p:clrMapOvr>
</p:notes>
</file>

<file path=ppt/notesSlides/notesSlide1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8F37A13-50B1-4B93-BA18-6D64818CA1C0}" type="slidenum">
              <a:rPr lang="en-GB"/>
              <a:pPr/>
              <a:t>114</a:t>
            </a:fld>
            <a:endParaRPr lang="en-GB"/>
          </a:p>
        </p:txBody>
      </p:sp>
      <p:sp>
        <p:nvSpPr>
          <p:cNvPr id="263170" name="Rectangle 2"/>
          <p:cNvSpPr>
            <a:spLocks noRot="1" noChangeArrowheads="1" noTextEdit="1"/>
          </p:cNvSpPr>
          <p:nvPr>
            <p:ph type="sldImg"/>
          </p:nvPr>
        </p:nvSpPr>
        <p:spPr>
          <a:ln/>
        </p:spPr>
      </p:sp>
      <p:sp>
        <p:nvSpPr>
          <p:cNvPr id="263171" name="Rectangle 3"/>
          <p:cNvSpPr>
            <a:spLocks noGrp="1" noChangeArrowheads="1"/>
          </p:cNvSpPr>
          <p:nvPr>
            <p:ph type="body" idx="1"/>
          </p:nvPr>
        </p:nvSpPr>
        <p:spPr/>
        <p:txBody>
          <a:bodyPr/>
          <a:lstStyle/>
          <a:p>
            <a:endParaRPr lang="en-GB"/>
          </a:p>
        </p:txBody>
      </p:sp>
    </p:spTree>
  </p:cSld>
  <p:clrMapOvr>
    <a:masterClrMapping/>
  </p:clrMapOvr>
</p:notes>
</file>

<file path=ppt/notesSlides/notesSlide1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DC2D5EE-FF76-4187-A11A-FC2A140266AE}" type="slidenum">
              <a:rPr lang="en-GB"/>
              <a:pPr/>
              <a:t>115</a:t>
            </a:fld>
            <a:endParaRPr lang="en-GB"/>
          </a:p>
        </p:txBody>
      </p:sp>
      <p:sp>
        <p:nvSpPr>
          <p:cNvPr id="264194" name="Rectangle 2"/>
          <p:cNvSpPr>
            <a:spLocks noRot="1" noChangeArrowheads="1" noTextEdit="1"/>
          </p:cNvSpPr>
          <p:nvPr>
            <p:ph type="sldImg"/>
          </p:nvPr>
        </p:nvSpPr>
        <p:spPr>
          <a:ln/>
        </p:spPr>
      </p:sp>
      <p:sp>
        <p:nvSpPr>
          <p:cNvPr id="264195" name="Rectangle 3"/>
          <p:cNvSpPr>
            <a:spLocks noGrp="1" noChangeArrowheads="1"/>
          </p:cNvSpPr>
          <p:nvPr>
            <p:ph type="body" idx="1"/>
          </p:nvPr>
        </p:nvSpPr>
        <p:spPr/>
        <p:txBody>
          <a:bodyPr/>
          <a:lstStyle/>
          <a:p>
            <a:endParaRPr lang="en-GB"/>
          </a:p>
        </p:txBody>
      </p:sp>
    </p:spTree>
  </p:cSld>
  <p:clrMapOvr>
    <a:masterClrMapping/>
  </p:clrMapOvr>
</p:notes>
</file>

<file path=ppt/notesSlides/notesSlide1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2EB517F-4208-4364-A678-46845DEB11EA}" type="slidenum">
              <a:rPr lang="en-GB"/>
              <a:pPr/>
              <a:t>116</a:t>
            </a:fld>
            <a:endParaRPr lang="en-GB"/>
          </a:p>
        </p:txBody>
      </p:sp>
      <p:sp>
        <p:nvSpPr>
          <p:cNvPr id="265218" name="Rectangle 2"/>
          <p:cNvSpPr>
            <a:spLocks noRot="1" noChangeArrowheads="1" noTextEdit="1"/>
          </p:cNvSpPr>
          <p:nvPr>
            <p:ph type="sldImg"/>
          </p:nvPr>
        </p:nvSpPr>
        <p:spPr>
          <a:ln/>
        </p:spPr>
      </p:sp>
      <p:sp>
        <p:nvSpPr>
          <p:cNvPr id="265219" name="Rectangle 3"/>
          <p:cNvSpPr>
            <a:spLocks noGrp="1" noChangeArrowheads="1"/>
          </p:cNvSpPr>
          <p:nvPr>
            <p:ph type="body" idx="1"/>
          </p:nvPr>
        </p:nvSpPr>
        <p:spPr/>
        <p:txBody>
          <a:bodyPr/>
          <a:lstStyle/>
          <a:p>
            <a:endParaRPr lang="en-GB"/>
          </a:p>
        </p:txBody>
      </p:sp>
    </p:spTree>
  </p:cSld>
  <p:clrMapOvr>
    <a:masterClrMapping/>
  </p:clrMapOvr>
</p:notes>
</file>

<file path=ppt/notesSlides/notesSlide1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D289EAD-7AF1-491F-82A9-68E584530ACC}" type="slidenum">
              <a:rPr lang="en-GB"/>
              <a:pPr/>
              <a:t>117</a:t>
            </a:fld>
            <a:endParaRPr lang="en-GB"/>
          </a:p>
        </p:txBody>
      </p:sp>
      <p:sp>
        <p:nvSpPr>
          <p:cNvPr id="266242" name="Rectangle 2"/>
          <p:cNvSpPr>
            <a:spLocks noRot="1" noChangeArrowheads="1" noTextEdit="1"/>
          </p:cNvSpPr>
          <p:nvPr>
            <p:ph type="sldImg"/>
          </p:nvPr>
        </p:nvSpPr>
        <p:spPr>
          <a:ln/>
        </p:spPr>
      </p:sp>
      <p:sp>
        <p:nvSpPr>
          <p:cNvPr id="266243" name="Rectangle 3"/>
          <p:cNvSpPr>
            <a:spLocks noGrp="1" noChangeArrowheads="1"/>
          </p:cNvSpPr>
          <p:nvPr>
            <p:ph type="body" idx="1"/>
          </p:nvPr>
        </p:nvSpPr>
        <p:spPr/>
        <p:txBody>
          <a:bodyPr/>
          <a:lstStyle/>
          <a:p>
            <a:endParaRPr lang="en-GB"/>
          </a:p>
        </p:txBody>
      </p:sp>
    </p:spTree>
  </p:cSld>
  <p:clrMapOvr>
    <a:masterClrMapping/>
  </p:clrMapOvr>
</p:notes>
</file>

<file path=ppt/notesSlides/notesSlide1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1AD7AA0-141E-4F96-BF72-FEE8369BD372}" type="slidenum">
              <a:rPr lang="en-GB"/>
              <a:pPr/>
              <a:t>118</a:t>
            </a:fld>
            <a:endParaRPr lang="en-GB"/>
          </a:p>
        </p:txBody>
      </p:sp>
      <p:sp>
        <p:nvSpPr>
          <p:cNvPr id="267266" name="Rectangle 2"/>
          <p:cNvSpPr>
            <a:spLocks noRot="1" noChangeArrowheads="1" noTextEdit="1"/>
          </p:cNvSpPr>
          <p:nvPr>
            <p:ph type="sldImg"/>
          </p:nvPr>
        </p:nvSpPr>
        <p:spPr>
          <a:ln/>
        </p:spPr>
      </p:sp>
      <p:sp>
        <p:nvSpPr>
          <p:cNvPr id="267267" name="Rectangle 3"/>
          <p:cNvSpPr>
            <a:spLocks noGrp="1" noChangeArrowheads="1"/>
          </p:cNvSpPr>
          <p:nvPr>
            <p:ph type="body" idx="1"/>
          </p:nvPr>
        </p:nvSpPr>
        <p:spPr/>
        <p:txBody>
          <a:bodyPr/>
          <a:lstStyle/>
          <a:p>
            <a:endParaRPr lang="en-GB"/>
          </a:p>
        </p:txBody>
      </p:sp>
    </p:spTree>
  </p:cSld>
  <p:clrMapOvr>
    <a:masterClrMapping/>
  </p:clrMapOvr>
</p:notes>
</file>

<file path=ppt/notesSlides/notesSlide1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CD17F62-537B-4D61-97F8-B43C7260EE29}" type="slidenum">
              <a:rPr lang="en-GB"/>
              <a:pPr/>
              <a:t>119</a:t>
            </a:fld>
            <a:endParaRPr lang="en-GB"/>
          </a:p>
        </p:txBody>
      </p:sp>
      <p:sp>
        <p:nvSpPr>
          <p:cNvPr id="268290" name="Rectangle 2"/>
          <p:cNvSpPr>
            <a:spLocks noRot="1" noChangeArrowheads="1" noTextEdit="1"/>
          </p:cNvSpPr>
          <p:nvPr>
            <p:ph type="sldImg"/>
          </p:nvPr>
        </p:nvSpPr>
        <p:spPr>
          <a:ln/>
        </p:spPr>
      </p:sp>
      <p:sp>
        <p:nvSpPr>
          <p:cNvPr id="268291" name="Rectangle 3"/>
          <p:cNvSpPr>
            <a:spLocks noGrp="1" noChangeArrowheads="1"/>
          </p:cNvSpPr>
          <p:nvPr>
            <p:ph type="body" idx="1"/>
          </p:nvPr>
        </p:nvSpPr>
        <p:spPr/>
        <p:txBody>
          <a:bodyPr/>
          <a:lstStyle/>
          <a:p>
            <a:endParaRPr lang="en-GB"/>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61AB5A5-449D-47DD-947A-488C64AAA339}" type="slidenum">
              <a:rPr lang="en-GB"/>
              <a:pPr/>
              <a:t>12</a:t>
            </a:fld>
            <a:endParaRPr lang="en-GB"/>
          </a:p>
        </p:txBody>
      </p:sp>
      <p:sp>
        <p:nvSpPr>
          <p:cNvPr id="158722" name="Rectangle 2"/>
          <p:cNvSpPr>
            <a:spLocks noRot="1" noChangeArrowheads="1" noTextEdit="1"/>
          </p:cNvSpPr>
          <p:nvPr>
            <p:ph type="sldImg"/>
          </p:nvPr>
        </p:nvSpPr>
        <p:spPr>
          <a:ln/>
        </p:spPr>
      </p:sp>
      <p:sp>
        <p:nvSpPr>
          <p:cNvPr id="158723" name="Rectangle 3"/>
          <p:cNvSpPr>
            <a:spLocks noGrp="1" noChangeArrowheads="1"/>
          </p:cNvSpPr>
          <p:nvPr>
            <p:ph type="body" idx="1"/>
          </p:nvPr>
        </p:nvSpPr>
        <p:spPr/>
        <p:txBody>
          <a:bodyPr/>
          <a:lstStyle/>
          <a:p>
            <a:endParaRPr lang="en-GB"/>
          </a:p>
        </p:txBody>
      </p:sp>
    </p:spTree>
  </p:cSld>
  <p:clrMapOvr>
    <a:masterClrMapping/>
  </p:clrMapOvr>
</p:notes>
</file>

<file path=ppt/notesSlides/notesSlide1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a:spLocks noGrp="1" noChangeArrowheads="1"/>
          </p:cNvSpPr>
          <p:nvPr>
            <p:ph type="sldNum" sz="quarter" idx="5"/>
          </p:nvPr>
        </p:nvSpPr>
        <p:spPr>
          <a:ln/>
        </p:spPr>
        <p:txBody>
          <a:bodyPr/>
          <a:lstStyle/>
          <a:p>
            <a:fld id="{559B1848-B844-4F27-856F-839A2941BB41}" type="slidenum">
              <a:rPr lang="en-GB"/>
              <a:pPr/>
              <a:t>120</a:t>
            </a:fld>
            <a:endParaRPr lang="en-GB"/>
          </a:p>
        </p:txBody>
      </p:sp>
      <p:sp>
        <p:nvSpPr>
          <p:cNvPr id="270338" name="Slide Image Placeholder 1"/>
          <p:cNvSpPr>
            <a:spLocks noGrp="1" noRot="1" noChangeAspect="1" noTextEdit="1"/>
          </p:cNvSpPr>
          <p:nvPr>
            <p:ph type="sldImg"/>
          </p:nvPr>
        </p:nvSpPr>
        <p:spPr>
          <a:ln/>
          <a:extLst>
            <a:ext uri="{909E8E84-426E-40DD-AFC4-6F175D3DCCD1}">
              <a14:hiddenFill xmlns:a14="http://schemas.microsoft.com/office/drawing/2010/main">
                <a:noFill/>
              </a14:hiddenFill>
            </a:ext>
          </a:extLst>
        </p:spPr>
      </p:sp>
      <p:sp>
        <p:nvSpPr>
          <p:cNvPr id="270339" name="Notes Placeholder 2"/>
          <p:cNvSpPr>
            <a:spLocks noGrp="1"/>
          </p:cNvSpPr>
          <p:nvPr>
            <p:ph type="body" idx="1"/>
          </p:nvPr>
        </p:nvSpPr>
        <p:spPr/>
        <p:txBody>
          <a:bodyPr/>
          <a:lstStyle/>
          <a:p>
            <a:pPr>
              <a:spcBef>
                <a:spcPct val="0"/>
              </a:spcBef>
            </a:pPr>
            <a:endParaRPr lang="en-GB"/>
          </a:p>
        </p:txBody>
      </p:sp>
      <p:sp>
        <p:nvSpPr>
          <p:cNvPr id="270340" name="Slide Number Placeholder 3"/>
          <p:cNvSpPr txBox="1">
            <a:spLocks noGrp="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pPr algn="r"/>
            <a:fld id="{7044A6DA-34AF-4D3A-A3EB-90428A58EFE4}" type="slidenum">
              <a:rPr lang="en-GB" sz="1200">
                <a:latin typeface="Calibri" pitchFamily="34" charset="0"/>
              </a:rPr>
              <a:pPr algn="r"/>
              <a:t>120</a:t>
            </a:fld>
            <a:endParaRPr lang="en-GB" sz="1200">
              <a:latin typeface="Calibri" pitchFamily="34"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B93FE0E-46B9-402F-A87D-90AA0AA0F8F1}" type="slidenum">
              <a:rPr lang="en-GB"/>
              <a:pPr/>
              <a:t>13</a:t>
            </a:fld>
            <a:endParaRPr lang="en-GB"/>
          </a:p>
        </p:txBody>
      </p:sp>
      <p:sp>
        <p:nvSpPr>
          <p:cNvPr id="159746" name="Rectangle 2"/>
          <p:cNvSpPr>
            <a:spLocks noRot="1" noChangeArrowheads="1" noTextEdit="1"/>
          </p:cNvSpPr>
          <p:nvPr>
            <p:ph type="sldImg"/>
          </p:nvPr>
        </p:nvSpPr>
        <p:spPr>
          <a:ln/>
        </p:spPr>
      </p:sp>
      <p:sp>
        <p:nvSpPr>
          <p:cNvPr id="159747" name="Rectangle 3"/>
          <p:cNvSpPr>
            <a:spLocks noGrp="1" noChangeArrowheads="1"/>
          </p:cNvSpPr>
          <p:nvPr>
            <p:ph type="body" idx="1"/>
          </p:nvPr>
        </p:nvSpPr>
        <p:spPr/>
        <p:txBody>
          <a:bodyPr/>
          <a:lstStyle/>
          <a:p>
            <a:endParaRPr lang="en-GB"/>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CAB39EC-F279-4C37-B46E-8F6D37187719}" type="slidenum">
              <a:rPr lang="en-GB"/>
              <a:pPr/>
              <a:t>14</a:t>
            </a:fld>
            <a:endParaRPr lang="en-GB"/>
          </a:p>
        </p:txBody>
      </p:sp>
      <p:sp>
        <p:nvSpPr>
          <p:cNvPr id="160770" name="Rectangle 2"/>
          <p:cNvSpPr>
            <a:spLocks noRot="1" noChangeArrowheads="1" noTextEdit="1"/>
          </p:cNvSpPr>
          <p:nvPr>
            <p:ph type="sldImg"/>
          </p:nvPr>
        </p:nvSpPr>
        <p:spPr>
          <a:ln/>
        </p:spPr>
      </p:sp>
      <p:sp>
        <p:nvSpPr>
          <p:cNvPr id="160771" name="Rectangle 3"/>
          <p:cNvSpPr>
            <a:spLocks noGrp="1" noChangeArrowheads="1"/>
          </p:cNvSpPr>
          <p:nvPr>
            <p:ph type="body" idx="1"/>
          </p:nvPr>
        </p:nvSpPr>
        <p:spPr/>
        <p:txBody>
          <a:bodyPr/>
          <a:lstStyle/>
          <a:p>
            <a:endParaRPr lang="en-GB"/>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9562B02-4EF6-4DF8-A83B-5C613695E96B}" type="slidenum">
              <a:rPr lang="en-GB"/>
              <a:pPr/>
              <a:t>15</a:t>
            </a:fld>
            <a:endParaRPr lang="en-GB"/>
          </a:p>
        </p:txBody>
      </p:sp>
      <p:sp>
        <p:nvSpPr>
          <p:cNvPr id="161794" name="Rectangle 2"/>
          <p:cNvSpPr>
            <a:spLocks noRot="1" noChangeArrowheads="1" noTextEdit="1"/>
          </p:cNvSpPr>
          <p:nvPr>
            <p:ph type="sldImg"/>
          </p:nvPr>
        </p:nvSpPr>
        <p:spPr>
          <a:ln/>
        </p:spPr>
      </p:sp>
      <p:sp>
        <p:nvSpPr>
          <p:cNvPr id="161795" name="Rectangle 3"/>
          <p:cNvSpPr>
            <a:spLocks noGrp="1" noChangeArrowheads="1"/>
          </p:cNvSpPr>
          <p:nvPr>
            <p:ph type="body" idx="1"/>
          </p:nvPr>
        </p:nvSpPr>
        <p:spPr/>
        <p:txBody>
          <a:bodyPr/>
          <a:lstStyle/>
          <a:p>
            <a:endParaRPr lang="en-GB"/>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2FFB4B8-9DDF-4C1A-9E45-B143EBE7554E}" type="slidenum">
              <a:rPr lang="en-GB"/>
              <a:pPr/>
              <a:t>16</a:t>
            </a:fld>
            <a:endParaRPr lang="en-GB"/>
          </a:p>
        </p:txBody>
      </p:sp>
      <p:sp>
        <p:nvSpPr>
          <p:cNvPr id="162818" name="Rectangle 2"/>
          <p:cNvSpPr>
            <a:spLocks noRot="1" noChangeArrowheads="1" noTextEdit="1"/>
          </p:cNvSpPr>
          <p:nvPr>
            <p:ph type="sldImg"/>
          </p:nvPr>
        </p:nvSpPr>
        <p:spPr>
          <a:ln/>
        </p:spPr>
      </p:sp>
      <p:sp>
        <p:nvSpPr>
          <p:cNvPr id="162819" name="Rectangle 3"/>
          <p:cNvSpPr>
            <a:spLocks noGrp="1" noChangeArrowheads="1"/>
          </p:cNvSpPr>
          <p:nvPr>
            <p:ph type="body" idx="1"/>
          </p:nvPr>
        </p:nvSpPr>
        <p:spPr/>
        <p:txBody>
          <a:bodyPr/>
          <a:lstStyle/>
          <a:p>
            <a:endParaRPr lang="en-GB"/>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D8EE793-E27C-4115-9F63-65B895D73C36}" type="slidenum">
              <a:rPr lang="en-GB"/>
              <a:pPr/>
              <a:t>17</a:t>
            </a:fld>
            <a:endParaRPr lang="en-GB"/>
          </a:p>
        </p:txBody>
      </p:sp>
      <p:sp>
        <p:nvSpPr>
          <p:cNvPr id="163842" name="Rectangle 2"/>
          <p:cNvSpPr>
            <a:spLocks noRot="1" noChangeArrowheads="1" noTextEdit="1"/>
          </p:cNvSpPr>
          <p:nvPr>
            <p:ph type="sldImg"/>
          </p:nvPr>
        </p:nvSpPr>
        <p:spPr>
          <a:ln/>
        </p:spPr>
      </p:sp>
      <p:sp>
        <p:nvSpPr>
          <p:cNvPr id="163843" name="Rectangle 3"/>
          <p:cNvSpPr>
            <a:spLocks noGrp="1" noChangeArrowheads="1"/>
          </p:cNvSpPr>
          <p:nvPr>
            <p:ph type="body" idx="1"/>
          </p:nvPr>
        </p:nvSpPr>
        <p:spPr/>
        <p:txBody>
          <a:bodyPr/>
          <a:lstStyle/>
          <a:p>
            <a:endParaRPr lang="en-GB"/>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D2601EF-E22F-4101-97DD-92EDB422CC39}" type="slidenum">
              <a:rPr lang="en-GB"/>
              <a:pPr/>
              <a:t>18</a:t>
            </a:fld>
            <a:endParaRPr lang="en-GB"/>
          </a:p>
        </p:txBody>
      </p:sp>
      <p:sp>
        <p:nvSpPr>
          <p:cNvPr id="164866" name="Rectangle 2"/>
          <p:cNvSpPr>
            <a:spLocks noRot="1" noChangeArrowheads="1" noTextEdit="1"/>
          </p:cNvSpPr>
          <p:nvPr>
            <p:ph type="sldImg"/>
          </p:nvPr>
        </p:nvSpPr>
        <p:spPr>
          <a:ln/>
        </p:spPr>
      </p:sp>
      <p:sp>
        <p:nvSpPr>
          <p:cNvPr id="164867" name="Rectangle 3"/>
          <p:cNvSpPr>
            <a:spLocks noGrp="1" noChangeArrowheads="1"/>
          </p:cNvSpPr>
          <p:nvPr>
            <p:ph type="body" idx="1"/>
          </p:nvPr>
        </p:nvSpPr>
        <p:spPr/>
        <p:txBody>
          <a:bodyPr/>
          <a:lstStyle/>
          <a:p>
            <a:endParaRPr lang="en-GB"/>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B31448E-20A4-4B79-B29F-80791F94CE2E}" type="slidenum">
              <a:rPr lang="en-GB"/>
              <a:pPr/>
              <a:t>19</a:t>
            </a:fld>
            <a:endParaRPr lang="en-GB"/>
          </a:p>
        </p:txBody>
      </p:sp>
      <p:sp>
        <p:nvSpPr>
          <p:cNvPr id="165890" name="Rectangle 2"/>
          <p:cNvSpPr>
            <a:spLocks noRot="1" noChangeArrowheads="1" noTextEdit="1"/>
          </p:cNvSpPr>
          <p:nvPr>
            <p:ph type="sldImg"/>
          </p:nvPr>
        </p:nvSpPr>
        <p:spPr>
          <a:ln/>
        </p:spPr>
      </p:sp>
      <p:sp>
        <p:nvSpPr>
          <p:cNvPr id="165891" name="Rectangle 3"/>
          <p:cNvSpPr>
            <a:spLocks noGrp="1" noChangeArrowheads="1"/>
          </p:cNvSpPr>
          <p:nvPr>
            <p:ph type="body" idx="1"/>
          </p:nvPr>
        </p:nvSpPr>
        <p:spPr/>
        <p:txBody>
          <a:bodyPr/>
          <a:lstStyle/>
          <a:p>
            <a:endParaRPr lang="en-GB"/>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D113178-FFAE-4533-BCF0-1639C4782624}" type="slidenum">
              <a:rPr lang="en-GB"/>
              <a:pPr/>
              <a:t>2</a:t>
            </a:fld>
            <a:endParaRPr lang="en-GB"/>
          </a:p>
        </p:txBody>
      </p:sp>
      <p:sp>
        <p:nvSpPr>
          <p:cNvPr id="148482" name="Rectangle 2"/>
          <p:cNvSpPr>
            <a:spLocks noRot="1" noChangeArrowheads="1" noTextEdit="1"/>
          </p:cNvSpPr>
          <p:nvPr>
            <p:ph type="sldImg"/>
          </p:nvPr>
        </p:nvSpPr>
        <p:spPr>
          <a:ln/>
        </p:spPr>
      </p:sp>
      <p:sp>
        <p:nvSpPr>
          <p:cNvPr id="148483" name="Rectangle 3"/>
          <p:cNvSpPr>
            <a:spLocks noGrp="1" noChangeArrowheads="1"/>
          </p:cNvSpPr>
          <p:nvPr>
            <p:ph type="body" idx="1"/>
          </p:nvPr>
        </p:nvSpPr>
        <p:spPr/>
        <p:txBody>
          <a:bodyPr/>
          <a:lstStyle/>
          <a:p>
            <a:endParaRPr lang="en-GB"/>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3134EF4-CB28-4D19-8EC4-8586BAD6879C}" type="slidenum">
              <a:rPr lang="en-GB"/>
              <a:pPr/>
              <a:t>20</a:t>
            </a:fld>
            <a:endParaRPr lang="en-GB"/>
          </a:p>
        </p:txBody>
      </p:sp>
      <p:sp>
        <p:nvSpPr>
          <p:cNvPr id="166914" name="Rectangle 2"/>
          <p:cNvSpPr>
            <a:spLocks noRot="1" noChangeArrowheads="1" noTextEdit="1"/>
          </p:cNvSpPr>
          <p:nvPr>
            <p:ph type="sldImg"/>
          </p:nvPr>
        </p:nvSpPr>
        <p:spPr>
          <a:ln/>
        </p:spPr>
      </p:sp>
      <p:sp>
        <p:nvSpPr>
          <p:cNvPr id="166915" name="Rectangle 3"/>
          <p:cNvSpPr>
            <a:spLocks noGrp="1" noChangeArrowheads="1"/>
          </p:cNvSpPr>
          <p:nvPr>
            <p:ph type="body" idx="1"/>
          </p:nvPr>
        </p:nvSpPr>
        <p:spPr/>
        <p:txBody>
          <a:bodyPr/>
          <a:lstStyle/>
          <a:p>
            <a:endParaRPr lang="en-GB"/>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91522A5-1466-4DFA-BE9D-373359B1176A}" type="slidenum">
              <a:rPr lang="en-GB"/>
              <a:pPr/>
              <a:t>21</a:t>
            </a:fld>
            <a:endParaRPr lang="en-GB"/>
          </a:p>
        </p:txBody>
      </p:sp>
      <p:sp>
        <p:nvSpPr>
          <p:cNvPr id="167938" name="Rectangle 2"/>
          <p:cNvSpPr>
            <a:spLocks noRot="1" noChangeArrowheads="1" noTextEdit="1"/>
          </p:cNvSpPr>
          <p:nvPr>
            <p:ph type="sldImg"/>
          </p:nvPr>
        </p:nvSpPr>
        <p:spPr>
          <a:ln/>
        </p:spPr>
      </p:sp>
      <p:sp>
        <p:nvSpPr>
          <p:cNvPr id="167939" name="Rectangle 3"/>
          <p:cNvSpPr>
            <a:spLocks noGrp="1" noChangeArrowheads="1"/>
          </p:cNvSpPr>
          <p:nvPr>
            <p:ph type="body" idx="1"/>
          </p:nvPr>
        </p:nvSpPr>
        <p:spPr/>
        <p:txBody>
          <a:bodyPr/>
          <a:lstStyle/>
          <a:p>
            <a:endParaRPr lang="en-GB"/>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C1C7290-31C3-44F0-8459-5D2E414A816D}" type="slidenum">
              <a:rPr lang="en-GB"/>
              <a:pPr/>
              <a:t>22</a:t>
            </a:fld>
            <a:endParaRPr lang="en-GB"/>
          </a:p>
        </p:txBody>
      </p:sp>
      <p:sp>
        <p:nvSpPr>
          <p:cNvPr id="168962" name="Rectangle 2"/>
          <p:cNvSpPr>
            <a:spLocks noRot="1" noChangeArrowheads="1" noTextEdit="1"/>
          </p:cNvSpPr>
          <p:nvPr>
            <p:ph type="sldImg"/>
          </p:nvPr>
        </p:nvSpPr>
        <p:spPr>
          <a:ln/>
        </p:spPr>
      </p:sp>
      <p:sp>
        <p:nvSpPr>
          <p:cNvPr id="168963" name="Rectangle 3"/>
          <p:cNvSpPr>
            <a:spLocks noGrp="1" noChangeArrowheads="1"/>
          </p:cNvSpPr>
          <p:nvPr>
            <p:ph type="body" idx="1"/>
          </p:nvPr>
        </p:nvSpPr>
        <p:spPr/>
        <p:txBody>
          <a:bodyPr/>
          <a:lstStyle/>
          <a:p>
            <a:endParaRPr lang="en-GB"/>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B5B4461-C41B-4F49-8F41-9AD6562B3107}" type="slidenum">
              <a:rPr lang="en-GB"/>
              <a:pPr/>
              <a:t>23</a:t>
            </a:fld>
            <a:endParaRPr lang="en-GB"/>
          </a:p>
        </p:txBody>
      </p:sp>
      <p:sp>
        <p:nvSpPr>
          <p:cNvPr id="169986" name="Rectangle 2"/>
          <p:cNvSpPr>
            <a:spLocks noRot="1" noChangeArrowheads="1" noTextEdit="1"/>
          </p:cNvSpPr>
          <p:nvPr>
            <p:ph type="sldImg"/>
          </p:nvPr>
        </p:nvSpPr>
        <p:spPr>
          <a:ln/>
        </p:spPr>
      </p:sp>
      <p:sp>
        <p:nvSpPr>
          <p:cNvPr id="169987" name="Rectangle 3"/>
          <p:cNvSpPr>
            <a:spLocks noGrp="1" noChangeArrowheads="1"/>
          </p:cNvSpPr>
          <p:nvPr>
            <p:ph type="body" idx="1"/>
          </p:nvPr>
        </p:nvSpPr>
        <p:spPr/>
        <p:txBody>
          <a:bodyPr/>
          <a:lstStyle/>
          <a:p>
            <a:endParaRPr lang="en-GB"/>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538B5F9-4A8F-4340-88E1-1E4DDD0D67FB}" type="slidenum">
              <a:rPr lang="en-GB"/>
              <a:pPr/>
              <a:t>24</a:t>
            </a:fld>
            <a:endParaRPr lang="en-GB"/>
          </a:p>
        </p:txBody>
      </p:sp>
      <p:sp>
        <p:nvSpPr>
          <p:cNvPr id="171010" name="Rectangle 2"/>
          <p:cNvSpPr>
            <a:spLocks noRot="1" noChangeArrowheads="1" noTextEdit="1"/>
          </p:cNvSpPr>
          <p:nvPr>
            <p:ph type="sldImg"/>
          </p:nvPr>
        </p:nvSpPr>
        <p:spPr>
          <a:ln/>
        </p:spPr>
      </p:sp>
      <p:sp>
        <p:nvSpPr>
          <p:cNvPr id="171011" name="Rectangle 3"/>
          <p:cNvSpPr>
            <a:spLocks noGrp="1" noChangeArrowheads="1"/>
          </p:cNvSpPr>
          <p:nvPr>
            <p:ph type="body" idx="1"/>
          </p:nvPr>
        </p:nvSpPr>
        <p:spPr/>
        <p:txBody>
          <a:bodyPr/>
          <a:lstStyle/>
          <a:p>
            <a:endParaRPr lang="en-GB"/>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C05273B-52C5-4387-9FDE-7447728F0384}" type="slidenum">
              <a:rPr lang="en-GB"/>
              <a:pPr/>
              <a:t>25</a:t>
            </a:fld>
            <a:endParaRPr lang="en-GB"/>
          </a:p>
        </p:txBody>
      </p:sp>
      <p:sp>
        <p:nvSpPr>
          <p:cNvPr id="172034" name="Rectangle 2"/>
          <p:cNvSpPr>
            <a:spLocks noRot="1" noChangeArrowheads="1" noTextEdit="1"/>
          </p:cNvSpPr>
          <p:nvPr>
            <p:ph type="sldImg"/>
          </p:nvPr>
        </p:nvSpPr>
        <p:spPr>
          <a:ln/>
        </p:spPr>
      </p:sp>
      <p:sp>
        <p:nvSpPr>
          <p:cNvPr id="172035" name="Rectangle 3"/>
          <p:cNvSpPr>
            <a:spLocks noGrp="1" noChangeArrowheads="1"/>
          </p:cNvSpPr>
          <p:nvPr>
            <p:ph type="body" idx="1"/>
          </p:nvPr>
        </p:nvSpPr>
        <p:spPr/>
        <p:txBody>
          <a:bodyPr/>
          <a:lstStyle/>
          <a:p>
            <a:endParaRPr lang="en-GB"/>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1321B60-B829-4452-BEDC-0A33223E5123}" type="slidenum">
              <a:rPr lang="en-GB"/>
              <a:pPr/>
              <a:t>26</a:t>
            </a:fld>
            <a:endParaRPr lang="en-GB"/>
          </a:p>
        </p:txBody>
      </p:sp>
      <p:sp>
        <p:nvSpPr>
          <p:cNvPr id="173058" name="Rectangle 2"/>
          <p:cNvSpPr>
            <a:spLocks noRot="1" noChangeArrowheads="1" noTextEdit="1"/>
          </p:cNvSpPr>
          <p:nvPr>
            <p:ph type="sldImg"/>
          </p:nvPr>
        </p:nvSpPr>
        <p:spPr>
          <a:ln/>
        </p:spPr>
      </p:sp>
      <p:sp>
        <p:nvSpPr>
          <p:cNvPr id="173059" name="Rectangle 3"/>
          <p:cNvSpPr>
            <a:spLocks noGrp="1" noChangeArrowheads="1"/>
          </p:cNvSpPr>
          <p:nvPr>
            <p:ph type="body" idx="1"/>
          </p:nvPr>
        </p:nvSpPr>
        <p:spPr/>
        <p:txBody>
          <a:bodyPr/>
          <a:lstStyle/>
          <a:p>
            <a:endParaRPr lang="en-GB"/>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72F4FC1-0ABD-4941-8862-78DDF5F59DBD}" type="slidenum">
              <a:rPr lang="en-GB"/>
              <a:pPr/>
              <a:t>27</a:t>
            </a:fld>
            <a:endParaRPr lang="en-GB"/>
          </a:p>
        </p:txBody>
      </p:sp>
      <p:sp>
        <p:nvSpPr>
          <p:cNvPr id="174082" name="Rectangle 2"/>
          <p:cNvSpPr>
            <a:spLocks noRot="1" noChangeArrowheads="1" noTextEdit="1"/>
          </p:cNvSpPr>
          <p:nvPr>
            <p:ph type="sldImg"/>
          </p:nvPr>
        </p:nvSpPr>
        <p:spPr>
          <a:ln/>
        </p:spPr>
      </p:sp>
      <p:sp>
        <p:nvSpPr>
          <p:cNvPr id="174083" name="Rectangle 3"/>
          <p:cNvSpPr>
            <a:spLocks noGrp="1" noChangeArrowheads="1"/>
          </p:cNvSpPr>
          <p:nvPr>
            <p:ph type="body" idx="1"/>
          </p:nvPr>
        </p:nvSpPr>
        <p:spPr/>
        <p:txBody>
          <a:bodyPr/>
          <a:lstStyle/>
          <a:p>
            <a:endParaRPr lang="en-GB"/>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8671BCC-7CBF-495D-947D-A04AF773A6C8}" type="slidenum">
              <a:rPr lang="en-GB"/>
              <a:pPr/>
              <a:t>28</a:t>
            </a:fld>
            <a:endParaRPr lang="en-GB"/>
          </a:p>
        </p:txBody>
      </p:sp>
      <p:sp>
        <p:nvSpPr>
          <p:cNvPr id="175106" name="Rectangle 2"/>
          <p:cNvSpPr>
            <a:spLocks noRot="1" noChangeArrowheads="1" noTextEdit="1"/>
          </p:cNvSpPr>
          <p:nvPr>
            <p:ph type="sldImg"/>
          </p:nvPr>
        </p:nvSpPr>
        <p:spPr>
          <a:ln/>
        </p:spPr>
      </p:sp>
      <p:sp>
        <p:nvSpPr>
          <p:cNvPr id="175107" name="Rectangle 3"/>
          <p:cNvSpPr>
            <a:spLocks noGrp="1" noChangeArrowheads="1"/>
          </p:cNvSpPr>
          <p:nvPr>
            <p:ph type="body" idx="1"/>
          </p:nvPr>
        </p:nvSpPr>
        <p:spPr/>
        <p:txBody>
          <a:bodyPr/>
          <a:lstStyle/>
          <a:p>
            <a:endParaRPr lang="en-GB"/>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D16CEE8-0755-4BB8-910A-933C0120F8DC}" type="slidenum">
              <a:rPr lang="en-GB"/>
              <a:pPr/>
              <a:t>29</a:t>
            </a:fld>
            <a:endParaRPr lang="en-GB"/>
          </a:p>
        </p:txBody>
      </p:sp>
      <p:sp>
        <p:nvSpPr>
          <p:cNvPr id="176130" name="Rectangle 2"/>
          <p:cNvSpPr>
            <a:spLocks noRot="1" noChangeArrowheads="1" noTextEdit="1"/>
          </p:cNvSpPr>
          <p:nvPr>
            <p:ph type="sldImg"/>
          </p:nvPr>
        </p:nvSpPr>
        <p:spPr>
          <a:ln/>
        </p:spPr>
      </p:sp>
      <p:sp>
        <p:nvSpPr>
          <p:cNvPr id="176131" name="Rectangle 3"/>
          <p:cNvSpPr>
            <a:spLocks noGrp="1" noChangeArrowheads="1"/>
          </p:cNvSpPr>
          <p:nvPr>
            <p:ph type="body" idx="1"/>
          </p:nvPr>
        </p:nvSpPr>
        <p:spPr/>
        <p:txBody>
          <a:bodyPr/>
          <a:lstStyle/>
          <a:p>
            <a:endParaRPr lang="en-GB"/>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DCC11A3-A604-48CC-970F-C3FA66D47D8D}" type="slidenum">
              <a:rPr lang="en-GB"/>
              <a:pPr/>
              <a:t>3</a:t>
            </a:fld>
            <a:endParaRPr lang="en-GB"/>
          </a:p>
        </p:txBody>
      </p:sp>
      <p:sp>
        <p:nvSpPr>
          <p:cNvPr id="149506" name="Rectangle 2"/>
          <p:cNvSpPr>
            <a:spLocks noRot="1" noChangeArrowheads="1" noTextEdit="1"/>
          </p:cNvSpPr>
          <p:nvPr>
            <p:ph type="sldImg"/>
          </p:nvPr>
        </p:nvSpPr>
        <p:spPr>
          <a:ln/>
        </p:spPr>
      </p:sp>
      <p:sp>
        <p:nvSpPr>
          <p:cNvPr id="149507" name="Rectangle 3"/>
          <p:cNvSpPr>
            <a:spLocks noGrp="1" noChangeArrowheads="1"/>
          </p:cNvSpPr>
          <p:nvPr>
            <p:ph type="body" idx="1"/>
          </p:nvPr>
        </p:nvSpPr>
        <p:spPr/>
        <p:txBody>
          <a:bodyPr/>
          <a:lstStyle/>
          <a:p>
            <a:endParaRPr lang="en-GB"/>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62607AD-0D3B-4349-80E5-E479B9C6AC08}" type="slidenum">
              <a:rPr lang="en-GB"/>
              <a:pPr/>
              <a:t>30</a:t>
            </a:fld>
            <a:endParaRPr lang="en-GB"/>
          </a:p>
        </p:txBody>
      </p:sp>
      <p:sp>
        <p:nvSpPr>
          <p:cNvPr id="177154" name="Rectangle 2"/>
          <p:cNvSpPr>
            <a:spLocks noRot="1" noChangeArrowheads="1" noTextEdit="1"/>
          </p:cNvSpPr>
          <p:nvPr>
            <p:ph type="sldImg"/>
          </p:nvPr>
        </p:nvSpPr>
        <p:spPr>
          <a:ln/>
        </p:spPr>
      </p:sp>
      <p:sp>
        <p:nvSpPr>
          <p:cNvPr id="177155" name="Rectangle 3"/>
          <p:cNvSpPr>
            <a:spLocks noGrp="1" noChangeArrowheads="1"/>
          </p:cNvSpPr>
          <p:nvPr>
            <p:ph type="body" idx="1"/>
          </p:nvPr>
        </p:nvSpPr>
        <p:spPr/>
        <p:txBody>
          <a:bodyPr/>
          <a:lstStyle/>
          <a:p>
            <a:endParaRPr lang="en-GB"/>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106C934-A609-42C2-9901-71F9BA7699FF}" type="slidenum">
              <a:rPr lang="en-GB"/>
              <a:pPr/>
              <a:t>31</a:t>
            </a:fld>
            <a:endParaRPr lang="en-GB"/>
          </a:p>
        </p:txBody>
      </p:sp>
      <p:sp>
        <p:nvSpPr>
          <p:cNvPr id="178178" name="Rectangle 2"/>
          <p:cNvSpPr>
            <a:spLocks noRot="1" noChangeArrowheads="1" noTextEdit="1"/>
          </p:cNvSpPr>
          <p:nvPr>
            <p:ph type="sldImg"/>
          </p:nvPr>
        </p:nvSpPr>
        <p:spPr>
          <a:ln/>
        </p:spPr>
      </p:sp>
      <p:sp>
        <p:nvSpPr>
          <p:cNvPr id="178179" name="Rectangle 3"/>
          <p:cNvSpPr>
            <a:spLocks noGrp="1" noChangeArrowheads="1"/>
          </p:cNvSpPr>
          <p:nvPr>
            <p:ph type="body" idx="1"/>
          </p:nvPr>
        </p:nvSpPr>
        <p:spPr/>
        <p:txBody>
          <a:bodyPr/>
          <a:lstStyle/>
          <a:p>
            <a:endParaRPr lang="en-GB"/>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596300C-C6D7-4B13-BA30-C6047693A0E4}" type="slidenum">
              <a:rPr lang="en-GB"/>
              <a:pPr/>
              <a:t>32</a:t>
            </a:fld>
            <a:endParaRPr lang="en-GB"/>
          </a:p>
        </p:txBody>
      </p:sp>
      <p:sp>
        <p:nvSpPr>
          <p:cNvPr id="179202" name="Rectangle 2"/>
          <p:cNvSpPr>
            <a:spLocks noRot="1" noChangeArrowheads="1" noTextEdit="1"/>
          </p:cNvSpPr>
          <p:nvPr>
            <p:ph type="sldImg"/>
          </p:nvPr>
        </p:nvSpPr>
        <p:spPr>
          <a:ln/>
        </p:spPr>
      </p:sp>
      <p:sp>
        <p:nvSpPr>
          <p:cNvPr id="179203" name="Rectangle 3"/>
          <p:cNvSpPr>
            <a:spLocks noGrp="1" noChangeArrowheads="1"/>
          </p:cNvSpPr>
          <p:nvPr>
            <p:ph type="body" idx="1"/>
          </p:nvPr>
        </p:nvSpPr>
        <p:spPr/>
        <p:txBody>
          <a:bodyPr/>
          <a:lstStyle/>
          <a:p>
            <a:endParaRPr lang="en-GB"/>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B2F6066-C637-40CF-99BE-10EB4829F9B6}" type="slidenum">
              <a:rPr lang="en-GB"/>
              <a:pPr/>
              <a:t>33</a:t>
            </a:fld>
            <a:endParaRPr lang="en-GB"/>
          </a:p>
        </p:txBody>
      </p:sp>
      <p:sp>
        <p:nvSpPr>
          <p:cNvPr id="180226" name="Rectangle 2"/>
          <p:cNvSpPr>
            <a:spLocks noRot="1" noChangeArrowheads="1" noTextEdit="1"/>
          </p:cNvSpPr>
          <p:nvPr>
            <p:ph type="sldImg"/>
          </p:nvPr>
        </p:nvSpPr>
        <p:spPr>
          <a:ln/>
        </p:spPr>
      </p:sp>
      <p:sp>
        <p:nvSpPr>
          <p:cNvPr id="180227" name="Rectangle 3"/>
          <p:cNvSpPr>
            <a:spLocks noGrp="1" noChangeArrowheads="1"/>
          </p:cNvSpPr>
          <p:nvPr>
            <p:ph type="body" idx="1"/>
          </p:nvPr>
        </p:nvSpPr>
        <p:spPr/>
        <p:txBody>
          <a:bodyPr/>
          <a:lstStyle/>
          <a:p>
            <a:endParaRPr lang="en-GB"/>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08D950E-C413-4BF2-ABDE-DB8C1FC4D838}" type="slidenum">
              <a:rPr lang="en-GB"/>
              <a:pPr/>
              <a:t>34</a:t>
            </a:fld>
            <a:endParaRPr lang="en-GB"/>
          </a:p>
        </p:txBody>
      </p:sp>
      <p:sp>
        <p:nvSpPr>
          <p:cNvPr id="181250" name="Rectangle 2"/>
          <p:cNvSpPr>
            <a:spLocks noRot="1" noChangeArrowheads="1" noTextEdit="1"/>
          </p:cNvSpPr>
          <p:nvPr>
            <p:ph type="sldImg"/>
          </p:nvPr>
        </p:nvSpPr>
        <p:spPr>
          <a:ln/>
        </p:spPr>
      </p:sp>
      <p:sp>
        <p:nvSpPr>
          <p:cNvPr id="181251" name="Rectangle 3"/>
          <p:cNvSpPr>
            <a:spLocks noGrp="1" noChangeArrowheads="1"/>
          </p:cNvSpPr>
          <p:nvPr>
            <p:ph type="body" idx="1"/>
          </p:nvPr>
        </p:nvSpPr>
        <p:spPr/>
        <p:txBody>
          <a:bodyPr/>
          <a:lstStyle/>
          <a:p>
            <a:endParaRPr lang="en-GB"/>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9FB5214-EF1F-43AC-A6B3-DED592A58093}" type="slidenum">
              <a:rPr lang="en-GB"/>
              <a:pPr/>
              <a:t>35</a:t>
            </a:fld>
            <a:endParaRPr lang="en-GB"/>
          </a:p>
        </p:txBody>
      </p:sp>
      <p:sp>
        <p:nvSpPr>
          <p:cNvPr id="182274" name="Rectangle 2"/>
          <p:cNvSpPr>
            <a:spLocks noRot="1" noChangeArrowheads="1" noTextEdit="1"/>
          </p:cNvSpPr>
          <p:nvPr>
            <p:ph type="sldImg"/>
          </p:nvPr>
        </p:nvSpPr>
        <p:spPr>
          <a:ln/>
        </p:spPr>
      </p:sp>
      <p:sp>
        <p:nvSpPr>
          <p:cNvPr id="182275" name="Rectangle 3"/>
          <p:cNvSpPr>
            <a:spLocks noGrp="1" noChangeArrowheads="1"/>
          </p:cNvSpPr>
          <p:nvPr>
            <p:ph type="body" idx="1"/>
          </p:nvPr>
        </p:nvSpPr>
        <p:spPr/>
        <p:txBody>
          <a:bodyPr/>
          <a:lstStyle/>
          <a:p>
            <a:endParaRPr lang="en-GB"/>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31FCC2D-E59B-46BE-B7A2-8026308443AD}" type="slidenum">
              <a:rPr lang="en-GB"/>
              <a:pPr/>
              <a:t>36</a:t>
            </a:fld>
            <a:endParaRPr lang="en-GB"/>
          </a:p>
        </p:txBody>
      </p:sp>
      <p:sp>
        <p:nvSpPr>
          <p:cNvPr id="183298" name="Rectangle 2"/>
          <p:cNvSpPr>
            <a:spLocks noRot="1" noChangeArrowheads="1" noTextEdit="1"/>
          </p:cNvSpPr>
          <p:nvPr>
            <p:ph type="sldImg"/>
          </p:nvPr>
        </p:nvSpPr>
        <p:spPr>
          <a:ln/>
        </p:spPr>
      </p:sp>
      <p:sp>
        <p:nvSpPr>
          <p:cNvPr id="183299" name="Rectangle 3"/>
          <p:cNvSpPr>
            <a:spLocks noGrp="1" noChangeArrowheads="1"/>
          </p:cNvSpPr>
          <p:nvPr>
            <p:ph type="body" idx="1"/>
          </p:nvPr>
        </p:nvSpPr>
        <p:spPr/>
        <p:txBody>
          <a:bodyPr/>
          <a:lstStyle/>
          <a:p>
            <a:endParaRPr lang="en-GB"/>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3867E74-EC65-4717-A007-53E1EB2591E9}" type="slidenum">
              <a:rPr lang="en-GB"/>
              <a:pPr/>
              <a:t>37</a:t>
            </a:fld>
            <a:endParaRPr lang="en-GB"/>
          </a:p>
        </p:txBody>
      </p:sp>
      <p:sp>
        <p:nvSpPr>
          <p:cNvPr id="184322" name="Rectangle 2"/>
          <p:cNvSpPr>
            <a:spLocks noRot="1" noChangeArrowheads="1" noTextEdit="1"/>
          </p:cNvSpPr>
          <p:nvPr>
            <p:ph type="sldImg"/>
          </p:nvPr>
        </p:nvSpPr>
        <p:spPr>
          <a:ln/>
        </p:spPr>
      </p:sp>
      <p:sp>
        <p:nvSpPr>
          <p:cNvPr id="184323" name="Rectangle 3"/>
          <p:cNvSpPr>
            <a:spLocks noGrp="1" noChangeArrowheads="1"/>
          </p:cNvSpPr>
          <p:nvPr>
            <p:ph type="body" idx="1"/>
          </p:nvPr>
        </p:nvSpPr>
        <p:spPr/>
        <p:txBody>
          <a:bodyPr/>
          <a:lstStyle/>
          <a:p>
            <a:endParaRPr lang="en-GB"/>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955D603-1434-4793-95BC-D76349A606F6}" type="slidenum">
              <a:rPr lang="en-GB"/>
              <a:pPr/>
              <a:t>38</a:t>
            </a:fld>
            <a:endParaRPr lang="en-GB"/>
          </a:p>
        </p:txBody>
      </p:sp>
      <p:sp>
        <p:nvSpPr>
          <p:cNvPr id="185346" name="Rectangle 2"/>
          <p:cNvSpPr>
            <a:spLocks noRot="1" noChangeArrowheads="1" noTextEdit="1"/>
          </p:cNvSpPr>
          <p:nvPr>
            <p:ph type="sldImg"/>
          </p:nvPr>
        </p:nvSpPr>
        <p:spPr>
          <a:ln/>
        </p:spPr>
      </p:sp>
      <p:sp>
        <p:nvSpPr>
          <p:cNvPr id="185347" name="Rectangle 3"/>
          <p:cNvSpPr>
            <a:spLocks noGrp="1" noChangeArrowheads="1"/>
          </p:cNvSpPr>
          <p:nvPr>
            <p:ph type="body" idx="1"/>
          </p:nvPr>
        </p:nvSpPr>
        <p:spPr/>
        <p:txBody>
          <a:bodyPr/>
          <a:lstStyle/>
          <a:p>
            <a:endParaRPr lang="en-GB"/>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893604B-176C-45C2-8D12-A7EBF1C8CF41}" type="slidenum">
              <a:rPr lang="en-GB"/>
              <a:pPr/>
              <a:t>39</a:t>
            </a:fld>
            <a:endParaRPr lang="en-GB"/>
          </a:p>
        </p:txBody>
      </p:sp>
      <p:sp>
        <p:nvSpPr>
          <p:cNvPr id="186370" name="Rectangle 2"/>
          <p:cNvSpPr>
            <a:spLocks noRot="1" noChangeArrowheads="1" noTextEdit="1"/>
          </p:cNvSpPr>
          <p:nvPr>
            <p:ph type="sldImg"/>
          </p:nvPr>
        </p:nvSpPr>
        <p:spPr>
          <a:ln/>
        </p:spPr>
      </p:sp>
      <p:sp>
        <p:nvSpPr>
          <p:cNvPr id="186371" name="Rectangle 3"/>
          <p:cNvSpPr>
            <a:spLocks noGrp="1" noChangeArrowheads="1"/>
          </p:cNvSpPr>
          <p:nvPr>
            <p:ph type="body" idx="1"/>
          </p:nvPr>
        </p:nvSpPr>
        <p:spPr/>
        <p:txBody>
          <a:bodyPr/>
          <a:lstStyle/>
          <a:p>
            <a:endParaRPr lang="en-GB"/>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95C22EB-9C21-4F4C-942E-9332B0EEE231}" type="slidenum">
              <a:rPr lang="en-GB"/>
              <a:pPr/>
              <a:t>4</a:t>
            </a:fld>
            <a:endParaRPr lang="en-GB"/>
          </a:p>
        </p:txBody>
      </p:sp>
      <p:sp>
        <p:nvSpPr>
          <p:cNvPr id="150530" name="Rectangle 2"/>
          <p:cNvSpPr>
            <a:spLocks noRot="1" noChangeArrowheads="1" noTextEdit="1"/>
          </p:cNvSpPr>
          <p:nvPr>
            <p:ph type="sldImg"/>
          </p:nvPr>
        </p:nvSpPr>
        <p:spPr>
          <a:ln/>
        </p:spPr>
      </p:sp>
      <p:sp>
        <p:nvSpPr>
          <p:cNvPr id="150531" name="Rectangle 3"/>
          <p:cNvSpPr>
            <a:spLocks noGrp="1" noChangeArrowheads="1"/>
          </p:cNvSpPr>
          <p:nvPr>
            <p:ph type="body" idx="1"/>
          </p:nvPr>
        </p:nvSpPr>
        <p:spPr/>
        <p:txBody>
          <a:bodyPr/>
          <a:lstStyle/>
          <a:p>
            <a:endParaRPr lang="en-GB"/>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65E74C1-55B3-4B78-8890-E4C7289918F8}" type="slidenum">
              <a:rPr lang="en-GB"/>
              <a:pPr/>
              <a:t>40</a:t>
            </a:fld>
            <a:endParaRPr lang="en-GB"/>
          </a:p>
        </p:txBody>
      </p:sp>
      <p:sp>
        <p:nvSpPr>
          <p:cNvPr id="187394" name="Rectangle 2"/>
          <p:cNvSpPr>
            <a:spLocks noRot="1" noChangeArrowheads="1" noTextEdit="1"/>
          </p:cNvSpPr>
          <p:nvPr>
            <p:ph type="sldImg"/>
          </p:nvPr>
        </p:nvSpPr>
        <p:spPr>
          <a:ln/>
        </p:spPr>
      </p:sp>
      <p:sp>
        <p:nvSpPr>
          <p:cNvPr id="187395" name="Rectangle 3"/>
          <p:cNvSpPr>
            <a:spLocks noGrp="1" noChangeArrowheads="1"/>
          </p:cNvSpPr>
          <p:nvPr>
            <p:ph type="body" idx="1"/>
          </p:nvPr>
        </p:nvSpPr>
        <p:spPr/>
        <p:txBody>
          <a:bodyPr/>
          <a:lstStyle/>
          <a:p>
            <a:endParaRPr lang="en-GB"/>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2150568-80BE-46C8-B2FE-BBFE5EA01F0B}" type="slidenum">
              <a:rPr lang="en-GB"/>
              <a:pPr/>
              <a:t>41</a:t>
            </a:fld>
            <a:endParaRPr lang="en-GB"/>
          </a:p>
        </p:txBody>
      </p:sp>
      <p:sp>
        <p:nvSpPr>
          <p:cNvPr id="188418" name="Rectangle 2"/>
          <p:cNvSpPr>
            <a:spLocks noRot="1" noChangeArrowheads="1" noTextEdit="1"/>
          </p:cNvSpPr>
          <p:nvPr>
            <p:ph type="sldImg"/>
          </p:nvPr>
        </p:nvSpPr>
        <p:spPr>
          <a:ln/>
        </p:spPr>
      </p:sp>
      <p:sp>
        <p:nvSpPr>
          <p:cNvPr id="188419" name="Rectangle 3"/>
          <p:cNvSpPr>
            <a:spLocks noGrp="1" noChangeArrowheads="1"/>
          </p:cNvSpPr>
          <p:nvPr>
            <p:ph type="body" idx="1"/>
          </p:nvPr>
        </p:nvSpPr>
        <p:spPr/>
        <p:txBody>
          <a:bodyPr/>
          <a:lstStyle/>
          <a:p>
            <a:endParaRPr lang="en-GB"/>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F7E4471-CFB2-45A0-AA85-F945B3160ECB}" type="slidenum">
              <a:rPr lang="en-GB"/>
              <a:pPr/>
              <a:t>42</a:t>
            </a:fld>
            <a:endParaRPr lang="en-GB"/>
          </a:p>
        </p:txBody>
      </p:sp>
      <p:sp>
        <p:nvSpPr>
          <p:cNvPr id="189442" name="Rectangle 2"/>
          <p:cNvSpPr>
            <a:spLocks noRot="1" noChangeArrowheads="1" noTextEdit="1"/>
          </p:cNvSpPr>
          <p:nvPr>
            <p:ph type="sldImg"/>
          </p:nvPr>
        </p:nvSpPr>
        <p:spPr>
          <a:ln/>
        </p:spPr>
      </p:sp>
      <p:sp>
        <p:nvSpPr>
          <p:cNvPr id="189443" name="Rectangle 3"/>
          <p:cNvSpPr>
            <a:spLocks noGrp="1" noChangeArrowheads="1"/>
          </p:cNvSpPr>
          <p:nvPr>
            <p:ph type="body" idx="1"/>
          </p:nvPr>
        </p:nvSpPr>
        <p:spPr/>
        <p:txBody>
          <a:bodyPr/>
          <a:lstStyle/>
          <a:p>
            <a:endParaRPr lang="en-GB"/>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E8D6587-35AD-4247-8DB8-B983E3D8FE01}" type="slidenum">
              <a:rPr lang="en-GB"/>
              <a:pPr/>
              <a:t>43</a:t>
            </a:fld>
            <a:endParaRPr lang="en-GB"/>
          </a:p>
        </p:txBody>
      </p:sp>
      <p:sp>
        <p:nvSpPr>
          <p:cNvPr id="190466" name="Rectangle 2"/>
          <p:cNvSpPr>
            <a:spLocks noRot="1" noChangeArrowheads="1" noTextEdit="1"/>
          </p:cNvSpPr>
          <p:nvPr>
            <p:ph type="sldImg"/>
          </p:nvPr>
        </p:nvSpPr>
        <p:spPr>
          <a:ln/>
        </p:spPr>
      </p:sp>
      <p:sp>
        <p:nvSpPr>
          <p:cNvPr id="190467" name="Rectangle 3"/>
          <p:cNvSpPr>
            <a:spLocks noGrp="1" noChangeArrowheads="1"/>
          </p:cNvSpPr>
          <p:nvPr>
            <p:ph type="body" idx="1"/>
          </p:nvPr>
        </p:nvSpPr>
        <p:spPr/>
        <p:txBody>
          <a:bodyPr/>
          <a:lstStyle/>
          <a:p>
            <a:endParaRPr lang="en-GB"/>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2A9AC9B-387A-4C3B-AD80-A72D17DAA8F6}" type="slidenum">
              <a:rPr lang="en-GB"/>
              <a:pPr/>
              <a:t>44</a:t>
            </a:fld>
            <a:endParaRPr lang="en-GB"/>
          </a:p>
        </p:txBody>
      </p:sp>
      <p:sp>
        <p:nvSpPr>
          <p:cNvPr id="191490" name="Rectangle 2"/>
          <p:cNvSpPr>
            <a:spLocks noRot="1" noChangeArrowheads="1" noTextEdit="1"/>
          </p:cNvSpPr>
          <p:nvPr>
            <p:ph type="sldImg"/>
          </p:nvPr>
        </p:nvSpPr>
        <p:spPr>
          <a:ln/>
        </p:spPr>
      </p:sp>
      <p:sp>
        <p:nvSpPr>
          <p:cNvPr id="191491" name="Rectangle 3"/>
          <p:cNvSpPr>
            <a:spLocks noGrp="1" noChangeArrowheads="1"/>
          </p:cNvSpPr>
          <p:nvPr>
            <p:ph type="body" idx="1"/>
          </p:nvPr>
        </p:nvSpPr>
        <p:spPr/>
        <p:txBody>
          <a:bodyPr/>
          <a:lstStyle/>
          <a:p>
            <a:endParaRPr lang="en-GB"/>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72196E9-9015-48A7-A056-BF3C2B597396}" type="slidenum">
              <a:rPr lang="en-GB"/>
              <a:pPr/>
              <a:t>45</a:t>
            </a:fld>
            <a:endParaRPr lang="en-GB"/>
          </a:p>
        </p:txBody>
      </p:sp>
      <p:sp>
        <p:nvSpPr>
          <p:cNvPr id="192514" name="Rectangle 2"/>
          <p:cNvSpPr>
            <a:spLocks noRot="1" noChangeArrowheads="1" noTextEdit="1"/>
          </p:cNvSpPr>
          <p:nvPr>
            <p:ph type="sldImg"/>
          </p:nvPr>
        </p:nvSpPr>
        <p:spPr>
          <a:ln/>
        </p:spPr>
      </p:sp>
      <p:sp>
        <p:nvSpPr>
          <p:cNvPr id="192515" name="Rectangle 3"/>
          <p:cNvSpPr>
            <a:spLocks noGrp="1" noChangeArrowheads="1"/>
          </p:cNvSpPr>
          <p:nvPr>
            <p:ph type="body" idx="1"/>
          </p:nvPr>
        </p:nvSpPr>
        <p:spPr/>
        <p:txBody>
          <a:bodyPr/>
          <a:lstStyle/>
          <a:p>
            <a:endParaRPr lang="en-GB"/>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126CBE7-6B18-4A85-8FAE-BF48D409D56C}" type="slidenum">
              <a:rPr lang="en-GB"/>
              <a:pPr/>
              <a:t>46</a:t>
            </a:fld>
            <a:endParaRPr lang="en-GB"/>
          </a:p>
        </p:txBody>
      </p:sp>
      <p:sp>
        <p:nvSpPr>
          <p:cNvPr id="193538" name="Rectangle 2"/>
          <p:cNvSpPr>
            <a:spLocks noRot="1" noChangeArrowheads="1" noTextEdit="1"/>
          </p:cNvSpPr>
          <p:nvPr>
            <p:ph type="sldImg"/>
          </p:nvPr>
        </p:nvSpPr>
        <p:spPr>
          <a:ln/>
        </p:spPr>
      </p:sp>
      <p:sp>
        <p:nvSpPr>
          <p:cNvPr id="193539" name="Rectangle 3"/>
          <p:cNvSpPr>
            <a:spLocks noGrp="1" noChangeArrowheads="1"/>
          </p:cNvSpPr>
          <p:nvPr>
            <p:ph type="body" idx="1"/>
          </p:nvPr>
        </p:nvSpPr>
        <p:spPr/>
        <p:txBody>
          <a:bodyPr/>
          <a:lstStyle/>
          <a:p>
            <a:endParaRPr lang="en-GB"/>
          </a:p>
        </p:txBody>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D6E9BA3-1189-4F66-838A-CFA968C3C337}" type="slidenum">
              <a:rPr lang="en-GB"/>
              <a:pPr/>
              <a:t>47</a:t>
            </a:fld>
            <a:endParaRPr lang="en-GB"/>
          </a:p>
        </p:txBody>
      </p:sp>
      <p:sp>
        <p:nvSpPr>
          <p:cNvPr id="194562" name="Rectangle 2"/>
          <p:cNvSpPr>
            <a:spLocks noRot="1" noChangeArrowheads="1" noTextEdit="1"/>
          </p:cNvSpPr>
          <p:nvPr>
            <p:ph type="sldImg"/>
          </p:nvPr>
        </p:nvSpPr>
        <p:spPr>
          <a:ln/>
        </p:spPr>
      </p:sp>
      <p:sp>
        <p:nvSpPr>
          <p:cNvPr id="194563" name="Rectangle 3"/>
          <p:cNvSpPr>
            <a:spLocks noGrp="1" noChangeArrowheads="1"/>
          </p:cNvSpPr>
          <p:nvPr>
            <p:ph type="body" idx="1"/>
          </p:nvPr>
        </p:nvSpPr>
        <p:spPr/>
        <p:txBody>
          <a:bodyPr/>
          <a:lstStyle/>
          <a:p>
            <a:endParaRPr lang="en-GB"/>
          </a:p>
        </p:txBody>
      </p:sp>
    </p:spTree>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8E38FCB-E97C-4BDD-BE3D-D5C2BF5D9401}" type="slidenum">
              <a:rPr lang="en-GB"/>
              <a:pPr/>
              <a:t>48</a:t>
            </a:fld>
            <a:endParaRPr lang="en-GB"/>
          </a:p>
        </p:txBody>
      </p:sp>
      <p:sp>
        <p:nvSpPr>
          <p:cNvPr id="195586" name="Rectangle 2"/>
          <p:cNvSpPr>
            <a:spLocks noRot="1" noChangeArrowheads="1" noTextEdit="1"/>
          </p:cNvSpPr>
          <p:nvPr>
            <p:ph type="sldImg"/>
          </p:nvPr>
        </p:nvSpPr>
        <p:spPr>
          <a:ln/>
        </p:spPr>
      </p:sp>
      <p:sp>
        <p:nvSpPr>
          <p:cNvPr id="195587" name="Rectangle 3"/>
          <p:cNvSpPr>
            <a:spLocks noGrp="1" noChangeArrowheads="1"/>
          </p:cNvSpPr>
          <p:nvPr>
            <p:ph type="body" idx="1"/>
          </p:nvPr>
        </p:nvSpPr>
        <p:spPr/>
        <p:txBody>
          <a:bodyPr/>
          <a:lstStyle/>
          <a:p>
            <a:endParaRPr lang="en-GB"/>
          </a:p>
        </p:txBody>
      </p:sp>
    </p:spTree>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11208E8-EE43-46D1-AC38-B9C219931D02}" type="slidenum">
              <a:rPr lang="en-GB"/>
              <a:pPr/>
              <a:t>49</a:t>
            </a:fld>
            <a:endParaRPr lang="en-GB"/>
          </a:p>
        </p:txBody>
      </p:sp>
      <p:sp>
        <p:nvSpPr>
          <p:cNvPr id="196610" name="Rectangle 2"/>
          <p:cNvSpPr>
            <a:spLocks noRot="1" noChangeArrowheads="1" noTextEdit="1"/>
          </p:cNvSpPr>
          <p:nvPr>
            <p:ph type="sldImg"/>
          </p:nvPr>
        </p:nvSpPr>
        <p:spPr>
          <a:ln/>
        </p:spPr>
      </p:sp>
      <p:sp>
        <p:nvSpPr>
          <p:cNvPr id="196611" name="Rectangle 3"/>
          <p:cNvSpPr>
            <a:spLocks noGrp="1" noChangeArrowheads="1"/>
          </p:cNvSpPr>
          <p:nvPr>
            <p:ph type="body" idx="1"/>
          </p:nvPr>
        </p:nvSpPr>
        <p:spPr/>
        <p:txBody>
          <a:bodyPr/>
          <a:lstStyle/>
          <a:p>
            <a:endParaRPr lang="en-GB"/>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755103D-06D4-4227-8682-8A2E88D65225}" type="slidenum">
              <a:rPr lang="en-GB"/>
              <a:pPr/>
              <a:t>5</a:t>
            </a:fld>
            <a:endParaRPr lang="en-GB"/>
          </a:p>
        </p:txBody>
      </p:sp>
      <p:sp>
        <p:nvSpPr>
          <p:cNvPr id="151554" name="Rectangle 2"/>
          <p:cNvSpPr>
            <a:spLocks noRot="1" noChangeArrowheads="1" noTextEdit="1"/>
          </p:cNvSpPr>
          <p:nvPr>
            <p:ph type="sldImg"/>
          </p:nvPr>
        </p:nvSpPr>
        <p:spPr>
          <a:ln/>
        </p:spPr>
      </p:sp>
      <p:sp>
        <p:nvSpPr>
          <p:cNvPr id="151555" name="Rectangle 3"/>
          <p:cNvSpPr>
            <a:spLocks noGrp="1" noChangeArrowheads="1"/>
          </p:cNvSpPr>
          <p:nvPr>
            <p:ph type="body" idx="1"/>
          </p:nvPr>
        </p:nvSpPr>
        <p:spPr/>
        <p:txBody>
          <a:bodyPr/>
          <a:lstStyle/>
          <a:p>
            <a:endParaRPr lang="en-GB"/>
          </a:p>
        </p:txBody>
      </p:sp>
    </p:spTree>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604218A-49F0-4F37-93C3-1FE5FE5042AF}" type="slidenum">
              <a:rPr lang="en-GB"/>
              <a:pPr/>
              <a:t>50</a:t>
            </a:fld>
            <a:endParaRPr lang="en-GB"/>
          </a:p>
        </p:txBody>
      </p:sp>
      <p:sp>
        <p:nvSpPr>
          <p:cNvPr id="197634" name="Rectangle 2"/>
          <p:cNvSpPr>
            <a:spLocks noRot="1" noChangeArrowheads="1" noTextEdit="1"/>
          </p:cNvSpPr>
          <p:nvPr>
            <p:ph type="sldImg"/>
          </p:nvPr>
        </p:nvSpPr>
        <p:spPr>
          <a:ln/>
        </p:spPr>
      </p:sp>
      <p:sp>
        <p:nvSpPr>
          <p:cNvPr id="197635" name="Rectangle 3"/>
          <p:cNvSpPr>
            <a:spLocks noGrp="1" noChangeArrowheads="1"/>
          </p:cNvSpPr>
          <p:nvPr>
            <p:ph type="body" idx="1"/>
          </p:nvPr>
        </p:nvSpPr>
        <p:spPr/>
        <p:txBody>
          <a:bodyPr/>
          <a:lstStyle/>
          <a:p>
            <a:endParaRPr lang="en-GB"/>
          </a:p>
        </p:txBody>
      </p:sp>
    </p:spTree>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5854DFE-4B30-44D8-BD92-EC94C12B3784}" type="slidenum">
              <a:rPr lang="en-GB"/>
              <a:pPr/>
              <a:t>51</a:t>
            </a:fld>
            <a:endParaRPr lang="en-GB"/>
          </a:p>
        </p:txBody>
      </p:sp>
      <p:sp>
        <p:nvSpPr>
          <p:cNvPr id="198658" name="Rectangle 2"/>
          <p:cNvSpPr>
            <a:spLocks noRot="1" noChangeArrowheads="1" noTextEdit="1"/>
          </p:cNvSpPr>
          <p:nvPr>
            <p:ph type="sldImg"/>
          </p:nvPr>
        </p:nvSpPr>
        <p:spPr>
          <a:ln/>
        </p:spPr>
      </p:sp>
      <p:sp>
        <p:nvSpPr>
          <p:cNvPr id="198659" name="Rectangle 3"/>
          <p:cNvSpPr>
            <a:spLocks noGrp="1" noChangeArrowheads="1"/>
          </p:cNvSpPr>
          <p:nvPr>
            <p:ph type="body" idx="1"/>
          </p:nvPr>
        </p:nvSpPr>
        <p:spPr/>
        <p:txBody>
          <a:bodyPr/>
          <a:lstStyle/>
          <a:p>
            <a:endParaRPr lang="en-GB"/>
          </a:p>
        </p:txBody>
      </p:sp>
    </p:spTree>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97DDF52-86D9-45CA-BB94-37D4183B71BD}" type="slidenum">
              <a:rPr lang="en-GB"/>
              <a:pPr/>
              <a:t>52</a:t>
            </a:fld>
            <a:endParaRPr lang="en-GB"/>
          </a:p>
        </p:txBody>
      </p:sp>
      <p:sp>
        <p:nvSpPr>
          <p:cNvPr id="199682" name="Rectangle 2"/>
          <p:cNvSpPr>
            <a:spLocks noRot="1" noChangeArrowheads="1" noTextEdit="1"/>
          </p:cNvSpPr>
          <p:nvPr>
            <p:ph type="sldImg"/>
          </p:nvPr>
        </p:nvSpPr>
        <p:spPr>
          <a:ln/>
        </p:spPr>
      </p:sp>
      <p:sp>
        <p:nvSpPr>
          <p:cNvPr id="199683" name="Rectangle 3"/>
          <p:cNvSpPr>
            <a:spLocks noGrp="1" noChangeArrowheads="1"/>
          </p:cNvSpPr>
          <p:nvPr>
            <p:ph type="body" idx="1"/>
          </p:nvPr>
        </p:nvSpPr>
        <p:spPr/>
        <p:txBody>
          <a:bodyPr/>
          <a:lstStyle/>
          <a:p>
            <a:endParaRPr lang="en-GB"/>
          </a:p>
        </p:txBody>
      </p:sp>
    </p:spTree>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866662D-1520-4F12-A48D-0F79FE050D7F}" type="slidenum">
              <a:rPr lang="en-GB"/>
              <a:pPr/>
              <a:t>53</a:t>
            </a:fld>
            <a:endParaRPr lang="en-GB"/>
          </a:p>
        </p:txBody>
      </p:sp>
      <p:sp>
        <p:nvSpPr>
          <p:cNvPr id="200706" name="Rectangle 2"/>
          <p:cNvSpPr>
            <a:spLocks noRot="1" noChangeArrowheads="1" noTextEdit="1"/>
          </p:cNvSpPr>
          <p:nvPr>
            <p:ph type="sldImg"/>
          </p:nvPr>
        </p:nvSpPr>
        <p:spPr>
          <a:ln/>
        </p:spPr>
      </p:sp>
      <p:sp>
        <p:nvSpPr>
          <p:cNvPr id="200707" name="Rectangle 3"/>
          <p:cNvSpPr>
            <a:spLocks noGrp="1" noChangeArrowheads="1"/>
          </p:cNvSpPr>
          <p:nvPr>
            <p:ph type="body" idx="1"/>
          </p:nvPr>
        </p:nvSpPr>
        <p:spPr/>
        <p:txBody>
          <a:bodyPr/>
          <a:lstStyle/>
          <a:p>
            <a:endParaRPr lang="en-GB"/>
          </a:p>
        </p:txBody>
      </p:sp>
    </p:spTree>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0B6DF77-ECD5-43C0-A372-58D98CE04C9A}" type="slidenum">
              <a:rPr lang="en-GB"/>
              <a:pPr/>
              <a:t>54</a:t>
            </a:fld>
            <a:endParaRPr lang="en-GB"/>
          </a:p>
        </p:txBody>
      </p:sp>
      <p:sp>
        <p:nvSpPr>
          <p:cNvPr id="201730" name="Rectangle 2"/>
          <p:cNvSpPr>
            <a:spLocks noRot="1" noChangeArrowheads="1" noTextEdit="1"/>
          </p:cNvSpPr>
          <p:nvPr>
            <p:ph type="sldImg"/>
          </p:nvPr>
        </p:nvSpPr>
        <p:spPr>
          <a:ln/>
        </p:spPr>
      </p:sp>
      <p:sp>
        <p:nvSpPr>
          <p:cNvPr id="201731" name="Rectangle 3"/>
          <p:cNvSpPr>
            <a:spLocks noGrp="1" noChangeArrowheads="1"/>
          </p:cNvSpPr>
          <p:nvPr>
            <p:ph type="body" idx="1"/>
          </p:nvPr>
        </p:nvSpPr>
        <p:spPr/>
        <p:txBody>
          <a:bodyPr/>
          <a:lstStyle/>
          <a:p>
            <a:endParaRPr lang="en-GB"/>
          </a:p>
        </p:txBody>
      </p:sp>
    </p:spTree>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760BDBC-D3CF-42F9-9A67-E5120B54E587}" type="slidenum">
              <a:rPr lang="en-GB"/>
              <a:pPr/>
              <a:t>55</a:t>
            </a:fld>
            <a:endParaRPr lang="en-GB"/>
          </a:p>
        </p:txBody>
      </p:sp>
      <p:sp>
        <p:nvSpPr>
          <p:cNvPr id="202754" name="Rectangle 2"/>
          <p:cNvSpPr>
            <a:spLocks noRot="1" noChangeArrowheads="1" noTextEdit="1"/>
          </p:cNvSpPr>
          <p:nvPr>
            <p:ph type="sldImg"/>
          </p:nvPr>
        </p:nvSpPr>
        <p:spPr>
          <a:ln/>
        </p:spPr>
      </p:sp>
      <p:sp>
        <p:nvSpPr>
          <p:cNvPr id="202755" name="Rectangle 3"/>
          <p:cNvSpPr>
            <a:spLocks noGrp="1" noChangeArrowheads="1"/>
          </p:cNvSpPr>
          <p:nvPr>
            <p:ph type="body" idx="1"/>
          </p:nvPr>
        </p:nvSpPr>
        <p:spPr/>
        <p:txBody>
          <a:bodyPr/>
          <a:lstStyle/>
          <a:p>
            <a:endParaRPr lang="en-GB"/>
          </a:p>
        </p:txBody>
      </p:sp>
    </p:spTree>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294D1F1-11C7-45E8-9D60-68ACBEFCBEAF}" type="slidenum">
              <a:rPr lang="en-GB"/>
              <a:pPr/>
              <a:t>56</a:t>
            </a:fld>
            <a:endParaRPr lang="en-GB"/>
          </a:p>
        </p:txBody>
      </p:sp>
      <p:sp>
        <p:nvSpPr>
          <p:cNvPr id="203778" name="Rectangle 2"/>
          <p:cNvSpPr>
            <a:spLocks noRot="1" noChangeArrowheads="1" noTextEdit="1"/>
          </p:cNvSpPr>
          <p:nvPr>
            <p:ph type="sldImg"/>
          </p:nvPr>
        </p:nvSpPr>
        <p:spPr>
          <a:ln/>
        </p:spPr>
      </p:sp>
      <p:sp>
        <p:nvSpPr>
          <p:cNvPr id="203779" name="Rectangle 3"/>
          <p:cNvSpPr>
            <a:spLocks noGrp="1" noChangeArrowheads="1"/>
          </p:cNvSpPr>
          <p:nvPr>
            <p:ph type="body" idx="1"/>
          </p:nvPr>
        </p:nvSpPr>
        <p:spPr/>
        <p:txBody>
          <a:bodyPr/>
          <a:lstStyle/>
          <a:p>
            <a:endParaRPr lang="en-GB"/>
          </a:p>
        </p:txBody>
      </p:sp>
    </p:spTree>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B7E5C64-1E06-4959-939F-9D9A284E34F5}" type="slidenum">
              <a:rPr lang="en-GB"/>
              <a:pPr/>
              <a:t>57</a:t>
            </a:fld>
            <a:endParaRPr lang="en-GB"/>
          </a:p>
        </p:txBody>
      </p:sp>
      <p:sp>
        <p:nvSpPr>
          <p:cNvPr id="204802" name="Rectangle 2"/>
          <p:cNvSpPr>
            <a:spLocks noRot="1" noChangeArrowheads="1" noTextEdit="1"/>
          </p:cNvSpPr>
          <p:nvPr>
            <p:ph type="sldImg"/>
          </p:nvPr>
        </p:nvSpPr>
        <p:spPr>
          <a:ln/>
        </p:spPr>
      </p:sp>
      <p:sp>
        <p:nvSpPr>
          <p:cNvPr id="204803" name="Rectangle 3"/>
          <p:cNvSpPr>
            <a:spLocks noGrp="1" noChangeArrowheads="1"/>
          </p:cNvSpPr>
          <p:nvPr>
            <p:ph type="body" idx="1"/>
          </p:nvPr>
        </p:nvSpPr>
        <p:spPr/>
        <p:txBody>
          <a:bodyPr/>
          <a:lstStyle/>
          <a:p>
            <a:endParaRPr lang="en-GB"/>
          </a:p>
        </p:txBody>
      </p:sp>
    </p:spTree>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3E97640-C708-49E9-9ADF-4DAB8807F998}" type="slidenum">
              <a:rPr lang="en-GB"/>
              <a:pPr/>
              <a:t>58</a:t>
            </a:fld>
            <a:endParaRPr lang="en-GB"/>
          </a:p>
        </p:txBody>
      </p:sp>
      <p:sp>
        <p:nvSpPr>
          <p:cNvPr id="205826" name="Rectangle 2"/>
          <p:cNvSpPr>
            <a:spLocks noRot="1" noChangeArrowheads="1" noTextEdit="1"/>
          </p:cNvSpPr>
          <p:nvPr>
            <p:ph type="sldImg"/>
          </p:nvPr>
        </p:nvSpPr>
        <p:spPr>
          <a:ln/>
        </p:spPr>
      </p:sp>
      <p:sp>
        <p:nvSpPr>
          <p:cNvPr id="205827" name="Rectangle 3"/>
          <p:cNvSpPr>
            <a:spLocks noGrp="1" noChangeArrowheads="1"/>
          </p:cNvSpPr>
          <p:nvPr>
            <p:ph type="body" idx="1"/>
          </p:nvPr>
        </p:nvSpPr>
        <p:spPr/>
        <p:txBody>
          <a:bodyPr/>
          <a:lstStyle/>
          <a:p>
            <a:endParaRPr lang="en-GB"/>
          </a:p>
        </p:txBody>
      </p:sp>
    </p:spTree>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C29F808-1063-4682-8D00-9D072157FCDE}" type="slidenum">
              <a:rPr lang="en-GB"/>
              <a:pPr/>
              <a:t>59</a:t>
            </a:fld>
            <a:endParaRPr lang="en-GB"/>
          </a:p>
        </p:txBody>
      </p:sp>
      <p:sp>
        <p:nvSpPr>
          <p:cNvPr id="206850" name="Rectangle 2"/>
          <p:cNvSpPr>
            <a:spLocks noRot="1" noChangeArrowheads="1" noTextEdit="1"/>
          </p:cNvSpPr>
          <p:nvPr>
            <p:ph type="sldImg"/>
          </p:nvPr>
        </p:nvSpPr>
        <p:spPr>
          <a:ln/>
        </p:spPr>
      </p:sp>
      <p:sp>
        <p:nvSpPr>
          <p:cNvPr id="206851" name="Rectangle 3"/>
          <p:cNvSpPr>
            <a:spLocks noGrp="1" noChangeArrowheads="1"/>
          </p:cNvSpPr>
          <p:nvPr>
            <p:ph type="body" idx="1"/>
          </p:nvPr>
        </p:nvSpPr>
        <p:spPr/>
        <p:txBody>
          <a:bodyPr/>
          <a:lstStyle/>
          <a:p>
            <a:endParaRPr lang="en-GB"/>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4407436-16FE-49D4-AA47-4FEBB65BD691}" type="slidenum">
              <a:rPr lang="en-GB"/>
              <a:pPr/>
              <a:t>6</a:t>
            </a:fld>
            <a:endParaRPr lang="en-GB"/>
          </a:p>
        </p:txBody>
      </p:sp>
      <p:sp>
        <p:nvSpPr>
          <p:cNvPr id="152578" name="Rectangle 2"/>
          <p:cNvSpPr>
            <a:spLocks noRot="1" noChangeArrowheads="1" noTextEdit="1"/>
          </p:cNvSpPr>
          <p:nvPr>
            <p:ph type="sldImg"/>
          </p:nvPr>
        </p:nvSpPr>
        <p:spPr>
          <a:ln/>
        </p:spPr>
      </p:sp>
      <p:sp>
        <p:nvSpPr>
          <p:cNvPr id="152579" name="Rectangle 3"/>
          <p:cNvSpPr>
            <a:spLocks noGrp="1" noChangeArrowheads="1"/>
          </p:cNvSpPr>
          <p:nvPr>
            <p:ph type="body" idx="1"/>
          </p:nvPr>
        </p:nvSpPr>
        <p:spPr/>
        <p:txBody>
          <a:bodyPr/>
          <a:lstStyle/>
          <a:p>
            <a:endParaRPr lang="en-GB"/>
          </a:p>
        </p:txBody>
      </p:sp>
    </p:spTree>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0A0EDC5-238B-49B7-A9BF-20F12159A17C}" type="slidenum">
              <a:rPr lang="en-GB"/>
              <a:pPr/>
              <a:t>60</a:t>
            </a:fld>
            <a:endParaRPr lang="en-GB"/>
          </a:p>
        </p:txBody>
      </p:sp>
      <p:sp>
        <p:nvSpPr>
          <p:cNvPr id="207874" name="Rectangle 2"/>
          <p:cNvSpPr>
            <a:spLocks noRot="1" noChangeArrowheads="1" noTextEdit="1"/>
          </p:cNvSpPr>
          <p:nvPr>
            <p:ph type="sldImg"/>
          </p:nvPr>
        </p:nvSpPr>
        <p:spPr>
          <a:ln/>
        </p:spPr>
      </p:sp>
      <p:sp>
        <p:nvSpPr>
          <p:cNvPr id="207875" name="Rectangle 3"/>
          <p:cNvSpPr>
            <a:spLocks noGrp="1" noChangeArrowheads="1"/>
          </p:cNvSpPr>
          <p:nvPr>
            <p:ph type="body" idx="1"/>
          </p:nvPr>
        </p:nvSpPr>
        <p:spPr/>
        <p:txBody>
          <a:bodyPr/>
          <a:lstStyle/>
          <a:p>
            <a:endParaRPr lang="en-GB"/>
          </a:p>
        </p:txBody>
      </p:sp>
    </p:spTree>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C3FB79C-BAD8-4DD0-8C88-3099F171F58C}" type="slidenum">
              <a:rPr lang="en-GB"/>
              <a:pPr/>
              <a:t>61</a:t>
            </a:fld>
            <a:endParaRPr lang="en-GB"/>
          </a:p>
        </p:txBody>
      </p:sp>
      <p:sp>
        <p:nvSpPr>
          <p:cNvPr id="208898" name="Rectangle 2"/>
          <p:cNvSpPr>
            <a:spLocks noRot="1" noChangeArrowheads="1" noTextEdit="1"/>
          </p:cNvSpPr>
          <p:nvPr>
            <p:ph type="sldImg"/>
          </p:nvPr>
        </p:nvSpPr>
        <p:spPr>
          <a:ln/>
        </p:spPr>
      </p:sp>
      <p:sp>
        <p:nvSpPr>
          <p:cNvPr id="208899" name="Rectangle 3"/>
          <p:cNvSpPr>
            <a:spLocks noGrp="1" noChangeArrowheads="1"/>
          </p:cNvSpPr>
          <p:nvPr>
            <p:ph type="body" idx="1"/>
          </p:nvPr>
        </p:nvSpPr>
        <p:spPr/>
        <p:txBody>
          <a:bodyPr/>
          <a:lstStyle/>
          <a:p>
            <a:endParaRPr lang="en-GB"/>
          </a:p>
        </p:txBody>
      </p:sp>
    </p:spTree>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A3D4AF8-C782-4800-B64E-8F142529FFD2}" type="slidenum">
              <a:rPr lang="en-GB"/>
              <a:pPr/>
              <a:t>62</a:t>
            </a:fld>
            <a:endParaRPr lang="en-GB"/>
          </a:p>
        </p:txBody>
      </p:sp>
      <p:sp>
        <p:nvSpPr>
          <p:cNvPr id="209922" name="Rectangle 2"/>
          <p:cNvSpPr>
            <a:spLocks noRot="1" noChangeArrowheads="1" noTextEdit="1"/>
          </p:cNvSpPr>
          <p:nvPr>
            <p:ph type="sldImg"/>
          </p:nvPr>
        </p:nvSpPr>
        <p:spPr>
          <a:ln/>
        </p:spPr>
      </p:sp>
      <p:sp>
        <p:nvSpPr>
          <p:cNvPr id="209923" name="Rectangle 3"/>
          <p:cNvSpPr>
            <a:spLocks noGrp="1" noChangeArrowheads="1"/>
          </p:cNvSpPr>
          <p:nvPr>
            <p:ph type="body" idx="1"/>
          </p:nvPr>
        </p:nvSpPr>
        <p:spPr/>
        <p:txBody>
          <a:bodyPr/>
          <a:lstStyle/>
          <a:p>
            <a:endParaRPr lang="en-GB"/>
          </a:p>
        </p:txBody>
      </p:sp>
    </p:spTree>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2CE2192-419C-4BCC-BFA1-7B2D56BC167A}" type="slidenum">
              <a:rPr lang="en-GB"/>
              <a:pPr/>
              <a:t>63</a:t>
            </a:fld>
            <a:endParaRPr lang="en-GB"/>
          </a:p>
        </p:txBody>
      </p:sp>
      <p:sp>
        <p:nvSpPr>
          <p:cNvPr id="210946" name="Rectangle 2"/>
          <p:cNvSpPr>
            <a:spLocks noRot="1" noChangeArrowheads="1" noTextEdit="1"/>
          </p:cNvSpPr>
          <p:nvPr>
            <p:ph type="sldImg"/>
          </p:nvPr>
        </p:nvSpPr>
        <p:spPr>
          <a:ln/>
        </p:spPr>
      </p:sp>
      <p:sp>
        <p:nvSpPr>
          <p:cNvPr id="210947" name="Rectangle 3"/>
          <p:cNvSpPr>
            <a:spLocks noGrp="1" noChangeArrowheads="1"/>
          </p:cNvSpPr>
          <p:nvPr>
            <p:ph type="body" idx="1"/>
          </p:nvPr>
        </p:nvSpPr>
        <p:spPr/>
        <p:txBody>
          <a:bodyPr/>
          <a:lstStyle/>
          <a:p>
            <a:endParaRPr lang="en-GB"/>
          </a:p>
        </p:txBody>
      </p:sp>
    </p:spTree>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D008A9A-411C-4C3B-86E6-E8BDE01558E1}" type="slidenum">
              <a:rPr lang="en-GB"/>
              <a:pPr/>
              <a:t>64</a:t>
            </a:fld>
            <a:endParaRPr lang="en-GB"/>
          </a:p>
        </p:txBody>
      </p:sp>
      <p:sp>
        <p:nvSpPr>
          <p:cNvPr id="211970" name="Rectangle 2"/>
          <p:cNvSpPr>
            <a:spLocks noRot="1" noChangeArrowheads="1" noTextEdit="1"/>
          </p:cNvSpPr>
          <p:nvPr>
            <p:ph type="sldImg"/>
          </p:nvPr>
        </p:nvSpPr>
        <p:spPr>
          <a:ln/>
        </p:spPr>
      </p:sp>
      <p:sp>
        <p:nvSpPr>
          <p:cNvPr id="211971" name="Rectangle 3"/>
          <p:cNvSpPr>
            <a:spLocks noGrp="1" noChangeArrowheads="1"/>
          </p:cNvSpPr>
          <p:nvPr>
            <p:ph type="body" idx="1"/>
          </p:nvPr>
        </p:nvSpPr>
        <p:spPr/>
        <p:txBody>
          <a:bodyPr/>
          <a:lstStyle/>
          <a:p>
            <a:endParaRPr lang="en-GB"/>
          </a:p>
        </p:txBody>
      </p:sp>
    </p:spTree>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F3C204D-0935-471D-A594-680D8E64FA01}" type="slidenum">
              <a:rPr lang="en-GB"/>
              <a:pPr/>
              <a:t>65</a:t>
            </a:fld>
            <a:endParaRPr lang="en-GB"/>
          </a:p>
        </p:txBody>
      </p:sp>
      <p:sp>
        <p:nvSpPr>
          <p:cNvPr id="212994" name="Rectangle 2"/>
          <p:cNvSpPr>
            <a:spLocks noRot="1" noChangeArrowheads="1" noTextEdit="1"/>
          </p:cNvSpPr>
          <p:nvPr>
            <p:ph type="sldImg"/>
          </p:nvPr>
        </p:nvSpPr>
        <p:spPr>
          <a:ln/>
        </p:spPr>
      </p:sp>
      <p:sp>
        <p:nvSpPr>
          <p:cNvPr id="212995" name="Rectangle 3"/>
          <p:cNvSpPr>
            <a:spLocks noGrp="1" noChangeArrowheads="1"/>
          </p:cNvSpPr>
          <p:nvPr>
            <p:ph type="body" idx="1"/>
          </p:nvPr>
        </p:nvSpPr>
        <p:spPr/>
        <p:txBody>
          <a:bodyPr/>
          <a:lstStyle/>
          <a:p>
            <a:endParaRPr lang="en-GB"/>
          </a:p>
        </p:txBody>
      </p:sp>
    </p:spTree>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D6847A9-5E84-428D-A1B7-E5456F1D6E60}" type="slidenum">
              <a:rPr lang="en-GB"/>
              <a:pPr/>
              <a:t>66</a:t>
            </a:fld>
            <a:endParaRPr lang="en-GB"/>
          </a:p>
        </p:txBody>
      </p:sp>
      <p:sp>
        <p:nvSpPr>
          <p:cNvPr id="214018" name="Rectangle 2"/>
          <p:cNvSpPr>
            <a:spLocks noRot="1" noChangeArrowheads="1" noTextEdit="1"/>
          </p:cNvSpPr>
          <p:nvPr>
            <p:ph type="sldImg"/>
          </p:nvPr>
        </p:nvSpPr>
        <p:spPr>
          <a:ln/>
        </p:spPr>
      </p:sp>
      <p:sp>
        <p:nvSpPr>
          <p:cNvPr id="214019" name="Rectangle 3"/>
          <p:cNvSpPr>
            <a:spLocks noGrp="1" noChangeArrowheads="1"/>
          </p:cNvSpPr>
          <p:nvPr>
            <p:ph type="body" idx="1"/>
          </p:nvPr>
        </p:nvSpPr>
        <p:spPr/>
        <p:txBody>
          <a:bodyPr/>
          <a:lstStyle/>
          <a:p>
            <a:endParaRPr lang="en-GB"/>
          </a:p>
        </p:txBody>
      </p:sp>
    </p:spTree>
  </p:cSld>
  <p:clrMapOvr>
    <a:masterClrMapping/>
  </p:clrMapOvr>
</p:notes>
</file>

<file path=ppt/notesSlides/notesSlide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E23A7E9-0DD7-4CED-ACE5-18BA6ED34720}" type="slidenum">
              <a:rPr lang="en-GB"/>
              <a:pPr/>
              <a:t>67</a:t>
            </a:fld>
            <a:endParaRPr lang="en-GB"/>
          </a:p>
        </p:txBody>
      </p:sp>
      <p:sp>
        <p:nvSpPr>
          <p:cNvPr id="215042" name="Rectangle 2"/>
          <p:cNvSpPr>
            <a:spLocks noRot="1" noChangeArrowheads="1" noTextEdit="1"/>
          </p:cNvSpPr>
          <p:nvPr>
            <p:ph type="sldImg"/>
          </p:nvPr>
        </p:nvSpPr>
        <p:spPr>
          <a:ln/>
        </p:spPr>
      </p:sp>
      <p:sp>
        <p:nvSpPr>
          <p:cNvPr id="215043" name="Rectangle 3"/>
          <p:cNvSpPr>
            <a:spLocks noGrp="1" noChangeArrowheads="1"/>
          </p:cNvSpPr>
          <p:nvPr>
            <p:ph type="body" idx="1"/>
          </p:nvPr>
        </p:nvSpPr>
        <p:spPr/>
        <p:txBody>
          <a:bodyPr/>
          <a:lstStyle/>
          <a:p>
            <a:endParaRPr lang="en-GB"/>
          </a:p>
        </p:txBody>
      </p:sp>
    </p:spTree>
  </p:cSld>
  <p:clrMapOvr>
    <a:masterClrMapping/>
  </p:clrMapOvr>
</p:notes>
</file>

<file path=ppt/notesSlides/notesSlide6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A9BE64B-DCA2-4234-8564-BDFAABADE98A}" type="slidenum">
              <a:rPr lang="en-GB"/>
              <a:pPr/>
              <a:t>68</a:t>
            </a:fld>
            <a:endParaRPr lang="en-GB"/>
          </a:p>
        </p:txBody>
      </p:sp>
      <p:sp>
        <p:nvSpPr>
          <p:cNvPr id="216066" name="Rectangle 2"/>
          <p:cNvSpPr>
            <a:spLocks noRot="1" noChangeArrowheads="1" noTextEdit="1"/>
          </p:cNvSpPr>
          <p:nvPr>
            <p:ph type="sldImg"/>
          </p:nvPr>
        </p:nvSpPr>
        <p:spPr>
          <a:ln/>
        </p:spPr>
      </p:sp>
      <p:sp>
        <p:nvSpPr>
          <p:cNvPr id="216067" name="Rectangle 3"/>
          <p:cNvSpPr>
            <a:spLocks noGrp="1" noChangeArrowheads="1"/>
          </p:cNvSpPr>
          <p:nvPr>
            <p:ph type="body" idx="1"/>
          </p:nvPr>
        </p:nvSpPr>
        <p:spPr/>
        <p:txBody>
          <a:bodyPr/>
          <a:lstStyle/>
          <a:p>
            <a:endParaRPr lang="en-GB"/>
          </a:p>
        </p:txBody>
      </p:sp>
    </p:spTree>
  </p:cSld>
  <p:clrMapOvr>
    <a:masterClrMapping/>
  </p:clrMapOvr>
</p:notes>
</file>

<file path=ppt/notesSlides/notesSlide6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7D3DBC8-14F5-4422-809A-3975CFDF3F41}" type="slidenum">
              <a:rPr lang="en-GB"/>
              <a:pPr/>
              <a:t>69</a:t>
            </a:fld>
            <a:endParaRPr lang="en-GB"/>
          </a:p>
        </p:txBody>
      </p:sp>
      <p:sp>
        <p:nvSpPr>
          <p:cNvPr id="217090" name="Rectangle 2"/>
          <p:cNvSpPr>
            <a:spLocks noRot="1" noChangeArrowheads="1" noTextEdit="1"/>
          </p:cNvSpPr>
          <p:nvPr>
            <p:ph type="sldImg"/>
          </p:nvPr>
        </p:nvSpPr>
        <p:spPr>
          <a:ln/>
        </p:spPr>
      </p:sp>
      <p:sp>
        <p:nvSpPr>
          <p:cNvPr id="217091" name="Rectangle 3"/>
          <p:cNvSpPr>
            <a:spLocks noGrp="1" noChangeArrowheads="1"/>
          </p:cNvSpPr>
          <p:nvPr>
            <p:ph type="body" idx="1"/>
          </p:nvPr>
        </p:nvSpPr>
        <p:spPr/>
        <p:txBody>
          <a:bodyPr/>
          <a:lstStyle/>
          <a:p>
            <a:endParaRPr lang="en-GB"/>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9E49AED-B589-4EA0-9B74-2356E6AE3EE8}" type="slidenum">
              <a:rPr lang="en-GB"/>
              <a:pPr/>
              <a:t>7</a:t>
            </a:fld>
            <a:endParaRPr lang="en-GB"/>
          </a:p>
        </p:txBody>
      </p:sp>
      <p:sp>
        <p:nvSpPr>
          <p:cNvPr id="153602" name="Rectangle 2"/>
          <p:cNvSpPr>
            <a:spLocks noRot="1" noChangeArrowheads="1" noTextEdit="1"/>
          </p:cNvSpPr>
          <p:nvPr>
            <p:ph type="sldImg"/>
          </p:nvPr>
        </p:nvSpPr>
        <p:spPr>
          <a:ln/>
        </p:spPr>
      </p:sp>
      <p:sp>
        <p:nvSpPr>
          <p:cNvPr id="153603" name="Rectangle 3"/>
          <p:cNvSpPr>
            <a:spLocks noGrp="1" noChangeArrowheads="1"/>
          </p:cNvSpPr>
          <p:nvPr>
            <p:ph type="body" idx="1"/>
          </p:nvPr>
        </p:nvSpPr>
        <p:spPr/>
        <p:txBody>
          <a:bodyPr/>
          <a:lstStyle/>
          <a:p>
            <a:endParaRPr lang="en-GB"/>
          </a:p>
        </p:txBody>
      </p:sp>
    </p:spTree>
  </p:cSld>
  <p:clrMapOvr>
    <a:masterClrMapping/>
  </p:clrMapOvr>
</p:notes>
</file>

<file path=ppt/notesSlides/notesSlide7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3B18835-BD2E-417A-A2AD-2B6B526C6509}" type="slidenum">
              <a:rPr lang="en-GB"/>
              <a:pPr/>
              <a:t>70</a:t>
            </a:fld>
            <a:endParaRPr lang="en-GB"/>
          </a:p>
        </p:txBody>
      </p:sp>
      <p:sp>
        <p:nvSpPr>
          <p:cNvPr id="218114" name="Rectangle 2"/>
          <p:cNvSpPr>
            <a:spLocks noRot="1" noChangeArrowheads="1" noTextEdit="1"/>
          </p:cNvSpPr>
          <p:nvPr>
            <p:ph type="sldImg"/>
          </p:nvPr>
        </p:nvSpPr>
        <p:spPr>
          <a:ln/>
        </p:spPr>
      </p:sp>
      <p:sp>
        <p:nvSpPr>
          <p:cNvPr id="218115" name="Rectangle 3"/>
          <p:cNvSpPr>
            <a:spLocks noGrp="1" noChangeArrowheads="1"/>
          </p:cNvSpPr>
          <p:nvPr>
            <p:ph type="body" idx="1"/>
          </p:nvPr>
        </p:nvSpPr>
        <p:spPr/>
        <p:txBody>
          <a:bodyPr/>
          <a:lstStyle/>
          <a:p>
            <a:endParaRPr lang="en-GB"/>
          </a:p>
        </p:txBody>
      </p:sp>
    </p:spTree>
  </p:cSld>
  <p:clrMapOvr>
    <a:masterClrMapping/>
  </p:clrMapOvr>
</p:notes>
</file>

<file path=ppt/notesSlides/notesSlide7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E299A20-8B7B-459A-8FCD-332245BD213B}" type="slidenum">
              <a:rPr lang="en-GB"/>
              <a:pPr/>
              <a:t>71</a:t>
            </a:fld>
            <a:endParaRPr lang="en-GB"/>
          </a:p>
        </p:txBody>
      </p:sp>
      <p:sp>
        <p:nvSpPr>
          <p:cNvPr id="219138" name="Rectangle 2"/>
          <p:cNvSpPr>
            <a:spLocks noRot="1" noChangeArrowheads="1" noTextEdit="1"/>
          </p:cNvSpPr>
          <p:nvPr>
            <p:ph type="sldImg"/>
          </p:nvPr>
        </p:nvSpPr>
        <p:spPr>
          <a:ln/>
        </p:spPr>
      </p:sp>
      <p:sp>
        <p:nvSpPr>
          <p:cNvPr id="219139" name="Rectangle 3"/>
          <p:cNvSpPr>
            <a:spLocks noGrp="1" noChangeArrowheads="1"/>
          </p:cNvSpPr>
          <p:nvPr>
            <p:ph type="body" idx="1"/>
          </p:nvPr>
        </p:nvSpPr>
        <p:spPr/>
        <p:txBody>
          <a:bodyPr/>
          <a:lstStyle/>
          <a:p>
            <a:endParaRPr lang="en-GB"/>
          </a:p>
        </p:txBody>
      </p:sp>
    </p:spTree>
  </p:cSld>
  <p:clrMapOvr>
    <a:masterClrMapping/>
  </p:clrMapOvr>
</p:notes>
</file>

<file path=ppt/notesSlides/notesSlide7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3ED7765-0AD5-47DF-AB05-FD24A5B6BD6D}" type="slidenum">
              <a:rPr lang="en-GB"/>
              <a:pPr/>
              <a:t>72</a:t>
            </a:fld>
            <a:endParaRPr lang="en-GB"/>
          </a:p>
        </p:txBody>
      </p:sp>
      <p:sp>
        <p:nvSpPr>
          <p:cNvPr id="220162" name="Rectangle 2"/>
          <p:cNvSpPr>
            <a:spLocks noRot="1" noChangeArrowheads="1" noTextEdit="1"/>
          </p:cNvSpPr>
          <p:nvPr>
            <p:ph type="sldImg"/>
          </p:nvPr>
        </p:nvSpPr>
        <p:spPr>
          <a:ln/>
        </p:spPr>
      </p:sp>
      <p:sp>
        <p:nvSpPr>
          <p:cNvPr id="220163" name="Rectangle 3"/>
          <p:cNvSpPr>
            <a:spLocks noGrp="1" noChangeArrowheads="1"/>
          </p:cNvSpPr>
          <p:nvPr>
            <p:ph type="body" idx="1"/>
          </p:nvPr>
        </p:nvSpPr>
        <p:spPr/>
        <p:txBody>
          <a:bodyPr/>
          <a:lstStyle/>
          <a:p>
            <a:endParaRPr lang="en-GB"/>
          </a:p>
        </p:txBody>
      </p:sp>
    </p:spTree>
  </p:cSld>
  <p:clrMapOvr>
    <a:masterClrMapping/>
  </p:clrMapOvr>
</p:notes>
</file>

<file path=ppt/notesSlides/notesSlide7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4ADF1EE-2DF1-4EEE-8ADC-B77B31837C49}" type="slidenum">
              <a:rPr lang="en-GB"/>
              <a:pPr/>
              <a:t>73</a:t>
            </a:fld>
            <a:endParaRPr lang="en-GB"/>
          </a:p>
        </p:txBody>
      </p:sp>
      <p:sp>
        <p:nvSpPr>
          <p:cNvPr id="221186" name="Rectangle 2"/>
          <p:cNvSpPr>
            <a:spLocks noRot="1" noChangeArrowheads="1" noTextEdit="1"/>
          </p:cNvSpPr>
          <p:nvPr>
            <p:ph type="sldImg"/>
          </p:nvPr>
        </p:nvSpPr>
        <p:spPr>
          <a:ln/>
        </p:spPr>
      </p:sp>
      <p:sp>
        <p:nvSpPr>
          <p:cNvPr id="221187" name="Rectangle 3"/>
          <p:cNvSpPr>
            <a:spLocks noGrp="1" noChangeArrowheads="1"/>
          </p:cNvSpPr>
          <p:nvPr>
            <p:ph type="body" idx="1"/>
          </p:nvPr>
        </p:nvSpPr>
        <p:spPr/>
        <p:txBody>
          <a:bodyPr/>
          <a:lstStyle/>
          <a:p>
            <a:endParaRPr lang="en-GB"/>
          </a:p>
        </p:txBody>
      </p:sp>
    </p:spTree>
  </p:cSld>
  <p:clrMapOvr>
    <a:masterClrMapping/>
  </p:clrMapOvr>
</p:notes>
</file>

<file path=ppt/notesSlides/notesSlide7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1366F0E-249D-467D-A2E4-011C35076D5D}" type="slidenum">
              <a:rPr lang="en-GB"/>
              <a:pPr/>
              <a:t>74</a:t>
            </a:fld>
            <a:endParaRPr lang="en-GB"/>
          </a:p>
        </p:txBody>
      </p:sp>
      <p:sp>
        <p:nvSpPr>
          <p:cNvPr id="222210" name="Rectangle 2"/>
          <p:cNvSpPr>
            <a:spLocks noRot="1" noChangeArrowheads="1" noTextEdit="1"/>
          </p:cNvSpPr>
          <p:nvPr>
            <p:ph type="sldImg"/>
          </p:nvPr>
        </p:nvSpPr>
        <p:spPr>
          <a:ln/>
        </p:spPr>
      </p:sp>
      <p:sp>
        <p:nvSpPr>
          <p:cNvPr id="222211" name="Rectangle 3"/>
          <p:cNvSpPr>
            <a:spLocks noGrp="1" noChangeArrowheads="1"/>
          </p:cNvSpPr>
          <p:nvPr>
            <p:ph type="body" idx="1"/>
          </p:nvPr>
        </p:nvSpPr>
        <p:spPr/>
        <p:txBody>
          <a:bodyPr/>
          <a:lstStyle/>
          <a:p>
            <a:endParaRPr lang="en-GB"/>
          </a:p>
        </p:txBody>
      </p:sp>
    </p:spTree>
  </p:cSld>
  <p:clrMapOvr>
    <a:masterClrMapping/>
  </p:clrMapOvr>
</p:notes>
</file>

<file path=ppt/notesSlides/notesSlide7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0FC0D93-649D-4515-A52F-F28180C3450F}" type="slidenum">
              <a:rPr lang="en-GB"/>
              <a:pPr/>
              <a:t>75</a:t>
            </a:fld>
            <a:endParaRPr lang="en-GB"/>
          </a:p>
        </p:txBody>
      </p:sp>
      <p:sp>
        <p:nvSpPr>
          <p:cNvPr id="223234" name="Rectangle 2"/>
          <p:cNvSpPr>
            <a:spLocks noRot="1" noChangeArrowheads="1" noTextEdit="1"/>
          </p:cNvSpPr>
          <p:nvPr>
            <p:ph type="sldImg"/>
          </p:nvPr>
        </p:nvSpPr>
        <p:spPr>
          <a:ln/>
        </p:spPr>
      </p:sp>
      <p:sp>
        <p:nvSpPr>
          <p:cNvPr id="223235" name="Rectangle 3"/>
          <p:cNvSpPr>
            <a:spLocks noGrp="1" noChangeArrowheads="1"/>
          </p:cNvSpPr>
          <p:nvPr>
            <p:ph type="body" idx="1"/>
          </p:nvPr>
        </p:nvSpPr>
        <p:spPr/>
        <p:txBody>
          <a:bodyPr/>
          <a:lstStyle/>
          <a:p>
            <a:endParaRPr lang="en-GB"/>
          </a:p>
        </p:txBody>
      </p:sp>
    </p:spTree>
  </p:cSld>
  <p:clrMapOvr>
    <a:masterClrMapping/>
  </p:clrMapOvr>
</p:notes>
</file>

<file path=ppt/notesSlides/notesSlide7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D92686F-6AAD-49DD-904E-EA34487A0A1C}" type="slidenum">
              <a:rPr lang="en-GB"/>
              <a:pPr/>
              <a:t>76</a:t>
            </a:fld>
            <a:endParaRPr lang="en-GB"/>
          </a:p>
        </p:txBody>
      </p:sp>
      <p:sp>
        <p:nvSpPr>
          <p:cNvPr id="224258" name="Rectangle 2"/>
          <p:cNvSpPr>
            <a:spLocks noRot="1" noChangeArrowheads="1" noTextEdit="1"/>
          </p:cNvSpPr>
          <p:nvPr>
            <p:ph type="sldImg"/>
          </p:nvPr>
        </p:nvSpPr>
        <p:spPr>
          <a:ln/>
        </p:spPr>
      </p:sp>
      <p:sp>
        <p:nvSpPr>
          <p:cNvPr id="224259" name="Rectangle 3"/>
          <p:cNvSpPr>
            <a:spLocks noGrp="1" noChangeArrowheads="1"/>
          </p:cNvSpPr>
          <p:nvPr>
            <p:ph type="body" idx="1"/>
          </p:nvPr>
        </p:nvSpPr>
        <p:spPr/>
        <p:txBody>
          <a:bodyPr/>
          <a:lstStyle/>
          <a:p>
            <a:endParaRPr lang="en-GB"/>
          </a:p>
        </p:txBody>
      </p:sp>
    </p:spTree>
  </p:cSld>
  <p:clrMapOvr>
    <a:masterClrMapping/>
  </p:clrMapOvr>
</p:notes>
</file>

<file path=ppt/notesSlides/notesSlide7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2CDEADA-4222-4164-BB94-968DCEA17A18}" type="slidenum">
              <a:rPr lang="en-GB"/>
              <a:pPr/>
              <a:t>77</a:t>
            </a:fld>
            <a:endParaRPr lang="en-GB"/>
          </a:p>
        </p:txBody>
      </p:sp>
      <p:sp>
        <p:nvSpPr>
          <p:cNvPr id="225282" name="Rectangle 2"/>
          <p:cNvSpPr>
            <a:spLocks noRot="1" noChangeArrowheads="1" noTextEdit="1"/>
          </p:cNvSpPr>
          <p:nvPr>
            <p:ph type="sldImg"/>
          </p:nvPr>
        </p:nvSpPr>
        <p:spPr>
          <a:ln/>
        </p:spPr>
      </p:sp>
      <p:sp>
        <p:nvSpPr>
          <p:cNvPr id="225283" name="Rectangle 3"/>
          <p:cNvSpPr>
            <a:spLocks noGrp="1" noChangeArrowheads="1"/>
          </p:cNvSpPr>
          <p:nvPr>
            <p:ph type="body" idx="1"/>
          </p:nvPr>
        </p:nvSpPr>
        <p:spPr/>
        <p:txBody>
          <a:bodyPr/>
          <a:lstStyle/>
          <a:p>
            <a:endParaRPr lang="en-GB"/>
          </a:p>
        </p:txBody>
      </p:sp>
    </p:spTree>
  </p:cSld>
  <p:clrMapOvr>
    <a:masterClrMapping/>
  </p:clrMapOvr>
</p:notes>
</file>

<file path=ppt/notesSlides/notesSlide7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8F72177-64D1-432F-B576-13D171282A89}" type="slidenum">
              <a:rPr lang="en-GB"/>
              <a:pPr/>
              <a:t>78</a:t>
            </a:fld>
            <a:endParaRPr lang="en-GB"/>
          </a:p>
        </p:txBody>
      </p:sp>
      <p:sp>
        <p:nvSpPr>
          <p:cNvPr id="226306" name="Rectangle 2"/>
          <p:cNvSpPr>
            <a:spLocks noRot="1" noChangeArrowheads="1" noTextEdit="1"/>
          </p:cNvSpPr>
          <p:nvPr>
            <p:ph type="sldImg"/>
          </p:nvPr>
        </p:nvSpPr>
        <p:spPr>
          <a:ln/>
        </p:spPr>
      </p:sp>
      <p:sp>
        <p:nvSpPr>
          <p:cNvPr id="226307" name="Rectangle 3"/>
          <p:cNvSpPr>
            <a:spLocks noGrp="1" noChangeArrowheads="1"/>
          </p:cNvSpPr>
          <p:nvPr>
            <p:ph type="body" idx="1"/>
          </p:nvPr>
        </p:nvSpPr>
        <p:spPr/>
        <p:txBody>
          <a:bodyPr/>
          <a:lstStyle/>
          <a:p>
            <a:endParaRPr lang="en-GB"/>
          </a:p>
        </p:txBody>
      </p:sp>
    </p:spTree>
  </p:cSld>
  <p:clrMapOvr>
    <a:masterClrMapping/>
  </p:clrMapOvr>
</p:notes>
</file>

<file path=ppt/notesSlides/notesSlide7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B0C7D41-CBFB-49AB-BEAF-860B4F867EDE}" type="slidenum">
              <a:rPr lang="en-GB"/>
              <a:pPr/>
              <a:t>79</a:t>
            </a:fld>
            <a:endParaRPr lang="en-GB"/>
          </a:p>
        </p:txBody>
      </p:sp>
      <p:sp>
        <p:nvSpPr>
          <p:cNvPr id="227330" name="Rectangle 2"/>
          <p:cNvSpPr>
            <a:spLocks noRot="1" noChangeArrowheads="1" noTextEdit="1"/>
          </p:cNvSpPr>
          <p:nvPr>
            <p:ph type="sldImg"/>
          </p:nvPr>
        </p:nvSpPr>
        <p:spPr>
          <a:ln/>
        </p:spPr>
      </p:sp>
      <p:sp>
        <p:nvSpPr>
          <p:cNvPr id="227331" name="Rectangle 3"/>
          <p:cNvSpPr>
            <a:spLocks noGrp="1" noChangeArrowheads="1"/>
          </p:cNvSpPr>
          <p:nvPr>
            <p:ph type="body" idx="1"/>
          </p:nvPr>
        </p:nvSpPr>
        <p:spPr/>
        <p:txBody>
          <a:bodyPr/>
          <a:lstStyle/>
          <a:p>
            <a:endParaRPr lang="en-GB"/>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58AB5C4-5E96-43D8-9B56-F52B700F43E7}" type="slidenum">
              <a:rPr lang="en-GB"/>
              <a:pPr/>
              <a:t>8</a:t>
            </a:fld>
            <a:endParaRPr lang="en-GB"/>
          </a:p>
        </p:txBody>
      </p:sp>
      <p:sp>
        <p:nvSpPr>
          <p:cNvPr id="154626" name="Rectangle 2"/>
          <p:cNvSpPr>
            <a:spLocks noRot="1" noChangeArrowheads="1" noTextEdit="1"/>
          </p:cNvSpPr>
          <p:nvPr>
            <p:ph type="sldImg"/>
          </p:nvPr>
        </p:nvSpPr>
        <p:spPr>
          <a:ln/>
        </p:spPr>
      </p:sp>
      <p:sp>
        <p:nvSpPr>
          <p:cNvPr id="154627" name="Rectangle 3"/>
          <p:cNvSpPr>
            <a:spLocks noGrp="1" noChangeArrowheads="1"/>
          </p:cNvSpPr>
          <p:nvPr>
            <p:ph type="body" idx="1"/>
          </p:nvPr>
        </p:nvSpPr>
        <p:spPr/>
        <p:txBody>
          <a:bodyPr/>
          <a:lstStyle/>
          <a:p>
            <a:endParaRPr lang="en-GB"/>
          </a:p>
        </p:txBody>
      </p:sp>
    </p:spTree>
  </p:cSld>
  <p:clrMapOvr>
    <a:masterClrMapping/>
  </p:clrMapOvr>
</p:notes>
</file>

<file path=ppt/notesSlides/notesSlide8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6A848A4-2D7B-40F6-B6C0-4CB17AF9B662}" type="slidenum">
              <a:rPr lang="en-GB"/>
              <a:pPr/>
              <a:t>80</a:t>
            </a:fld>
            <a:endParaRPr lang="en-GB"/>
          </a:p>
        </p:txBody>
      </p:sp>
      <p:sp>
        <p:nvSpPr>
          <p:cNvPr id="228354" name="Rectangle 2"/>
          <p:cNvSpPr>
            <a:spLocks noRot="1" noChangeArrowheads="1" noTextEdit="1"/>
          </p:cNvSpPr>
          <p:nvPr>
            <p:ph type="sldImg"/>
          </p:nvPr>
        </p:nvSpPr>
        <p:spPr>
          <a:ln/>
        </p:spPr>
      </p:sp>
      <p:sp>
        <p:nvSpPr>
          <p:cNvPr id="228355" name="Rectangle 3"/>
          <p:cNvSpPr>
            <a:spLocks noGrp="1" noChangeArrowheads="1"/>
          </p:cNvSpPr>
          <p:nvPr>
            <p:ph type="body" idx="1"/>
          </p:nvPr>
        </p:nvSpPr>
        <p:spPr/>
        <p:txBody>
          <a:bodyPr/>
          <a:lstStyle/>
          <a:p>
            <a:endParaRPr lang="en-GB"/>
          </a:p>
        </p:txBody>
      </p:sp>
    </p:spTree>
  </p:cSld>
  <p:clrMapOvr>
    <a:masterClrMapping/>
  </p:clrMapOvr>
</p:notes>
</file>

<file path=ppt/notesSlides/notesSlide8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50E4145-A7A2-4B3C-936A-4E50C7213283}" type="slidenum">
              <a:rPr lang="en-GB"/>
              <a:pPr/>
              <a:t>81</a:t>
            </a:fld>
            <a:endParaRPr lang="en-GB"/>
          </a:p>
        </p:txBody>
      </p:sp>
      <p:sp>
        <p:nvSpPr>
          <p:cNvPr id="229378" name="Rectangle 2"/>
          <p:cNvSpPr>
            <a:spLocks noRot="1" noChangeArrowheads="1" noTextEdit="1"/>
          </p:cNvSpPr>
          <p:nvPr>
            <p:ph type="sldImg"/>
          </p:nvPr>
        </p:nvSpPr>
        <p:spPr>
          <a:ln/>
        </p:spPr>
      </p:sp>
      <p:sp>
        <p:nvSpPr>
          <p:cNvPr id="229379" name="Rectangle 3"/>
          <p:cNvSpPr>
            <a:spLocks noGrp="1" noChangeArrowheads="1"/>
          </p:cNvSpPr>
          <p:nvPr>
            <p:ph type="body" idx="1"/>
          </p:nvPr>
        </p:nvSpPr>
        <p:spPr/>
        <p:txBody>
          <a:bodyPr/>
          <a:lstStyle/>
          <a:p>
            <a:endParaRPr lang="en-GB"/>
          </a:p>
        </p:txBody>
      </p:sp>
    </p:spTree>
  </p:cSld>
  <p:clrMapOvr>
    <a:masterClrMapping/>
  </p:clrMapOvr>
</p:notes>
</file>

<file path=ppt/notesSlides/notesSlide8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1AE2E3D-E262-469E-9162-A549759FC4CF}" type="slidenum">
              <a:rPr lang="en-GB"/>
              <a:pPr/>
              <a:t>82</a:t>
            </a:fld>
            <a:endParaRPr lang="en-GB"/>
          </a:p>
        </p:txBody>
      </p:sp>
      <p:sp>
        <p:nvSpPr>
          <p:cNvPr id="230402" name="Rectangle 2"/>
          <p:cNvSpPr>
            <a:spLocks noRot="1" noChangeArrowheads="1" noTextEdit="1"/>
          </p:cNvSpPr>
          <p:nvPr>
            <p:ph type="sldImg"/>
          </p:nvPr>
        </p:nvSpPr>
        <p:spPr>
          <a:ln/>
        </p:spPr>
      </p:sp>
      <p:sp>
        <p:nvSpPr>
          <p:cNvPr id="230403" name="Rectangle 3"/>
          <p:cNvSpPr>
            <a:spLocks noGrp="1" noChangeArrowheads="1"/>
          </p:cNvSpPr>
          <p:nvPr>
            <p:ph type="body" idx="1"/>
          </p:nvPr>
        </p:nvSpPr>
        <p:spPr/>
        <p:txBody>
          <a:bodyPr/>
          <a:lstStyle/>
          <a:p>
            <a:endParaRPr lang="en-GB"/>
          </a:p>
        </p:txBody>
      </p:sp>
    </p:spTree>
  </p:cSld>
  <p:clrMapOvr>
    <a:masterClrMapping/>
  </p:clrMapOvr>
</p:notes>
</file>

<file path=ppt/notesSlides/notesSlide8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E17623A-7A71-4EDD-86F7-BB6F126D04A5}" type="slidenum">
              <a:rPr lang="en-GB"/>
              <a:pPr/>
              <a:t>83</a:t>
            </a:fld>
            <a:endParaRPr lang="en-GB"/>
          </a:p>
        </p:txBody>
      </p:sp>
      <p:sp>
        <p:nvSpPr>
          <p:cNvPr id="231426" name="Rectangle 2"/>
          <p:cNvSpPr>
            <a:spLocks noRot="1" noChangeArrowheads="1" noTextEdit="1"/>
          </p:cNvSpPr>
          <p:nvPr>
            <p:ph type="sldImg"/>
          </p:nvPr>
        </p:nvSpPr>
        <p:spPr>
          <a:ln/>
        </p:spPr>
      </p:sp>
      <p:sp>
        <p:nvSpPr>
          <p:cNvPr id="231427" name="Rectangle 3"/>
          <p:cNvSpPr>
            <a:spLocks noGrp="1" noChangeArrowheads="1"/>
          </p:cNvSpPr>
          <p:nvPr>
            <p:ph type="body" idx="1"/>
          </p:nvPr>
        </p:nvSpPr>
        <p:spPr/>
        <p:txBody>
          <a:bodyPr/>
          <a:lstStyle/>
          <a:p>
            <a:endParaRPr lang="en-GB"/>
          </a:p>
        </p:txBody>
      </p:sp>
    </p:spTree>
  </p:cSld>
  <p:clrMapOvr>
    <a:masterClrMapping/>
  </p:clrMapOvr>
</p:notes>
</file>

<file path=ppt/notesSlides/notesSlide8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F0F2BFC-52DF-4834-83A9-55D0BBF8DEFA}" type="slidenum">
              <a:rPr lang="en-GB"/>
              <a:pPr/>
              <a:t>84</a:t>
            </a:fld>
            <a:endParaRPr lang="en-GB"/>
          </a:p>
        </p:txBody>
      </p:sp>
      <p:sp>
        <p:nvSpPr>
          <p:cNvPr id="232450" name="Rectangle 2"/>
          <p:cNvSpPr>
            <a:spLocks noRot="1" noChangeArrowheads="1" noTextEdit="1"/>
          </p:cNvSpPr>
          <p:nvPr>
            <p:ph type="sldImg"/>
          </p:nvPr>
        </p:nvSpPr>
        <p:spPr>
          <a:ln/>
        </p:spPr>
      </p:sp>
      <p:sp>
        <p:nvSpPr>
          <p:cNvPr id="232451" name="Rectangle 3"/>
          <p:cNvSpPr>
            <a:spLocks noGrp="1" noChangeArrowheads="1"/>
          </p:cNvSpPr>
          <p:nvPr>
            <p:ph type="body" idx="1"/>
          </p:nvPr>
        </p:nvSpPr>
        <p:spPr/>
        <p:txBody>
          <a:bodyPr/>
          <a:lstStyle/>
          <a:p>
            <a:endParaRPr lang="en-GB"/>
          </a:p>
        </p:txBody>
      </p:sp>
    </p:spTree>
  </p:cSld>
  <p:clrMapOvr>
    <a:masterClrMapping/>
  </p:clrMapOvr>
</p:notes>
</file>

<file path=ppt/notesSlides/notesSlide8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C596951-6821-40B5-A8EF-84CD0F9789FA}" type="slidenum">
              <a:rPr lang="en-GB"/>
              <a:pPr/>
              <a:t>85</a:t>
            </a:fld>
            <a:endParaRPr lang="en-GB"/>
          </a:p>
        </p:txBody>
      </p:sp>
      <p:sp>
        <p:nvSpPr>
          <p:cNvPr id="233474" name="Rectangle 2"/>
          <p:cNvSpPr>
            <a:spLocks noRot="1" noChangeArrowheads="1" noTextEdit="1"/>
          </p:cNvSpPr>
          <p:nvPr>
            <p:ph type="sldImg"/>
          </p:nvPr>
        </p:nvSpPr>
        <p:spPr>
          <a:ln/>
        </p:spPr>
      </p:sp>
      <p:sp>
        <p:nvSpPr>
          <p:cNvPr id="233475" name="Rectangle 3"/>
          <p:cNvSpPr>
            <a:spLocks noGrp="1" noChangeArrowheads="1"/>
          </p:cNvSpPr>
          <p:nvPr>
            <p:ph type="body" idx="1"/>
          </p:nvPr>
        </p:nvSpPr>
        <p:spPr/>
        <p:txBody>
          <a:bodyPr/>
          <a:lstStyle/>
          <a:p>
            <a:endParaRPr lang="en-GB"/>
          </a:p>
        </p:txBody>
      </p:sp>
    </p:spTree>
  </p:cSld>
  <p:clrMapOvr>
    <a:masterClrMapping/>
  </p:clrMapOvr>
</p:notes>
</file>

<file path=ppt/notesSlides/notesSlide8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28B1999-41F3-4E3A-8E95-1351FBD7A3A0}" type="slidenum">
              <a:rPr lang="en-GB"/>
              <a:pPr/>
              <a:t>86</a:t>
            </a:fld>
            <a:endParaRPr lang="en-GB"/>
          </a:p>
        </p:txBody>
      </p:sp>
      <p:sp>
        <p:nvSpPr>
          <p:cNvPr id="234498" name="Rectangle 2"/>
          <p:cNvSpPr>
            <a:spLocks noRot="1" noChangeArrowheads="1" noTextEdit="1"/>
          </p:cNvSpPr>
          <p:nvPr>
            <p:ph type="sldImg"/>
          </p:nvPr>
        </p:nvSpPr>
        <p:spPr>
          <a:ln/>
        </p:spPr>
      </p:sp>
      <p:sp>
        <p:nvSpPr>
          <p:cNvPr id="234499" name="Rectangle 3"/>
          <p:cNvSpPr>
            <a:spLocks noGrp="1" noChangeArrowheads="1"/>
          </p:cNvSpPr>
          <p:nvPr>
            <p:ph type="body" idx="1"/>
          </p:nvPr>
        </p:nvSpPr>
        <p:spPr/>
        <p:txBody>
          <a:bodyPr/>
          <a:lstStyle/>
          <a:p>
            <a:endParaRPr lang="en-GB"/>
          </a:p>
        </p:txBody>
      </p:sp>
    </p:spTree>
  </p:cSld>
  <p:clrMapOvr>
    <a:masterClrMapping/>
  </p:clrMapOvr>
</p:notes>
</file>

<file path=ppt/notesSlides/notesSlide8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8E524C4-7159-4175-B952-F888AF978BAB}" type="slidenum">
              <a:rPr lang="en-GB"/>
              <a:pPr/>
              <a:t>87</a:t>
            </a:fld>
            <a:endParaRPr lang="en-GB"/>
          </a:p>
        </p:txBody>
      </p:sp>
      <p:sp>
        <p:nvSpPr>
          <p:cNvPr id="235522" name="Rectangle 2"/>
          <p:cNvSpPr>
            <a:spLocks noRot="1" noChangeArrowheads="1" noTextEdit="1"/>
          </p:cNvSpPr>
          <p:nvPr>
            <p:ph type="sldImg"/>
          </p:nvPr>
        </p:nvSpPr>
        <p:spPr>
          <a:ln/>
        </p:spPr>
      </p:sp>
      <p:sp>
        <p:nvSpPr>
          <p:cNvPr id="235523" name="Rectangle 3"/>
          <p:cNvSpPr>
            <a:spLocks noGrp="1" noChangeArrowheads="1"/>
          </p:cNvSpPr>
          <p:nvPr>
            <p:ph type="body" idx="1"/>
          </p:nvPr>
        </p:nvSpPr>
        <p:spPr/>
        <p:txBody>
          <a:bodyPr/>
          <a:lstStyle/>
          <a:p>
            <a:endParaRPr lang="en-GB"/>
          </a:p>
        </p:txBody>
      </p:sp>
    </p:spTree>
  </p:cSld>
  <p:clrMapOvr>
    <a:masterClrMapping/>
  </p:clrMapOvr>
</p:notes>
</file>

<file path=ppt/notesSlides/notesSlide8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3BF05D9-F026-4E6C-BBFA-525F4C03585A}" type="slidenum">
              <a:rPr lang="en-GB"/>
              <a:pPr/>
              <a:t>88</a:t>
            </a:fld>
            <a:endParaRPr lang="en-GB"/>
          </a:p>
        </p:txBody>
      </p:sp>
      <p:sp>
        <p:nvSpPr>
          <p:cNvPr id="236546" name="Rectangle 2"/>
          <p:cNvSpPr>
            <a:spLocks noRot="1" noChangeArrowheads="1" noTextEdit="1"/>
          </p:cNvSpPr>
          <p:nvPr>
            <p:ph type="sldImg"/>
          </p:nvPr>
        </p:nvSpPr>
        <p:spPr>
          <a:ln/>
        </p:spPr>
      </p:sp>
      <p:sp>
        <p:nvSpPr>
          <p:cNvPr id="236547" name="Rectangle 3"/>
          <p:cNvSpPr>
            <a:spLocks noGrp="1" noChangeArrowheads="1"/>
          </p:cNvSpPr>
          <p:nvPr>
            <p:ph type="body" idx="1"/>
          </p:nvPr>
        </p:nvSpPr>
        <p:spPr/>
        <p:txBody>
          <a:bodyPr/>
          <a:lstStyle/>
          <a:p>
            <a:endParaRPr lang="en-GB"/>
          </a:p>
        </p:txBody>
      </p:sp>
    </p:spTree>
  </p:cSld>
  <p:clrMapOvr>
    <a:masterClrMapping/>
  </p:clrMapOvr>
</p:notes>
</file>

<file path=ppt/notesSlides/notesSlide8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B235C09-BF31-4B10-B1FD-6DC8E02F1C94}" type="slidenum">
              <a:rPr lang="en-GB"/>
              <a:pPr/>
              <a:t>89</a:t>
            </a:fld>
            <a:endParaRPr lang="en-GB"/>
          </a:p>
        </p:txBody>
      </p:sp>
      <p:sp>
        <p:nvSpPr>
          <p:cNvPr id="237570" name="Rectangle 2"/>
          <p:cNvSpPr>
            <a:spLocks noRot="1" noChangeArrowheads="1" noTextEdit="1"/>
          </p:cNvSpPr>
          <p:nvPr>
            <p:ph type="sldImg"/>
          </p:nvPr>
        </p:nvSpPr>
        <p:spPr>
          <a:ln/>
        </p:spPr>
      </p:sp>
      <p:sp>
        <p:nvSpPr>
          <p:cNvPr id="237571" name="Rectangle 3"/>
          <p:cNvSpPr>
            <a:spLocks noGrp="1" noChangeArrowheads="1"/>
          </p:cNvSpPr>
          <p:nvPr>
            <p:ph type="body" idx="1"/>
          </p:nvPr>
        </p:nvSpPr>
        <p:spPr/>
        <p:txBody>
          <a:bodyPr/>
          <a:lstStyle/>
          <a:p>
            <a:endParaRPr lang="en-GB"/>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CF20945-23AF-4601-B6EF-15AFCF62C0A0}" type="slidenum">
              <a:rPr lang="en-GB"/>
              <a:pPr/>
              <a:t>9</a:t>
            </a:fld>
            <a:endParaRPr lang="en-GB"/>
          </a:p>
        </p:txBody>
      </p:sp>
      <p:sp>
        <p:nvSpPr>
          <p:cNvPr id="155650" name="Rectangle 2"/>
          <p:cNvSpPr>
            <a:spLocks noRot="1" noChangeArrowheads="1" noTextEdit="1"/>
          </p:cNvSpPr>
          <p:nvPr>
            <p:ph type="sldImg"/>
          </p:nvPr>
        </p:nvSpPr>
        <p:spPr>
          <a:ln/>
        </p:spPr>
      </p:sp>
      <p:sp>
        <p:nvSpPr>
          <p:cNvPr id="155651" name="Rectangle 3"/>
          <p:cNvSpPr>
            <a:spLocks noGrp="1" noChangeArrowheads="1"/>
          </p:cNvSpPr>
          <p:nvPr>
            <p:ph type="body" idx="1"/>
          </p:nvPr>
        </p:nvSpPr>
        <p:spPr/>
        <p:txBody>
          <a:bodyPr/>
          <a:lstStyle/>
          <a:p>
            <a:endParaRPr lang="en-GB"/>
          </a:p>
        </p:txBody>
      </p:sp>
    </p:spTree>
  </p:cSld>
  <p:clrMapOvr>
    <a:masterClrMapping/>
  </p:clrMapOvr>
</p:notes>
</file>

<file path=ppt/notesSlides/notesSlide9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A44473D-2797-458F-802B-706E923BECF4}" type="slidenum">
              <a:rPr lang="en-GB"/>
              <a:pPr/>
              <a:t>90</a:t>
            </a:fld>
            <a:endParaRPr lang="en-GB"/>
          </a:p>
        </p:txBody>
      </p:sp>
      <p:sp>
        <p:nvSpPr>
          <p:cNvPr id="238594" name="Rectangle 2"/>
          <p:cNvSpPr>
            <a:spLocks noRot="1" noChangeArrowheads="1" noTextEdit="1"/>
          </p:cNvSpPr>
          <p:nvPr>
            <p:ph type="sldImg"/>
          </p:nvPr>
        </p:nvSpPr>
        <p:spPr>
          <a:ln/>
        </p:spPr>
      </p:sp>
      <p:sp>
        <p:nvSpPr>
          <p:cNvPr id="238595" name="Rectangle 3"/>
          <p:cNvSpPr>
            <a:spLocks noGrp="1" noChangeArrowheads="1"/>
          </p:cNvSpPr>
          <p:nvPr>
            <p:ph type="body" idx="1"/>
          </p:nvPr>
        </p:nvSpPr>
        <p:spPr/>
        <p:txBody>
          <a:bodyPr/>
          <a:lstStyle/>
          <a:p>
            <a:endParaRPr lang="en-GB"/>
          </a:p>
        </p:txBody>
      </p:sp>
    </p:spTree>
  </p:cSld>
  <p:clrMapOvr>
    <a:masterClrMapping/>
  </p:clrMapOvr>
</p:notes>
</file>

<file path=ppt/notesSlides/notesSlide9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670BE93-5261-4EA9-BF54-04A6FAEEEF13}" type="slidenum">
              <a:rPr lang="en-GB"/>
              <a:pPr/>
              <a:t>91</a:t>
            </a:fld>
            <a:endParaRPr lang="en-GB"/>
          </a:p>
        </p:txBody>
      </p:sp>
      <p:sp>
        <p:nvSpPr>
          <p:cNvPr id="239618" name="Rectangle 2"/>
          <p:cNvSpPr>
            <a:spLocks noRot="1" noChangeArrowheads="1" noTextEdit="1"/>
          </p:cNvSpPr>
          <p:nvPr>
            <p:ph type="sldImg"/>
          </p:nvPr>
        </p:nvSpPr>
        <p:spPr>
          <a:ln/>
        </p:spPr>
      </p:sp>
      <p:sp>
        <p:nvSpPr>
          <p:cNvPr id="239619" name="Rectangle 3"/>
          <p:cNvSpPr>
            <a:spLocks noGrp="1" noChangeArrowheads="1"/>
          </p:cNvSpPr>
          <p:nvPr>
            <p:ph type="body" idx="1"/>
          </p:nvPr>
        </p:nvSpPr>
        <p:spPr/>
        <p:txBody>
          <a:bodyPr/>
          <a:lstStyle/>
          <a:p>
            <a:endParaRPr lang="en-GB"/>
          </a:p>
        </p:txBody>
      </p:sp>
    </p:spTree>
  </p:cSld>
  <p:clrMapOvr>
    <a:masterClrMapping/>
  </p:clrMapOvr>
</p:notes>
</file>

<file path=ppt/notesSlides/notesSlide9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FE87A38-B155-4C4B-97B3-439463D73070}" type="slidenum">
              <a:rPr lang="en-GB"/>
              <a:pPr/>
              <a:t>92</a:t>
            </a:fld>
            <a:endParaRPr lang="en-GB"/>
          </a:p>
        </p:txBody>
      </p:sp>
      <p:sp>
        <p:nvSpPr>
          <p:cNvPr id="240642" name="Rectangle 2"/>
          <p:cNvSpPr>
            <a:spLocks noRot="1" noChangeArrowheads="1" noTextEdit="1"/>
          </p:cNvSpPr>
          <p:nvPr>
            <p:ph type="sldImg"/>
          </p:nvPr>
        </p:nvSpPr>
        <p:spPr>
          <a:ln/>
        </p:spPr>
      </p:sp>
      <p:sp>
        <p:nvSpPr>
          <p:cNvPr id="240643" name="Rectangle 3"/>
          <p:cNvSpPr>
            <a:spLocks noGrp="1" noChangeArrowheads="1"/>
          </p:cNvSpPr>
          <p:nvPr>
            <p:ph type="body" idx="1"/>
          </p:nvPr>
        </p:nvSpPr>
        <p:spPr/>
        <p:txBody>
          <a:bodyPr/>
          <a:lstStyle/>
          <a:p>
            <a:endParaRPr lang="en-GB"/>
          </a:p>
        </p:txBody>
      </p:sp>
    </p:spTree>
  </p:cSld>
  <p:clrMapOvr>
    <a:masterClrMapping/>
  </p:clrMapOvr>
</p:notes>
</file>

<file path=ppt/notesSlides/notesSlide9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73EC13C-B405-4B5E-B464-C814885A507F}" type="slidenum">
              <a:rPr lang="en-GB"/>
              <a:pPr/>
              <a:t>93</a:t>
            </a:fld>
            <a:endParaRPr lang="en-GB"/>
          </a:p>
        </p:txBody>
      </p:sp>
      <p:sp>
        <p:nvSpPr>
          <p:cNvPr id="241666" name="Rectangle 2"/>
          <p:cNvSpPr>
            <a:spLocks noRot="1" noChangeArrowheads="1" noTextEdit="1"/>
          </p:cNvSpPr>
          <p:nvPr>
            <p:ph type="sldImg"/>
          </p:nvPr>
        </p:nvSpPr>
        <p:spPr>
          <a:ln/>
        </p:spPr>
      </p:sp>
      <p:sp>
        <p:nvSpPr>
          <p:cNvPr id="241667" name="Rectangle 3"/>
          <p:cNvSpPr>
            <a:spLocks noGrp="1" noChangeArrowheads="1"/>
          </p:cNvSpPr>
          <p:nvPr>
            <p:ph type="body" idx="1"/>
          </p:nvPr>
        </p:nvSpPr>
        <p:spPr/>
        <p:txBody>
          <a:bodyPr/>
          <a:lstStyle/>
          <a:p>
            <a:endParaRPr lang="en-GB"/>
          </a:p>
        </p:txBody>
      </p:sp>
    </p:spTree>
  </p:cSld>
  <p:clrMapOvr>
    <a:masterClrMapping/>
  </p:clrMapOvr>
</p:notes>
</file>

<file path=ppt/notesSlides/notesSlide9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FBFAF53-0E91-4163-8BD4-18921D405D8F}" type="slidenum">
              <a:rPr lang="en-GB"/>
              <a:pPr/>
              <a:t>94</a:t>
            </a:fld>
            <a:endParaRPr lang="en-GB"/>
          </a:p>
        </p:txBody>
      </p:sp>
      <p:sp>
        <p:nvSpPr>
          <p:cNvPr id="242690" name="Rectangle 2"/>
          <p:cNvSpPr>
            <a:spLocks noRot="1" noChangeArrowheads="1" noTextEdit="1"/>
          </p:cNvSpPr>
          <p:nvPr>
            <p:ph type="sldImg"/>
          </p:nvPr>
        </p:nvSpPr>
        <p:spPr>
          <a:ln/>
        </p:spPr>
      </p:sp>
      <p:sp>
        <p:nvSpPr>
          <p:cNvPr id="242691" name="Rectangle 3"/>
          <p:cNvSpPr>
            <a:spLocks noGrp="1" noChangeArrowheads="1"/>
          </p:cNvSpPr>
          <p:nvPr>
            <p:ph type="body" idx="1"/>
          </p:nvPr>
        </p:nvSpPr>
        <p:spPr/>
        <p:txBody>
          <a:bodyPr/>
          <a:lstStyle/>
          <a:p>
            <a:endParaRPr lang="en-GB"/>
          </a:p>
        </p:txBody>
      </p:sp>
    </p:spTree>
  </p:cSld>
  <p:clrMapOvr>
    <a:masterClrMapping/>
  </p:clrMapOvr>
</p:notes>
</file>

<file path=ppt/notesSlides/notesSlide9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7E5E3FD-6A09-46C1-971C-A637DDA0F1D6}" type="slidenum">
              <a:rPr lang="en-GB"/>
              <a:pPr/>
              <a:t>95</a:t>
            </a:fld>
            <a:endParaRPr lang="en-GB"/>
          </a:p>
        </p:txBody>
      </p:sp>
      <p:sp>
        <p:nvSpPr>
          <p:cNvPr id="243714" name="Rectangle 2"/>
          <p:cNvSpPr>
            <a:spLocks noRot="1" noChangeArrowheads="1" noTextEdit="1"/>
          </p:cNvSpPr>
          <p:nvPr>
            <p:ph type="sldImg"/>
          </p:nvPr>
        </p:nvSpPr>
        <p:spPr>
          <a:ln/>
        </p:spPr>
      </p:sp>
      <p:sp>
        <p:nvSpPr>
          <p:cNvPr id="243715" name="Rectangle 3"/>
          <p:cNvSpPr>
            <a:spLocks noGrp="1" noChangeArrowheads="1"/>
          </p:cNvSpPr>
          <p:nvPr>
            <p:ph type="body" idx="1"/>
          </p:nvPr>
        </p:nvSpPr>
        <p:spPr/>
        <p:txBody>
          <a:bodyPr/>
          <a:lstStyle/>
          <a:p>
            <a:endParaRPr lang="en-GB"/>
          </a:p>
        </p:txBody>
      </p:sp>
    </p:spTree>
  </p:cSld>
  <p:clrMapOvr>
    <a:masterClrMapping/>
  </p:clrMapOvr>
</p:notes>
</file>

<file path=ppt/notesSlides/notesSlide9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1E580C4-7201-4D17-8423-0DACFA341873}" type="slidenum">
              <a:rPr lang="en-GB"/>
              <a:pPr/>
              <a:t>96</a:t>
            </a:fld>
            <a:endParaRPr lang="en-GB"/>
          </a:p>
        </p:txBody>
      </p:sp>
      <p:sp>
        <p:nvSpPr>
          <p:cNvPr id="244738" name="Rectangle 2"/>
          <p:cNvSpPr>
            <a:spLocks noRot="1" noChangeArrowheads="1" noTextEdit="1"/>
          </p:cNvSpPr>
          <p:nvPr>
            <p:ph type="sldImg"/>
          </p:nvPr>
        </p:nvSpPr>
        <p:spPr>
          <a:ln/>
        </p:spPr>
      </p:sp>
      <p:sp>
        <p:nvSpPr>
          <p:cNvPr id="244739" name="Rectangle 3"/>
          <p:cNvSpPr>
            <a:spLocks noGrp="1" noChangeArrowheads="1"/>
          </p:cNvSpPr>
          <p:nvPr>
            <p:ph type="body" idx="1"/>
          </p:nvPr>
        </p:nvSpPr>
        <p:spPr/>
        <p:txBody>
          <a:bodyPr/>
          <a:lstStyle/>
          <a:p>
            <a:endParaRPr lang="en-GB"/>
          </a:p>
        </p:txBody>
      </p:sp>
    </p:spTree>
  </p:cSld>
  <p:clrMapOvr>
    <a:masterClrMapping/>
  </p:clrMapOvr>
</p:notes>
</file>

<file path=ppt/notesSlides/notesSlide9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52BA8E2-B0A7-4DCD-B965-7802E90423D8}" type="slidenum">
              <a:rPr lang="en-GB"/>
              <a:pPr/>
              <a:t>97</a:t>
            </a:fld>
            <a:endParaRPr lang="en-GB"/>
          </a:p>
        </p:txBody>
      </p:sp>
      <p:sp>
        <p:nvSpPr>
          <p:cNvPr id="245762" name="Rectangle 2"/>
          <p:cNvSpPr>
            <a:spLocks noRot="1" noChangeArrowheads="1" noTextEdit="1"/>
          </p:cNvSpPr>
          <p:nvPr>
            <p:ph type="sldImg"/>
          </p:nvPr>
        </p:nvSpPr>
        <p:spPr>
          <a:ln/>
        </p:spPr>
      </p:sp>
      <p:sp>
        <p:nvSpPr>
          <p:cNvPr id="245763" name="Rectangle 3"/>
          <p:cNvSpPr>
            <a:spLocks noGrp="1" noChangeArrowheads="1"/>
          </p:cNvSpPr>
          <p:nvPr>
            <p:ph type="body" idx="1"/>
          </p:nvPr>
        </p:nvSpPr>
        <p:spPr/>
        <p:txBody>
          <a:bodyPr/>
          <a:lstStyle/>
          <a:p>
            <a:endParaRPr lang="en-GB"/>
          </a:p>
        </p:txBody>
      </p:sp>
    </p:spTree>
  </p:cSld>
  <p:clrMapOvr>
    <a:masterClrMapping/>
  </p:clrMapOvr>
</p:notes>
</file>

<file path=ppt/notesSlides/notesSlide9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6B49E7D-B34A-42FE-AC2D-6FF7C68EBD5A}" type="slidenum">
              <a:rPr lang="en-GB"/>
              <a:pPr/>
              <a:t>98</a:t>
            </a:fld>
            <a:endParaRPr lang="en-GB"/>
          </a:p>
        </p:txBody>
      </p:sp>
      <p:sp>
        <p:nvSpPr>
          <p:cNvPr id="246786" name="Rectangle 2"/>
          <p:cNvSpPr>
            <a:spLocks noRot="1" noChangeArrowheads="1" noTextEdit="1"/>
          </p:cNvSpPr>
          <p:nvPr>
            <p:ph type="sldImg"/>
          </p:nvPr>
        </p:nvSpPr>
        <p:spPr>
          <a:ln/>
        </p:spPr>
      </p:sp>
      <p:sp>
        <p:nvSpPr>
          <p:cNvPr id="246787" name="Rectangle 3"/>
          <p:cNvSpPr>
            <a:spLocks noGrp="1" noChangeArrowheads="1"/>
          </p:cNvSpPr>
          <p:nvPr>
            <p:ph type="body" idx="1"/>
          </p:nvPr>
        </p:nvSpPr>
        <p:spPr/>
        <p:txBody>
          <a:bodyPr/>
          <a:lstStyle/>
          <a:p>
            <a:endParaRPr lang="en-GB"/>
          </a:p>
        </p:txBody>
      </p:sp>
    </p:spTree>
  </p:cSld>
  <p:clrMapOvr>
    <a:masterClrMapping/>
  </p:clrMapOvr>
</p:notes>
</file>

<file path=ppt/notesSlides/notesSlide9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2462564-B9F5-46C8-BD96-786E71FC1429}" type="slidenum">
              <a:rPr lang="en-GB"/>
              <a:pPr/>
              <a:t>99</a:t>
            </a:fld>
            <a:endParaRPr lang="en-GB"/>
          </a:p>
        </p:txBody>
      </p:sp>
      <p:sp>
        <p:nvSpPr>
          <p:cNvPr id="247810" name="Rectangle 2"/>
          <p:cNvSpPr>
            <a:spLocks noRot="1" noChangeArrowheads="1" noTextEdit="1"/>
          </p:cNvSpPr>
          <p:nvPr>
            <p:ph type="sldImg"/>
          </p:nvPr>
        </p:nvSpPr>
        <p:spPr>
          <a:ln/>
        </p:spPr>
      </p:sp>
      <p:sp>
        <p:nvSpPr>
          <p:cNvPr id="247811" name="Rectangle 3"/>
          <p:cNvSpPr>
            <a:spLocks noGrp="1" noChangeArrowheads="1"/>
          </p:cNvSpPr>
          <p:nvPr>
            <p:ph type="body" idx="1"/>
          </p:nvPr>
        </p:nvSpPr>
        <p:spPr/>
        <p:txBody>
          <a:bodyPr/>
          <a:lstStyle/>
          <a:p>
            <a:endParaRPr lang="en-GB"/>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2290" name="Group 2"/>
          <p:cNvGrpSpPr>
            <a:grpSpLocks/>
          </p:cNvGrpSpPr>
          <p:nvPr/>
        </p:nvGrpSpPr>
        <p:grpSpPr bwMode="auto">
          <a:xfrm>
            <a:off x="0" y="0"/>
            <a:ext cx="8458200" cy="5943600"/>
            <a:chOff x="0" y="0"/>
            <a:chExt cx="5328" cy="3744"/>
          </a:xfrm>
        </p:grpSpPr>
        <p:sp>
          <p:nvSpPr>
            <p:cNvPr id="12291" name="Freeform 3"/>
            <p:cNvSpPr>
              <a:spLocks/>
            </p:cNvSpPr>
            <p:nvPr/>
          </p:nvSpPr>
          <p:spPr bwMode="hidden">
            <a:xfrm>
              <a:off x="0" y="1440"/>
              <a:ext cx="5155" cy="2304"/>
            </a:xfrm>
            <a:custGeom>
              <a:avLst/>
              <a:gdLst>
                <a:gd name="T0" fmla="*/ 5154 w 5155"/>
                <a:gd name="T1" fmla="*/ 1769 h 2304"/>
                <a:gd name="T2" fmla="*/ 0 w 5155"/>
                <a:gd name="T3" fmla="*/ 2304 h 2304"/>
                <a:gd name="T4" fmla="*/ 0 w 5155"/>
                <a:gd name="T5" fmla="*/ 1252 h 2304"/>
                <a:gd name="T6" fmla="*/ 5155 w 5155"/>
                <a:gd name="T7" fmla="*/ 0 h 2304"/>
                <a:gd name="T8" fmla="*/ 5155 w 5155"/>
                <a:gd name="T9" fmla="*/ 1416 h 2304"/>
                <a:gd name="T10" fmla="*/ 5154 w 5155"/>
                <a:gd name="T11" fmla="*/ 1769 h 2304"/>
              </a:gdLst>
              <a:ahLst/>
              <a:cxnLst>
                <a:cxn ang="0">
                  <a:pos x="T0" y="T1"/>
                </a:cxn>
                <a:cxn ang="0">
                  <a:pos x="T2" y="T3"/>
                </a:cxn>
                <a:cxn ang="0">
                  <a:pos x="T4" y="T5"/>
                </a:cxn>
                <a:cxn ang="0">
                  <a:pos x="T6" y="T7"/>
                </a:cxn>
                <a:cxn ang="0">
                  <a:pos x="T8" y="T9"/>
                </a:cxn>
                <a:cxn ang="0">
                  <a:pos x="T10" y="T11"/>
                </a:cxn>
              </a:cxnLst>
              <a:rect l="0" t="0" r="r" b="b"/>
              <a:pathLst>
                <a:path w="5155" h="2304">
                  <a:moveTo>
                    <a:pt x="5154" y="1769"/>
                  </a:moveTo>
                  <a:lnTo>
                    <a:pt x="0" y="2304"/>
                  </a:lnTo>
                  <a:lnTo>
                    <a:pt x="0" y="1252"/>
                  </a:lnTo>
                  <a:lnTo>
                    <a:pt x="5155" y="0"/>
                  </a:lnTo>
                  <a:lnTo>
                    <a:pt x="5155" y="1416"/>
                  </a:lnTo>
                  <a:lnTo>
                    <a:pt x="5154" y="1769"/>
                  </a:lnTo>
                  <a:close/>
                </a:path>
              </a:pathLst>
            </a:custGeom>
            <a:gradFill rotWithShape="1">
              <a:gsLst>
                <a:gs pos="0">
                  <a:schemeClr val="bg1">
                    <a:gamma/>
                    <a:shade val="84706"/>
                    <a:invGamma/>
                  </a:schemeClr>
                </a:gs>
                <a:gs pos="100000">
                  <a:schemeClr val="bg1"/>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2292" name="Freeform 4"/>
            <p:cNvSpPr>
              <a:spLocks/>
            </p:cNvSpPr>
            <p:nvPr/>
          </p:nvSpPr>
          <p:spPr bwMode="hidden">
            <a:xfrm>
              <a:off x="0" y="0"/>
              <a:ext cx="5328" cy="3689"/>
            </a:xfrm>
            <a:custGeom>
              <a:avLst/>
              <a:gdLst>
                <a:gd name="T0" fmla="*/ 5311 w 5328"/>
                <a:gd name="T1" fmla="*/ 3209 h 3689"/>
                <a:gd name="T2" fmla="*/ 0 w 5328"/>
                <a:gd name="T3" fmla="*/ 3689 h 3689"/>
                <a:gd name="T4" fmla="*/ 0 w 5328"/>
                <a:gd name="T5" fmla="*/ 9 h 3689"/>
                <a:gd name="T6" fmla="*/ 5328 w 5328"/>
                <a:gd name="T7" fmla="*/ 0 h 3689"/>
                <a:gd name="T8" fmla="*/ 5311 w 5328"/>
                <a:gd name="T9" fmla="*/ 3209 h 3689"/>
              </a:gdLst>
              <a:ahLst/>
              <a:cxnLst>
                <a:cxn ang="0">
                  <a:pos x="T0" y="T1"/>
                </a:cxn>
                <a:cxn ang="0">
                  <a:pos x="T2" y="T3"/>
                </a:cxn>
                <a:cxn ang="0">
                  <a:pos x="T4" y="T5"/>
                </a:cxn>
                <a:cxn ang="0">
                  <a:pos x="T6" y="T7"/>
                </a:cxn>
                <a:cxn ang="0">
                  <a:pos x="T8" y="T9"/>
                </a:cxn>
              </a:cxnLst>
              <a:rect l="0" t="0" r="r" b="b"/>
              <a:pathLst>
                <a:path w="5328" h="3689">
                  <a:moveTo>
                    <a:pt x="5311" y="3209"/>
                  </a:moveTo>
                  <a:lnTo>
                    <a:pt x="0" y="3689"/>
                  </a:lnTo>
                  <a:lnTo>
                    <a:pt x="0" y="9"/>
                  </a:lnTo>
                  <a:lnTo>
                    <a:pt x="5328" y="0"/>
                  </a:lnTo>
                  <a:lnTo>
                    <a:pt x="5311" y="3209"/>
                  </a:lnTo>
                  <a:close/>
                </a:path>
              </a:pathLst>
            </a:custGeom>
            <a:gradFill rotWithShape="1">
              <a:gsLst>
                <a:gs pos="0">
                  <a:schemeClr val="bg2"/>
                </a:gs>
                <a:gs pos="100000">
                  <a:schemeClr val="bg1"/>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sp>
        <p:nvSpPr>
          <p:cNvPr id="12293" name="Rectangle 5"/>
          <p:cNvSpPr>
            <a:spLocks noGrp="1" noChangeArrowheads="1"/>
          </p:cNvSpPr>
          <p:nvPr>
            <p:ph type="subTitle" sz="quarter" idx="1"/>
          </p:nvPr>
        </p:nvSpPr>
        <p:spPr>
          <a:xfrm>
            <a:off x="1371600" y="3886200"/>
            <a:ext cx="6400800" cy="1752600"/>
          </a:xfrm>
        </p:spPr>
        <p:txBody>
          <a:bodyPr/>
          <a:lstStyle>
            <a:lvl1pPr marL="0" indent="0" algn="ctr">
              <a:buFont typeface="Wingdings" pitchFamily="2" charset="2"/>
              <a:buNone/>
              <a:defRPr/>
            </a:lvl1pPr>
          </a:lstStyle>
          <a:p>
            <a:pPr lvl="0"/>
            <a:r>
              <a:rPr lang="en-US" noProof="0" smtClean="0"/>
              <a:t>Click to edit Master subtitle style</a:t>
            </a:r>
          </a:p>
        </p:txBody>
      </p:sp>
      <p:sp>
        <p:nvSpPr>
          <p:cNvPr id="12294" name="Rectangle 6"/>
          <p:cNvSpPr>
            <a:spLocks noGrp="1" noChangeArrowheads="1"/>
          </p:cNvSpPr>
          <p:nvPr>
            <p:ph type="dt" sz="quarter" idx="2"/>
          </p:nvPr>
        </p:nvSpPr>
        <p:spPr/>
        <p:txBody>
          <a:bodyPr/>
          <a:lstStyle>
            <a:lvl1pPr>
              <a:defRPr/>
            </a:lvl1pPr>
          </a:lstStyle>
          <a:p>
            <a:endParaRPr lang="en-US"/>
          </a:p>
        </p:txBody>
      </p:sp>
      <p:sp>
        <p:nvSpPr>
          <p:cNvPr id="12295" name="Rectangle 7"/>
          <p:cNvSpPr>
            <a:spLocks noGrp="1" noChangeArrowheads="1"/>
          </p:cNvSpPr>
          <p:nvPr>
            <p:ph type="ftr" sz="quarter" idx="3"/>
          </p:nvPr>
        </p:nvSpPr>
        <p:spPr/>
        <p:txBody>
          <a:bodyPr/>
          <a:lstStyle>
            <a:lvl1pPr>
              <a:defRPr/>
            </a:lvl1pPr>
          </a:lstStyle>
          <a:p>
            <a:endParaRPr lang="en-US"/>
          </a:p>
        </p:txBody>
      </p:sp>
      <p:sp>
        <p:nvSpPr>
          <p:cNvPr id="12296" name="Rectangle 8"/>
          <p:cNvSpPr>
            <a:spLocks noGrp="1" noChangeArrowheads="1"/>
          </p:cNvSpPr>
          <p:nvPr>
            <p:ph type="sldNum" sz="quarter" idx="4"/>
          </p:nvPr>
        </p:nvSpPr>
        <p:spPr/>
        <p:txBody>
          <a:bodyPr/>
          <a:lstStyle>
            <a:lvl1pPr>
              <a:defRPr/>
            </a:lvl1pPr>
          </a:lstStyle>
          <a:p>
            <a:fld id="{2180B365-7297-4867-84D6-47A68B02062D}" type="slidenum">
              <a:rPr lang="en-US"/>
              <a:pPr/>
              <a:t>‹#›</a:t>
            </a:fld>
            <a:endParaRPr lang="en-US"/>
          </a:p>
        </p:txBody>
      </p:sp>
      <p:sp>
        <p:nvSpPr>
          <p:cNvPr id="12297" name="Rectangle 9"/>
          <p:cNvSpPr>
            <a:spLocks noGrp="1" noChangeArrowheads="1"/>
          </p:cNvSpPr>
          <p:nvPr>
            <p:ph type="ctrTitle" sz="quarter"/>
          </p:nvPr>
        </p:nvSpPr>
        <p:spPr>
          <a:xfrm>
            <a:off x="685800" y="1768475"/>
            <a:ext cx="7772400" cy="1736725"/>
          </a:xfrm>
        </p:spPr>
        <p:txBody>
          <a:bodyPr anchor="b" anchorCtr="1"/>
          <a:lstStyle>
            <a:lvl1pPr>
              <a:defRPr sz="5400"/>
            </a:lvl1pPr>
          </a:lstStyle>
          <a:p>
            <a:pPr lvl="0"/>
            <a:r>
              <a:rPr lang="en-US" noProof="0" smtClean="0"/>
              <a:t>Click to edit Master title style</a:t>
            </a:r>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1A4FECF7-A4E0-40E7-8DFF-22553F75A232}" type="slidenum">
              <a:rPr lang="en-US"/>
              <a:pPr/>
              <a:t>‹#›</a:t>
            </a:fld>
            <a:endParaRPr lang="en-US"/>
          </a:p>
        </p:txBody>
      </p:sp>
    </p:spTree>
    <p:extLst>
      <p:ext uri="{BB962C8B-B14F-4D97-AF65-F5344CB8AC3E}">
        <p14:creationId xmlns:p14="http://schemas.microsoft.com/office/powerpoint/2010/main" val="34231731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21362"/>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2136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49A4E2E3-F785-48FC-BF44-A6ED1514CEF9}" type="slidenum">
              <a:rPr lang="en-US"/>
              <a:pPr/>
              <a:t>‹#›</a:t>
            </a:fld>
            <a:endParaRPr lang="en-US"/>
          </a:p>
        </p:txBody>
      </p:sp>
    </p:spTree>
    <p:extLst>
      <p:ext uri="{BB962C8B-B14F-4D97-AF65-F5344CB8AC3E}">
        <p14:creationId xmlns:p14="http://schemas.microsoft.com/office/powerpoint/2010/main" val="13447844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5F491945-7E6B-40B1-9FFA-8417ACDF1DF3}" type="slidenum">
              <a:rPr lang="en-US"/>
              <a:pPr/>
              <a:t>‹#›</a:t>
            </a:fld>
            <a:endParaRPr lang="en-US"/>
          </a:p>
        </p:txBody>
      </p:sp>
    </p:spTree>
    <p:extLst>
      <p:ext uri="{BB962C8B-B14F-4D97-AF65-F5344CB8AC3E}">
        <p14:creationId xmlns:p14="http://schemas.microsoft.com/office/powerpoint/2010/main" val="6780362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1F210026-1FD4-4260-9F2B-0B0AAA87CC07}" type="slidenum">
              <a:rPr lang="en-US"/>
              <a:pPr/>
              <a:t>‹#›</a:t>
            </a:fld>
            <a:endParaRPr lang="en-US"/>
          </a:p>
        </p:txBody>
      </p:sp>
    </p:spTree>
    <p:extLst>
      <p:ext uri="{BB962C8B-B14F-4D97-AF65-F5344CB8AC3E}">
        <p14:creationId xmlns:p14="http://schemas.microsoft.com/office/powerpoint/2010/main" val="32395336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0F2968BD-E895-4780-89A7-F7EC3AE02E9B}" type="slidenum">
              <a:rPr lang="en-US"/>
              <a:pPr/>
              <a:t>‹#›</a:t>
            </a:fld>
            <a:endParaRPr lang="en-US"/>
          </a:p>
        </p:txBody>
      </p:sp>
    </p:spTree>
    <p:extLst>
      <p:ext uri="{BB962C8B-B14F-4D97-AF65-F5344CB8AC3E}">
        <p14:creationId xmlns:p14="http://schemas.microsoft.com/office/powerpoint/2010/main" val="11559403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CB61B386-9D37-4C97-A616-A3E8966B057D}" type="slidenum">
              <a:rPr lang="en-US"/>
              <a:pPr/>
              <a:t>‹#›</a:t>
            </a:fld>
            <a:endParaRPr lang="en-US"/>
          </a:p>
        </p:txBody>
      </p:sp>
    </p:spTree>
    <p:extLst>
      <p:ext uri="{BB962C8B-B14F-4D97-AF65-F5344CB8AC3E}">
        <p14:creationId xmlns:p14="http://schemas.microsoft.com/office/powerpoint/2010/main" val="9113762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E80D8F96-AAC9-4C16-AACC-AC66CC2A6DEA}" type="slidenum">
              <a:rPr lang="en-US"/>
              <a:pPr/>
              <a:t>‹#›</a:t>
            </a:fld>
            <a:endParaRPr lang="en-US"/>
          </a:p>
        </p:txBody>
      </p:sp>
    </p:spTree>
    <p:extLst>
      <p:ext uri="{BB962C8B-B14F-4D97-AF65-F5344CB8AC3E}">
        <p14:creationId xmlns:p14="http://schemas.microsoft.com/office/powerpoint/2010/main" val="36438011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D3274FF9-F39F-4101-A9DC-ABB70F5720C7}" type="slidenum">
              <a:rPr lang="en-US"/>
              <a:pPr/>
              <a:t>‹#›</a:t>
            </a:fld>
            <a:endParaRPr lang="en-US"/>
          </a:p>
        </p:txBody>
      </p:sp>
    </p:spTree>
    <p:extLst>
      <p:ext uri="{BB962C8B-B14F-4D97-AF65-F5344CB8AC3E}">
        <p14:creationId xmlns:p14="http://schemas.microsoft.com/office/powerpoint/2010/main" val="11195939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E8362A27-3EBE-4B25-865E-0B36D276BAEB}" type="slidenum">
              <a:rPr lang="en-US"/>
              <a:pPr/>
              <a:t>‹#›</a:t>
            </a:fld>
            <a:endParaRPr lang="en-US"/>
          </a:p>
        </p:txBody>
      </p:sp>
    </p:spTree>
    <p:extLst>
      <p:ext uri="{BB962C8B-B14F-4D97-AF65-F5344CB8AC3E}">
        <p14:creationId xmlns:p14="http://schemas.microsoft.com/office/powerpoint/2010/main" val="2365300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3B737CD8-A2A1-4AFB-B0DB-9E2F9E96756A}" type="slidenum">
              <a:rPr lang="en-US"/>
              <a:pPr/>
              <a:t>‹#›</a:t>
            </a:fld>
            <a:endParaRPr lang="en-US"/>
          </a:p>
        </p:txBody>
      </p:sp>
    </p:spTree>
    <p:extLst>
      <p:ext uri="{BB962C8B-B14F-4D97-AF65-F5344CB8AC3E}">
        <p14:creationId xmlns:p14="http://schemas.microsoft.com/office/powerpoint/2010/main" val="30101772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1266" name="Group 2"/>
          <p:cNvGrpSpPr>
            <a:grpSpLocks/>
          </p:cNvGrpSpPr>
          <p:nvPr/>
        </p:nvGrpSpPr>
        <p:grpSpPr bwMode="auto">
          <a:xfrm>
            <a:off x="0" y="0"/>
            <a:ext cx="7242175" cy="1981200"/>
            <a:chOff x="0" y="0"/>
            <a:chExt cx="4562" cy="1248"/>
          </a:xfrm>
        </p:grpSpPr>
        <p:sp>
          <p:nvSpPr>
            <p:cNvPr id="11267" name="Freeform 3"/>
            <p:cNvSpPr>
              <a:spLocks/>
            </p:cNvSpPr>
            <p:nvPr/>
          </p:nvSpPr>
          <p:spPr bwMode="hidden">
            <a:xfrm>
              <a:off x="0" y="583"/>
              <a:ext cx="4487" cy="665"/>
            </a:xfrm>
            <a:custGeom>
              <a:avLst/>
              <a:gdLst>
                <a:gd name="T0" fmla="*/ 4800 w 4806"/>
                <a:gd name="T1" fmla="*/ 299 h 665"/>
                <a:gd name="T2" fmla="*/ 0 w 4806"/>
                <a:gd name="T3" fmla="*/ 665 h 665"/>
                <a:gd name="T4" fmla="*/ 0 w 4806"/>
                <a:gd name="T5" fmla="*/ 0 h 665"/>
                <a:gd name="T6" fmla="*/ 4806 w 4806"/>
                <a:gd name="T7" fmla="*/ 1 h 665"/>
                <a:gd name="T8" fmla="*/ 4800 w 4806"/>
                <a:gd name="T9" fmla="*/ 153 h 665"/>
                <a:gd name="T10" fmla="*/ 4800 w 4806"/>
                <a:gd name="T11" fmla="*/ 299 h 665"/>
              </a:gdLst>
              <a:ahLst/>
              <a:cxnLst>
                <a:cxn ang="0">
                  <a:pos x="T0" y="T1"/>
                </a:cxn>
                <a:cxn ang="0">
                  <a:pos x="T2" y="T3"/>
                </a:cxn>
                <a:cxn ang="0">
                  <a:pos x="T4" y="T5"/>
                </a:cxn>
                <a:cxn ang="0">
                  <a:pos x="T6" y="T7"/>
                </a:cxn>
                <a:cxn ang="0">
                  <a:pos x="T8" y="T9"/>
                </a:cxn>
                <a:cxn ang="0">
                  <a:pos x="T10" y="T11"/>
                </a:cxn>
              </a:cxnLst>
              <a:rect l="0" t="0" r="r" b="b"/>
              <a:pathLst>
                <a:path w="4806" h="665">
                  <a:moveTo>
                    <a:pt x="4800" y="299"/>
                  </a:moveTo>
                  <a:lnTo>
                    <a:pt x="0" y="665"/>
                  </a:lnTo>
                  <a:lnTo>
                    <a:pt x="0" y="0"/>
                  </a:lnTo>
                  <a:lnTo>
                    <a:pt x="4806" y="1"/>
                  </a:lnTo>
                  <a:lnTo>
                    <a:pt x="4800" y="153"/>
                  </a:lnTo>
                  <a:lnTo>
                    <a:pt x="4800" y="299"/>
                  </a:lnTo>
                  <a:close/>
                </a:path>
              </a:pathLst>
            </a:custGeom>
            <a:gradFill rotWithShape="1">
              <a:gsLst>
                <a:gs pos="0">
                  <a:schemeClr val="bg1">
                    <a:gamma/>
                    <a:shade val="94118"/>
                    <a:invGamma/>
                  </a:schemeClr>
                </a:gs>
                <a:gs pos="100000">
                  <a:schemeClr val="bg1"/>
                </a:gs>
              </a:gsLst>
              <a:lin ang="0" scaled="1"/>
            </a:gradFill>
            <a:ln>
              <a:noFill/>
            </a:ln>
            <a:extLst>
              <a:ext uri="{91240B29-F687-4F45-9708-019B960494DF}">
                <a14:hiddenLine xmlns:a14="http://schemas.microsoft.com/office/drawing/2010/main" w="9525">
                  <a:solidFill>
                    <a:schemeClr val="tx1"/>
                  </a:solidFill>
                  <a:round/>
                  <a:headEnd/>
                  <a:tailEnd/>
                </a14:hiddenLine>
              </a:ext>
            </a:extLst>
          </p:spPr>
          <p:txBody>
            <a:bodyPr/>
            <a:lstStyle/>
            <a:p>
              <a:endParaRPr lang="en-US"/>
            </a:p>
          </p:txBody>
        </p:sp>
        <p:sp>
          <p:nvSpPr>
            <p:cNvPr id="11268" name="Freeform 4"/>
            <p:cNvSpPr>
              <a:spLocks/>
            </p:cNvSpPr>
            <p:nvPr/>
          </p:nvSpPr>
          <p:spPr bwMode="hidden">
            <a:xfrm>
              <a:off x="0" y="0"/>
              <a:ext cx="4562" cy="1199"/>
            </a:xfrm>
            <a:custGeom>
              <a:avLst/>
              <a:gdLst>
                <a:gd name="T0" fmla="*/ 4560 w 4562"/>
                <a:gd name="T1" fmla="*/ 932 h 1199"/>
                <a:gd name="T2" fmla="*/ 0 w 4562"/>
                <a:gd name="T3" fmla="*/ 1199 h 1199"/>
                <a:gd name="T4" fmla="*/ 0 w 4562"/>
                <a:gd name="T5" fmla="*/ 0 h 1199"/>
                <a:gd name="T6" fmla="*/ 4562 w 4562"/>
                <a:gd name="T7" fmla="*/ 0 h 1199"/>
                <a:gd name="T8" fmla="*/ 4560 w 4562"/>
                <a:gd name="T9" fmla="*/ 932 h 1199"/>
                <a:gd name="T10" fmla="*/ 4560 w 4562"/>
                <a:gd name="T11" fmla="*/ 932 h 1199"/>
              </a:gdLst>
              <a:ahLst/>
              <a:cxnLst>
                <a:cxn ang="0">
                  <a:pos x="T0" y="T1"/>
                </a:cxn>
                <a:cxn ang="0">
                  <a:pos x="T2" y="T3"/>
                </a:cxn>
                <a:cxn ang="0">
                  <a:pos x="T4" y="T5"/>
                </a:cxn>
                <a:cxn ang="0">
                  <a:pos x="T6" y="T7"/>
                </a:cxn>
                <a:cxn ang="0">
                  <a:pos x="T8" y="T9"/>
                </a:cxn>
                <a:cxn ang="0">
                  <a:pos x="T10" y="T11"/>
                </a:cxn>
              </a:cxnLst>
              <a:rect l="0" t="0" r="r" b="b"/>
              <a:pathLst>
                <a:path w="4562" h="1199">
                  <a:moveTo>
                    <a:pt x="4560" y="932"/>
                  </a:moveTo>
                  <a:lnTo>
                    <a:pt x="0" y="1199"/>
                  </a:lnTo>
                  <a:lnTo>
                    <a:pt x="0" y="0"/>
                  </a:lnTo>
                  <a:lnTo>
                    <a:pt x="4562" y="0"/>
                  </a:lnTo>
                  <a:lnTo>
                    <a:pt x="4560" y="932"/>
                  </a:lnTo>
                  <a:lnTo>
                    <a:pt x="4560" y="932"/>
                  </a:lnTo>
                  <a:close/>
                </a:path>
              </a:pathLst>
            </a:custGeom>
            <a:gradFill rotWithShape="0">
              <a:gsLst>
                <a:gs pos="0">
                  <a:schemeClr val="bg2"/>
                </a:gs>
                <a:gs pos="100000">
                  <a:schemeClr val="bg1"/>
                </a:gs>
              </a:gsLst>
              <a:lin ang="0" scaled="1"/>
            </a:gradFill>
            <a:ln>
              <a:noFill/>
            </a:ln>
            <a:extLst>
              <a:ext uri="{91240B29-F687-4F45-9708-019B960494DF}">
                <a14:hiddenLine xmlns:a14="http://schemas.microsoft.com/office/drawing/2010/main" w="9525">
                  <a:solidFill>
                    <a:schemeClr val="tx1"/>
                  </a:solidFill>
                  <a:round/>
                  <a:headEnd/>
                  <a:tailEnd/>
                </a14:hiddenLine>
              </a:ext>
            </a:extLst>
          </p:spPr>
          <p:txBody>
            <a:bodyPr/>
            <a:lstStyle/>
            <a:p>
              <a:endParaRPr lang="en-US"/>
            </a:p>
          </p:txBody>
        </p:sp>
      </p:grpSp>
      <p:sp>
        <p:nvSpPr>
          <p:cNvPr id="11269" name="Rectangle 5"/>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1270" name="Rectangle 6"/>
          <p:cNvSpPr>
            <a:spLocks noGrp="1" noChangeArrowheads="1"/>
          </p:cNvSpPr>
          <p:nvPr>
            <p:ph type="body" idx="1"/>
          </p:nvPr>
        </p:nvSpPr>
        <p:spPr bwMode="auto">
          <a:xfrm>
            <a:off x="457200" y="1600200"/>
            <a:ext cx="8229600" cy="4495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1271" name="Rectangle 7"/>
          <p:cNvSpPr>
            <a:spLocks noGrp="1" noChangeArrowheads="1"/>
          </p:cNvSpPr>
          <p:nvPr>
            <p:ph type="dt" sz="half" idx="2"/>
          </p:nvPr>
        </p:nvSpPr>
        <p:spPr bwMode="auto">
          <a:xfrm>
            <a:off x="457200" y="6248400"/>
            <a:ext cx="2133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effectLst>
                  <a:outerShdw blurRad="38100" dist="38100" dir="2700000" algn="tl">
                    <a:srgbClr val="000000"/>
                  </a:outerShdw>
                </a:effectLst>
              </a:defRPr>
            </a:lvl1pPr>
          </a:lstStyle>
          <a:p>
            <a:endParaRPr lang="en-US"/>
          </a:p>
        </p:txBody>
      </p:sp>
      <p:sp>
        <p:nvSpPr>
          <p:cNvPr id="11272" name="Rectangle 8"/>
          <p:cNvSpPr>
            <a:spLocks noGrp="1" noChangeArrowheads="1"/>
          </p:cNvSpPr>
          <p:nvPr>
            <p:ph type="ftr" sz="quarter" idx="3"/>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ctr">
              <a:defRPr sz="1200">
                <a:effectLst>
                  <a:outerShdw blurRad="38100" dist="38100" dir="2700000" algn="tl">
                    <a:srgbClr val="000000"/>
                  </a:outerShdw>
                </a:effectLst>
              </a:defRPr>
            </a:lvl1pPr>
          </a:lstStyle>
          <a:p>
            <a:endParaRPr lang="en-US"/>
          </a:p>
        </p:txBody>
      </p:sp>
      <p:sp>
        <p:nvSpPr>
          <p:cNvPr id="11273" name="Rectangle 9"/>
          <p:cNvSpPr>
            <a:spLocks noGrp="1" noChangeArrowheads="1"/>
          </p:cNvSpPr>
          <p:nvPr>
            <p:ph type="sldNum" sz="quarter" idx="4"/>
          </p:nvPr>
        </p:nvSpPr>
        <p:spPr bwMode="auto">
          <a:xfrm>
            <a:off x="6553200" y="6248400"/>
            <a:ext cx="2133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effectLst>
                  <a:outerShdw blurRad="38100" dist="38100" dir="2700000" algn="tl">
                    <a:srgbClr val="000000"/>
                  </a:outerShdw>
                </a:effectLst>
              </a:defRPr>
            </a:lvl1pPr>
          </a:lstStyle>
          <a:p>
            <a:fld id="{2D6848BB-B1DD-4861-9B3C-3AF1790C1A3A}" type="slidenum">
              <a:rPr lang="en-US"/>
              <a:pPr/>
              <a:t>‹#›</a:t>
            </a:fld>
            <a:endParaRPr lang="en-US"/>
          </a:p>
        </p:txBody>
      </p:sp>
    </p:spTree>
  </p:cSld>
  <p:clrMap bg1="dk2" tx1="lt1" bg2="dk1" tx2="lt2" accent1="accent1" accent2="accent2" accent3="accent3" accent4="accent4" accent5="accent5" accent6="accent6" hlink="hlink" folHlink="folHlink"/>
  <p:sldLayoutIdLst>
    <p:sldLayoutId id="2147483656" r:id="rId1"/>
    <p:sldLayoutId id="2147483657" r:id="rId2"/>
    <p:sldLayoutId id="2147483658" r:id="rId3"/>
    <p:sldLayoutId id="2147483659" r:id="rId4"/>
    <p:sldLayoutId id="2147483660" r:id="rId5"/>
    <p:sldLayoutId id="2147483661" r:id="rId6"/>
    <p:sldLayoutId id="2147483662" r:id="rId7"/>
    <p:sldLayoutId id="2147483663" r:id="rId8"/>
    <p:sldLayoutId id="2147483664" r:id="rId9"/>
    <p:sldLayoutId id="2147483665" r:id="rId10"/>
    <p:sldLayoutId id="2147483666" r:id="rId11"/>
  </p:sldLayoutIdLst>
  <p:timing>
    <p:tnLst>
      <p:par>
        <p:cTn id="1" dur="indefinite" restart="never" nodeType="tmRoot"/>
      </p:par>
    </p:tnLst>
  </p:timing>
  <p:txStyles>
    <p:titleStyle>
      <a:lvl1pPr algn="ctr" rtl="0" fontAlgn="base">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cs typeface="Arial" charset="0"/>
        </a:defRPr>
      </a:lvl2pPr>
      <a:lvl3pPr algn="ctr"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cs typeface="Arial" charset="0"/>
        </a:defRPr>
      </a:lvl3pPr>
      <a:lvl4pPr algn="ctr"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cs typeface="Arial" charset="0"/>
        </a:defRPr>
      </a:lvl4pPr>
      <a:lvl5pPr algn="ctr"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cs typeface="Arial" charset="0"/>
        </a:defRPr>
      </a:lvl5pPr>
      <a:lvl6pPr marL="457200" algn="ctr"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cs typeface="Arial" charset="0"/>
        </a:defRPr>
      </a:lvl6pPr>
      <a:lvl7pPr marL="914400" algn="ctr"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cs typeface="Arial" charset="0"/>
        </a:defRPr>
      </a:lvl7pPr>
      <a:lvl8pPr marL="1371600" algn="ctr"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cs typeface="Arial" charset="0"/>
        </a:defRPr>
      </a:lvl8pPr>
      <a:lvl9pPr marL="1828800" algn="ctr"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cs typeface="Arial" charset="0"/>
        </a:defRPr>
      </a:lvl9pPr>
    </p:titleStyle>
    <p:bodyStyle>
      <a:lvl1pPr marL="342900" indent="-342900" algn="l" rtl="0" fontAlgn="base">
        <a:spcBef>
          <a:spcPct val="20000"/>
        </a:spcBef>
        <a:spcAft>
          <a:spcPct val="0"/>
        </a:spcAft>
        <a:buClr>
          <a:schemeClr val="hlink"/>
        </a:buClr>
        <a:buSzPct val="80000"/>
        <a:buFont typeface="Wingdings" pitchFamily="2" charset="2"/>
        <a:buChar char="n"/>
        <a:defRPr sz="4000">
          <a:solidFill>
            <a:schemeClr val="tx1"/>
          </a:solidFill>
          <a:effectLst>
            <a:outerShdw blurRad="38100" dist="38100" dir="2700000" algn="tl">
              <a:srgbClr val="000000"/>
            </a:outerShdw>
          </a:effectLst>
          <a:latin typeface="+mn-lt"/>
          <a:ea typeface="+mn-ea"/>
          <a:cs typeface="+mn-cs"/>
        </a:defRPr>
      </a:lvl1pPr>
      <a:lvl2pPr marL="742950" indent="-285750" algn="l" rtl="0" fontAlgn="base">
        <a:spcBef>
          <a:spcPct val="20000"/>
        </a:spcBef>
        <a:spcAft>
          <a:spcPct val="0"/>
        </a:spcAft>
        <a:buClr>
          <a:schemeClr val="tx1"/>
        </a:buClr>
        <a:buChar char="–"/>
        <a:defRPr sz="2800">
          <a:solidFill>
            <a:schemeClr val="tx1"/>
          </a:solidFill>
          <a:effectLst>
            <a:outerShdw blurRad="38100" dist="38100" dir="2700000" algn="tl">
              <a:srgbClr val="000000"/>
            </a:outerShdw>
          </a:effectLst>
          <a:latin typeface="+mn-lt"/>
          <a:cs typeface="+mn-cs"/>
        </a:defRPr>
      </a:lvl2pPr>
      <a:lvl3pPr marL="1143000" indent="-228600" algn="l" rtl="0" fontAlgn="base">
        <a:spcBef>
          <a:spcPct val="20000"/>
        </a:spcBef>
        <a:spcAft>
          <a:spcPct val="0"/>
        </a:spcAft>
        <a:buClr>
          <a:schemeClr val="hlink"/>
        </a:buClr>
        <a:buFont typeface="Wingdings" pitchFamily="2" charset="2"/>
        <a:buChar char="§"/>
        <a:defRPr sz="2400">
          <a:solidFill>
            <a:schemeClr val="tx1"/>
          </a:solidFill>
          <a:effectLst>
            <a:outerShdw blurRad="38100" dist="38100" dir="2700000" algn="tl">
              <a:srgbClr val="000000"/>
            </a:outerShdw>
          </a:effectLst>
          <a:latin typeface="+mn-lt"/>
          <a:cs typeface="+mn-cs"/>
        </a:defRPr>
      </a:lvl3pPr>
      <a:lvl4pPr marL="1600200" indent="-228600" algn="l" rtl="0" fontAlgn="base">
        <a:spcBef>
          <a:spcPct val="20000"/>
        </a:spcBef>
        <a:spcAft>
          <a:spcPct val="0"/>
        </a:spcAft>
        <a:buChar char="–"/>
        <a:defRPr sz="2000">
          <a:solidFill>
            <a:schemeClr val="tx1"/>
          </a:solidFill>
          <a:effectLst>
            <a:outerShdw blurRad="38100" dist="38100" dir="2700000" algn="tl">
              <a:srgbClr val="000000"/>
            </a:outerShdw>
          </a:effectLst>
          <a:latin typeface="+mn-lt"/>
          <a:cs typeface="+mn-cs"/>
        </a:defRPr>
      </a:lvl4pPr>
      <a:lvl5pPr marL="2057400" indent="-228600" algn="l" rtl="0" fontAlgn="base">
        <a:spcBef>
          <a:spcPct val="20000"/>
        </a:spcBef>
        <a:spcAft>
          <a:spcPct val="0"/>
        </a:spcAft>
        <a:buClr>
          <a:schemeClr val="hlink"/>
        </a:buClr>
        <a:buFont typeface="Wingdings" pitchFamily="2" charset="2"/>
        <a:buChar char="§"/>
        <a:defRPr sz="2000">
          <a:solidFill>
            <a:schemeClr val="tx1"/>
          </a:solidFill>
          <a:effectLst>
            <a:outerShdw blurRad="38100" dist="38100" dir="2700000" algn="tl">
              <a:srgbClr val="000000"/>
            </a:outerShdw>
          </a:effectLst>
          <a:latin typeface="+mn-lt"/>
          <a:cs typeface="+mn-cs"/>
        </a:defRPr>
      </a:lvl5pPr>
      <a:lvl6pPr marL="2514600" indent="-228600" algn="l" rtl="0" fontAlgn="base">
        <a:spcBef>
          <a:spcPct val="20000"/>
        </a:spcBef>
        <a:spcAft>
          <a:spcPct val="0"/>
        </a:spcAft>
        <a:buClr>
          <a:schemeClr val="hlink"/>
        </a:buClr>
        <a:buFont typeface="Wingdings" pitchFamily="2" charset="2"/>
        <a:buChar char="§"/>
        <a:defRPr sz="2000">
          <a:solidFill>
            <a:schemeClr val="tx1"/>
          </a:solidFill>
          <a:effectLst>
            <a:outerShdw blurRad="38100" dist="38100" dir="2700000" algn="tl">
              <a:srgbClr val="000000"/>
            </a:outerShdw>
          </a:effectLst>
          <a:latin typeface="+mn-lt"/>
          <a:cs typeface="+mn-cs"/>
        </a:defRPr>
      </a:lvl6pPr>
      <a:lvl7pPr marL="2971800" indent="-228600" algn="l" rtl="0" fontAlgn="base">
        <a:spcBef>
          <a:spcPct val="20000"/>
        </a:spcBef>
        <a:spcAft>
          <a:spcPct val="0"/>
        </a:spcAft>
        <a:buClr>
          <a:schemeClr val="hlink"/>
        </a:buClr>
        <a:buFont typeface="Wingdings" pitchFamily="2" charset="2"/>
        <a:buChar char="§"/>
        <a:defRPr sz="2000">
          <a:solidFill>
            <a:schemeClr val="tx1"/>
          </a:solidFill>
          <a:effectLst>
            <a:outerShdw blurRad="38100" dist="38100" dir="2700000" algn="tl">
              <a:srgbClr val="000000"/>
            </a:outerShdw>
          </a:effectLst>
          <a:latin typeface="+mn-lt"/>
          <a:cs typeface="+mn-cs"/>
        </a:defRPr>
      </a:lvl7pPr>
      <a:lvl8pPr marL="3429000" indent="-228600" algn="l" rtl="0" fontAlgn="base">
        <a:spcBef>
          <a:spcPct val="20000"/>
        </a:spcBef>
        <a:spcAft>
          <a:spcPct val="0"/>
        </a:spcAft>
        <a:buClr>
          <a:schemeClr val="hlink"/>
        </a:buClr>
        <a:buFont typeface="Wingdings" pitchFamily="2" charset="2"/>
        <a:buChar char="§"/>
        <a:defRPr sz="2000">
          <a:solidFill>
            <a:schemeClr val="tx1"/>
          </a:solidFill>
          <a:effectLst>
            <a:outerShdw blurRad="38100" dist="38100" dir="2700000" algn="tl">
              <a:srgbClr val="000000"/>
            </a:outerShdw>
          </a:effectLst>
          <a:latin typeface="+mn-lt"/>
          <a:cs typeface="+mn-cs"/>
        </a:defRPr>
      </a:lvl8pPr>
      <a:lvl9pPr marL="3886200" indent="-228600" algn="l" rtl="0" fontAlgn="base">
        <a:spcBef>
          <a:spcPct val="20000"/>
        </a:spcBef>
        <a:spcAft>
          <a:spcPct val="0"/>
        </a:spcAft>
        <a:buClr>
          <a:schemeClr val="hlink"/>
        </a:buClr>
        <a:buFont typeface="Wingdings" pitchFamily="2" charset="2"/>
        <a:buChar char="§"/>
        <a:defRPr sz="2000">
          <a:solidFill>
            <a:schemeClr val="tx1"/>
          </a:solidFill>
          <a:effectLst>
            <a:outerShdw blurRad="38100" dist="38100" dir="2700000" algn="tl">
              <a:srgbClr val="000000"/>
            </a:outerShdw>
          </a:effectLst>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2" Type="http://schemas.openxmlformats.org/officeDocument/2006/relationships/notesSlide" Target="../notesSlides/notesSlide100.xml"/><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2" Type="http://schemas.openxmlformats.org/officeDocument/2006/relationships/notesSlide" Target="../notesSlides/notesSlide101.xml"/><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3" Type="http://schemas.openxmlformats.org/officeDocument/2006/relationships/image" Target="../media/image33.wmf"/><Relationship Id="rId2" Type="http://schemas.openxmlformats.org/officeDocument/2006/relationships/notesSlide" Target="../notesSlides/notesSlide102.xml"/><Relationship Id="rId1" Type="http://schemas.openxmlformats.org/officeDocument/2006/relationships/slideLayout" Target="../slideLayouts/slideLayout2.xml"/><Relationship Id="rId4" Type="http://schemas.openxmlformats.org/officeDocument/2006/relationships/image" Target="../media/image34.wmf"/></Relationships>
</file>

<file path=ppt/slides/_rels/slide103.xml.rels><?xml version="1.0" encoding="UTF-8" standalone="yes"?>
<Relationships xmlns="http://schemas.openxmlformats.org/package/2006/relationships"><Relationship Id="rId2" Type="http://schemas.openxmlformats.org/officeDocument/2006/relationships/notesSlide" Target="../notesSlides/notesSlide103.xml"/><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3" Type="http://schemas.openxmlformats.org/officeDocument/2006/relationships/image" Target="../media/image33.wmf"/><Relationship Id="rId2" Type="http://schemas.openxmlformats.org/officeDocument/2006/relationships/notesSlide" Target="../notesSlides/notesSlide104.xml"/><Relationship Id="rId1" Type="http://schemas.openxmlformats.org/officeDocument/2006/relationships/slideLayout" Target="../slideLayouts/slideLayout2.xml"/><Relationship Id="rId4" Type="http://schemas.openxmlformats.org/officeDocument/2006/relationships/image" Target="../media/image34.wmf"/></Relationships>
</file>

<file path=ppt/slides/_rels/slide105.xml.rels><?xml version="1.0" encoding="UTF-8" standalone="yes"?>
<Relationships xmlns="http://schemas.openxmlformats.org/package/2006/relationships"><Relationship Id="rId2" Type="http://schemas.openxmlformats.org/officeDocument/2006/relationships/notesSlide" Target="../notesSlides/notesSlide105.xml"/><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3" Type="http://schemas.openxmlformats.org/officeDocument/2006/relationships/image" Target="../media/image33.wmf"/><Relationship Id="rId2" Type="http://schemas.openxmlformats.org/officeDocument/2006/relationships/notesSlide" Target="../notesSlides/notesSlide106.xml"/><Relationship Id="rId1" Type="http://schemas.openxmlformats.org/officeDocument/2006/relationships/slideLayout" Target="../slideLayouts/slideLayout2.xml"/><Relationship Id="rId4" Type="http://schemas.openxmlformats.org/officeDocument/2006/relationships/image" Target="../media/image34.wmf"/></Relationships>
</file>

<file path=ppt/slides/_rels/slide107.xml.rels><?xml version="1.0" encoding="UTF-8" standalone="yes"?>
<Relationships xmlns="http://schemas.openxmlformats.org/package/2006/relationships"><Relationship Id="rId2" Type="http://schemas.openxmlformats.org/officeDocument/2006/relationships/notesSlide" Target="../notesSlides/notesSlide107.xml"/><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3" Type="http://schemas.openxmlformats.org/officeDocument/2006/relationships/image" Target="../media/image33.wmf"/><Relationship Id="rId2" Type="http://schemas.openxmlformats.org/officeDocument/2006/relationships/notesSlide" Target="../notesSlides/notesSlide108.xml"/><Relationship Id="rId1" Type="http://schemas.openxmlformats.org/officeDocument/2006/relationships/slideLayout" Target="../slideLayouts/slideLayout2.xml"/><Relationship Id="rId4" Type="http://schemas.openxmlformats.org/officeDocument/2006/relationships/image" Target="../media/image34.wmf"/></Relationships>
</file>

<file path=ppt/slides/_rels/slide109.xml.rels><?xml version="1.0" encoding="UTF-8" standalone="yes"?>
<Relationships xmlns="http://schemas.openxmlformats.org/package/2006/relationships"><Relationship Id="rId2" Type="http://schemas.openxmlformats.org/officeDocument/2006/relationships/notesSlide" Target="../notesSlides/notesSlide10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110.xml.rels><?xml version="1.0" encoding="UTF-8" standalone="yes"?>
<Relationships xmlns="http://schemas.openxmlformats.org/package/2006/relationships"><Relationship Id="rId2" Type="http://schemas.openxmlformats.org/officeDocument/2006/relationships/notesSlide" Target="../notesSlides/notesSlide110.xml"/><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2" Type="http://schemas.openxmlformats.org/officeDocument/2006/relationships/notesSlide" Target="../notesSlides/notesSlide111.xml"/><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2" Type="http://schemas.openxmlformats.org/officeDocument/2006/relationships/notesSlide" Target="../notesSlides/notesSlide112.xml"/><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2" Type="http://schemas.openxmlformats.org/officeDocument/2006/relationships/notesSlide" Target="../notesSlides/notesSlide113.xml"/><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2" Type="http://schemas.openxmlformats.org/officeDocument/2006/relationships/notesSlide" Target="../notesSlides/notesSlide114.xml"/><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2" Type="http://schemas.openxmlformats.org/officeDocument/2006/relationships/notesSlide" Target="../notesSlides/notesSlide115.xml"/><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2" Type="http://schemas.openxmlformats.org/officeDocument/2006/relationships/notesSlide" Target="../notesSlides/notesSlide116.xml"/><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2" Type="http://schemas.openxmlformats.org/officeDocument/2006/relationships/notesSlide" Target="../notesSlides/notesSlide117.xml"/><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2" Type="http://schemas.openxmlformats.org/officeDocument/2006/relationships/notesSlide" Target="../notesSlides/notesSlide118.xml"/><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2" Type="http://schemas.openxmlformats.org/officeDocument/2006/relationships/notesSlide" Target="../notesSlides/notesSlide11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3" Type="http://schemas.openxmlformats.org/officeDocument/2006/relationships/hyperlink" Target="http://www.worldofteaching.com/" TargetMode="External"/><Relationship Id="rId2" Type="http://schemas.openxmlformats.org/officeDocument/2006/relationships/notesSlide" Target="../notesSlides/notesSlide120.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5.wmf"/><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6.wmf"/><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7.wmf"/><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8.wmf"/><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9.wmf"/><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10.wmf"/><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32.xml"/><Relationship Id="rId1" Type="http://schemas.openxmlformats.org/officeDocument/2006/relationships/slideLayout" Target="../slideLayouts/slideLayout2.xml"/><Relationship Id="rId4" Type="http://schemas.openxmlformats.org/officeDocument/2006/relationships/image" Target="../media/image12.wmf"/></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image" Target="../media/image12.wmf"/><Relationship Id="rId2" Type="http://schemas.openxmlformats.org/officeDocument/2006/relationships/notesSlide" Target="../notesSlides/notesSlide34.xml"/><Relationship Id="rId1" Type="http://schemas.openxmlformats.org/officeDocument/2006/relationships/slideLayout" Target="../slideLayouts/slideLayout2.xml"/><Relationship Id="rId4" Type="http://schemas.openxmlformats.org/officeDocument/2006/relationships/image" Target="../media/image11.png"/></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image" Target="../media/image12.wmf"/><Relationship Id="rId2" Type="http://schemas.openxmlformats.org/officeDocument/2006/relationships/notesSlide" Target="../notesSlides/notesSlide36.xml"/><Relationship Id="rId1" Type="http://schemas.openxmlformats.org/officeDocument/2006/relationships/slideLayout" Target="../slideLayouts/slideLayout2.xml"/><Relationship Id="rId4" Type="http://schemas.openxmlformats.org/officeDocument/2006/relationships/image" Target="../media/image11.png"/></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image" Target="../media/image12.wmf"/><Relationship Id="rId2" Type="http://schemas.openxmlformats.org/officeDocument/2006/relationships/notesSlide" Target="../notesSlides/notesSlide38.xml"/><Relationship Id="rId1" Type="http://schemas.openxmlformats.org/officeDocument/2006/relationships/slideLayout" Target="../slideLayouts/slideLayout2.xml"/><Relationship Id="rId4" Type="http://schemas.openxmlformats.org/officeDocument/2006/relationships/image" Target="../media/image11.png"/></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image" Target="../media/image12.wmf"/><Relationship Id="rId2" Type="http://schemas.openxmlformats.org/officeDocument/2006/relationships/notesSlide" Target="../notesSlides/notesSlide40.xml"/><Relationship Id="rId1" Type="http://schemas.openxmlformats.org/officeDocument/2006/relationships/slideLayout" Target="../slideLayouts/slideLayout2.xml"/><Relationship Id="rId4" Type="http://schemas.openxmlformats.org/officeDocument/2006/relationships/image" Target="../media/image11.png"/></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notesSlide" Target="../notesSlides/notesSlide57.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3" Type="http://schemas.openxmlformats.org/officeDocument/2006/relationships/image" Target="../media/image13.wmf"/><Relationship Id="rId2" Type="http://schemas.openxmlformats.org/officeDocument/2006/relationships/notesSlide" Target="../notesSlides/notesSlide58.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60.xm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61.xm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62.xm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63.xm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64.xm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65.xm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66.xml"/><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67.xml"/><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3" Type="http://schemas.openxmlformats.org/officeDocument/2006/relationships/image" Target="../media/image5.wmf"/><Relationship Id="rId2" Type="http://schemas.openxmlformats.org/officeDocument/2006/relationships/notesSlide" Target="../notesSlides/notesSlide68.xml"/><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3" Type="http://schemas.openxmlformats.org/officeDocument/2006/relationships/image" Target="../media/image14.wmf"/><Relationship Id="rId2" Type="http://schemas.openxmlformats.org/officeDocument/2006/relationships/notesSlide" Target="../notesSlides/notesSlide69.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70.xml"/><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2" Type="http://schemas.openxmlformats.org/officeDocument/2006/relationships/notesSlide" Target="../notesSlides/notesSlide71.xml"/><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72.xml"/><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2" Type="http://schemas.openxmlformats.org/officeDocument/2006/relationships/notesSlide" Target="../notesSlides/notesSlide73.xml"/><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2" Type="http://schemas.openxmlformats.org/officeDocument/2006/relationships/notesSlide" Target="../notesSlides/notesSlide74.xml"/><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2" Type="http://schemas.openxmlformats.org/officeDocument/2006/relationships/notesSlide" Target="../notesSlides/notesSlide75.xml"/><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2" Type="http://schemas.openxmlformats.org/officeDocument/2006/relationships/notesSlide" Target="../notesSlides/notesSlide76.xml"/><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2" Type="http://schemas.openxmlformats.org/officeDocument/2006/relationships/notesSlide" Target="../notesSlides/notesSlide77.xml"/><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2" Type="http://schemas.openxmlformats.org/officeDocument/2006/relationships/notesSlide" Target="../notesSlides/notesSlide78.xml"/><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3" Type="http://schemas.openxmlformats.org/officeDocument/2006/relationships/notesSlide" Target="../notesSlides/notesSlide79.xml"/><Relationship Id="rId2" Type="http://schemas.openxmlformats.org/officeDocument/2006/relationships/slideLayout" Target="../slideLayouts/slideLayout2.xml"/><Relationship Id="rId1" Type="http://schemas.openxmlformats.org/officeDocument/2006/relationships/audio" Target="file:///C:\Documents%20and%20Settings\Gay%20%20Miller\My%20Documents\LimeWire\Saved\Beatles%20-%20Let%20It%20Be.mp3" TargetMode="External"/><Relationship Id="rId4" Type="http://schemas.openxmlformats.org/officeDocument/2006/relationships/image" Target="../media/image15.png"/></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3" Type="http://schemas.openxmlformats.org/officeDocument/2006/relationships/image" Target="../media/image16.wmf"/><Relationship Id="rId2" Type="http://schemas.openxmlformats.org/officeDocument/2006/relationships/notesSlide" Target="../notesSlides/notesSlide80.xml"/><Relationship Id="rId1" Type="http://schemas.openxmlformats.org/officeDocument/2006/relationships/slideLayout" Target="../slideLayouts/slideLayout2.xml"/><Relationship Id="rId4" Type="http://schemas.openxmlformats.org/officeDocument/2006/relationships/image" Target="../media/image17.wmf"/></Relationships>
</file>

<file path=ppt/slides/_rels/slide81.xml.rels><?xml version="1.0" encoding="UTF-8" standalone="yes"?>
<Relationships xmlns="http://schemas.openxmlformats.org/package/2006/relationships"><Relationship Id="rId2" Type="http://schemas.openxmlformats.org/officeDocument/2006/relationships/notesSlide" Target="../notesSlides/notesSlide81.xml"/><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3" Type="http://schemas.openxmlformats.org/officeDocument/2006/relationships/image" Target="../media/image16.wmf"/><Relationship Id="rId2" Type="http://schemas.openxmlformats.org/officeDocument/2006/relationships/notesSlide" Target="../notesSlides/notesSlide82.xml"/><Relationship Id="rId1" Type="http://schemas.openxmlformats.org/officeDocument/2006/relationships/slideLayout" Target="../slideLayouts/slideLayout2.xml"/><Relationship Id="rId4" Type="http://schemas.openxmlformats.org/officeDocument/2006/relationships/image" Target="../media/image17.wmf"/></Relationships>
</file>

<file path=ppt/slides/_rels/slide83.xml.rels><?xml version="1.0" encoding="UTF-8" standalone="yes"?>
<Relationships xmlns="http://schemas.openxmlformats.org/package/2006/relationships"><Relationship Id="rId2" Type="http://schemas.openxmlformats.org/officeDocument/2006/relationships/notesSlide" Target="../notesSlides/notesSlide83.xml"/><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3" Type="http://schemas.openxmlformats.org/officeDocument/2006/relationships/image" Target="../media/image16.wmf"/><Relationship Id="rId2" Type="http://schemas.openxmlformats.org/officeDocument/2006/relationships/notesSlide" Target="../notesSlides/notesSlide84.xml"/><Relationship Id="rId1" Type="http://schemas.openxmlformats.org/officeDocument/2006/relationships/slideLayout" Target="../slideLayouts/slideLayout2.xml"/><Relationship Id="rId4" Type="http://schemas.openxmlformats.org/officeDocument/2006/relationships/image" Target="../media/image17.wmf"/></Relationships>
</file>

<file path=ppt/slides/_rels/slide85.xml.rels><?xml version="1.0" encoding="UTF-8" standalone="yes"?>
<Relationships xmlns="http://schemas.openxmlformats.org/package/2006/relationships"><Relationship Id="rId2" Type="http://schemas.openxmlformats.org/officeDocument/2006/relationships/notesSlide" Target="../notesSlides/notesSlide85.xml"/><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3" Type="http://schemas.openxmlformats.org/officeDocument/2006/relationships/image" Target="../media/image16.wmf"/><Relationship Id="rId2" Type="http://schemas.openxmlformats.org/officeDocument/2006/relationships/notesSlide" Target="../notesSlides/notesSlide86.xml"/><Relationship Id="rId1" Type="http://schemas.openxmlformats.org/officeDocument/2006/relationships/slideLayout" Target="../slideLayouts/slideLayout2.xml"/><Relationship Id="rId4" Type="http://schemas.openxmlformats.org/officeDocument/2006/relationships/image" Target="../media/image17.wmf"/></Relationships>
</file>

<file path=ppt/slides/_rels/slide87.xml.rels><?xml version="1.0" encoding="UTF-8" standalone="yes"?>
<Relationships xmlns="http://schemas.openxmlformats.org/package/2006/relationships"><Relationship Id="rId2" Type="http://schemas.openxmlformats.org/officeDocument/2006/relationships/notesSlide" Target="../notesSlides/notesSlide87.xml"/><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2" Type="http://schemas.openxmlformats.org/officeDocument/2006/relationships/notesSlide" Target="../notesSlides/notesSlide88.xml"/><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2" Type="http://schemas.openxmlformats.org/officeDocument/2006/relationships/notesSlide" Target="../notesSlides/notesSlide89.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90.xml.rels><?xml version="1.0" encoding="UTF-8" standalone="yes"?>
<Relationships xmlns="http://schemas.openxmlformats.org/package/2006/relationships"><Relationship Id="rId2" Type="http://schemas.openxmlformats.org/officeDocument/2006/relationships/notesSlide" Target="../notesSlides/notesSlide90.xml"/><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2" Type="http://schemas.openxmlformats.org/officeDocument/2006/relationships/notesSlide" Target="../notesSlides/notesSlide91.xml"/><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2" Type="http://schemas.openxmlformats.org/officeDocument/2006/relationships/notesSlide" Target="../notesSlides/notesSlide92.xml"/><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2" Type="http://schemas.openxmlformats.org/officeDocument/2006/relationships/notesSlide" Target="../notesSlides/notesSlide93.xml"/><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2" Type="http://schemas.openxmlformats.org/officeDocument/2006/relationships/notesSlide" Target="../notesSlides/notesSlide94.xml"/><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2" Type="http://schemas.openxmlformats.org/officeDocument/2006/relationships/notesSlide" Target="../notesSlides/notesSlide95.xml"/><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2" Type="http://schemas.openxmlformats.org/officeDocument/2006/relationships/notesSlide" Target="../notesSlides/notesSlide96.xml"/><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2" Type="http://schemas.openxmlformats.org/officeDocument/2006/relationships/notesSlide" Target="../notesSlides/notesSlide97.xml"/><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2" Type="http://schemas.openxmlformats.org/officeDocument/2006/relationships/notesSlide" Target="../notesSlides/notesSlide98.xml"/><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8" Type="http://schemas.openxmlformats.org/officeDocument/2006/relationships/image" Target="../media/image23.png"/><Relationship Id="rId13" Type="http://schemas.openxmlformats.org/officeDocument/2006/relationships/image" Target="../media/image28.png"/><Relationship Id="rId3" Type="http://schemas.openxmlformats.org/officeDocument/2006/relationships/image" Target="../media/image18.png"/><Relationship Id="rId7" Type="http://schemas.openxmlformats.org/officeDocument/2006/relationships/image" Target="../media/image22.png"/><Relationship Id="rId12" Type="http://schemas.openxmlformats.org/officeDocument/2006/relationships/image" Target="../media/image27.png"/><Relationship Id="rId17" Type="http://schemas.openxmlformats.org/officeDocument/2006/relationships/image" Target="../media/image32.png"/><Relationship Id="rId2" Type="http://schemas.openxmlformats.org/officeDocument/2006/relationships/notesSlide" Target="../notesSlides/notesSlide99.xml"/><Relationship Id="rId16" Type="http://schemas.openxmlformats.org/officeDocument/2006/relationships/image" Target="../media/image31.png"/><Relationship Id="rId1" Type="http://schemas.openxmlformats.org/officeDocument/2006/relationships/slideLayout" Target="../slideLayouts/slideLayout2.xml"/><Relationship Id="rId6" Type="http://schemas.openxmlformats.org/officeDocument/2006/relationships/image" Target="../media/image21.png"/><Relationship Id="rId11" Type="http://schemas.openxmlformats.org/officeDocument/2006/relationships/image" Target="../media/image26.png"/><Relationship Id="rId5" Type="http://schemas.openxmlformats.org/officeDocument/2006/relationships/image" Target="../media/image20.png"/><Relationship Id="rId15" Type="http://schemas.openxmlformats.org/officeDocument/2006/relationships/image" Target="../media/image30.png"/><Relationship Id="rId10" Type="http://schemas.openxmlformats.org/officeDocument/2006/relationships/image" Target="../media/image25.png"/><Relationship Id="rId4" Type="http://schemas.openxmlformats.org/officeDocument/2006/relationships/image" Target="../media/image19.png"/><Relationship Id="rId9" Type="http://schemas.openxmlformats.org/officeDocument/2006/relationships/image" Target="../media/image24.png"/><Relationship Id="rId14" Type="http://schemas.openxmlformats.org/officeDocument/2006/relationships/image" Target="../media/image29.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p:txBody>
          <a:bodyPr/>
          <a:lstStyle/>
          <a:p>
            <a:r>
              <a:rPr lang="en-US"/>
              <a:t>Troublesome Words</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9" name="Rectangle 3"/>
          <p:cNvSpPr>
            <a:spLocks noGrp="1" noChangeArrowheads="1"/>
          </p:cNvSpPr>
          <p:nvPr>
            <p:ph type="body" idx="1"/>
          </p:nvPr>
        </p:nvSpPr>
        <p:spPr/>
        <p:txBody>
          <a:bodyPr/>
          <a:lstStyle/>
          <a:p>
            <a:pPr>
              <a:buFont typeface="Wingdings" pitchFamily="2" charset="2"/>
              <a:buNone/>
            </a:pPr>
            <a:r>
              <a:rPr lang="en-US"/>
              <a:t>Who </a:t>
            </a:r>
            <a:r>
              <a:rPr lang="en-US" b="1">
                <a:solidFill>
                  <a:schemeClr val="folHlink"/>
                </a:solidFill>
              </a:rPr>
              <a:t>set </a:t>
            </a:r>
            <a:r>
              <a:rPr lang="en-US"/>
              <a:t>the lantern on this table?</a:t>
            </a:r>
          </a:p>
        </p:txBody>
      </p:sp>
    </p:spTree>
  </p:cSld>
  <p:clrMapOvr>
    <a:masterClrMapping/>
  </p:clrMapOvr>
  <p:timing>
    <p:tnLst>
      <p:par>
        <p:cTn id="1" dur="indefinite" restart="never" nodeType="tmRoot"/>
      </p:par>
    </p:tn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83" name="Rectangle 3"/>
          <p:cNvSpPr>
            <a:spLocks noGrp="1" noChangeArrowheads="1"/>
          </p:cNvSpPr>
          <p:nvPr>
            <p:ph type="body" idx="1"/>
          </p:nvPr>
        </p:nvSpPr>
        <p:spPr>
          <a:xfrm>
            <a:off x="457200" y="914400"/>
            <a:ext cx="8229600" cy="4495800"/>
          </a:xfrm>
        </p:spPr>
        <p:txBody>
          <a:bodyPr/>
          <a:lstStyle/>
          <a:p>
            <a:pPr>
              <a:lnSpc>
                <a:spcPct val="90000"/>
              </a:lnSpc>
              <a:buFont typeface="Wingdings" pitchFamily="2" charset="2"/>
              <a:buNone/>
            </a:pPr>
            <a:r>
              <a:rPr lang="en-US" sz="3600">
                <a:effectLst/>
              </a:rPr>
              <a:t>Wrong</a:t>
            </a:r>
          </a:p>
          <a:p>
            <a:pPr>
              <a:lnSpc>
                <a:spcPct val="90000"/>
              </a:lnSpc>
              <a:buFont typeface="Wingdings" pitchFamily="2" charset="2"/>
              <a:buNone/>
            </a:pPr>
            <a:r>
              <a:rPr lang="en-US" sz="3600">
                <a:effectLst/>
              </a:rPr>
              <a:t> I will </a:t>
            </a:r>
            <a:r>
              <a:rPr lang="en-US" sz="3600" b="1">
                <a:solidFill>
                  <a:schemeClr val="folHlink"/>
                </a:solidFill>
                <a:effectLst/>
              </a:rPr>
              <a:t>learn</a:t>
            </a:r>
            <a:r>
              <a:rPr lang="en-US" sz="3600">
                <a:effectLst/>
              </a:rPr>
              <a:t> you how to solve this math problem. </a:t>
            </a:r>
          </a:p>
          <a:p>
            <a:pPr>
              <a:lnSpc>
                <a:spcPct val="90000"/>
              </a:lnSpc>
              <a:buFont typeface="Wingdings" pitchFamily="2" charset="2"/>
              <a:buNone/>
            </a:pPr>
            <a:endParaRPr lang="en-US" sz="3600">
              <a:effectLst/>
            </a:endParaRPr>
          </a:p>
          <a:p>
            <a:pPr>
              <a:lnSpc>
                <a:spcPct val="90000"/>
              </a:lnSpc>
              <a:buFont typeface="Wingdings" pitchFamily="2" charset="2"/>
              <a:buNone/>
            </a:pPr>
            <a:r>
              <a:rPr lang="en-US" sz="3600">
                <a:effectLst/>
              </a:rPr>
              <a:t>Right</a:t>
            </a:r>
          </a:p>
          <a:p>
            <a:pPr>
              <a:lnSpc>
                <a:spcPct val="90000"/>
              </a:lnSpc>
              <a:buFont typeface="Wingdings" pitchFamily="2" charset="2"/>
              <a:buNone/>
            </a:pPr>
            <a:r>
              <a:rPr lang="en-US" sz="3600">
                <a:effectLst/>
              </a:rPr>
              <a:t> I will </a:t>
            </a:r>
            <a:r>
              <a:rPr lang="en-US" sz="3600" b="1">
                <a:solidFill>
                  <a:schemeClr val="folHlink"/>
                </a:solidFill>
                <a:effectLst/>
              </a:rPr>
              <a:t>teach</a:t>
            </a:r>
            <a:r>
              <a:rPr lang="en-US" sz="3600">
                <a:effectLst/>
              </a:rPr>
              <a:t> you how to solve this math problem. I am sure you can learn it.</a:t>
            </a:r>
            <a:endParaRPr lang="en-US" sz="3600"/>
          </a:p>
          <a:p>
            <a:pPr>
              <a:lnSpc>
                <a:spcPct val="90000"/>
              </a:lnSpc>
            </a:pPr>
            <a:endParaRPr lang="en-US" sz="3600"/>
          </a:p>
        </p:txBody>
      </p:sp>
    </p:spTree>
  </p:cSld>
  <p:clrMapOvr>
    <a:masterClrMapping/>
  </p:clrMapOvr>
  <p:timing>
    <p:tnLst>
      <p:par>
        <p:cTn id="1" dur="indefinite" restart="never" nodeType="tmRoot"/>
      </p:par>
    </p:tn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6" name="Rectangle 2"/>
          <p:cNvSpPr>
            <a:spLocks noGrp="1" noChangeArrowheads="1"/>
          </p:cNvSpPr>
          <p:nvPr>
            <p:ph type="body" idx="1"/>
          </p:nvPr>
        </p:nvSpPr>
        <p:spPr>
          <a:xfrm>
            <a:off x="457200" y="914400"/>
            <a:ext cx="8229600" cy="4495800"/>
          </a:xfrm>
        </p:spPr>
        <p:txBody>
          <a:bodyPr/>
          <a:lstStyle/>
          <a:p>
            <a:pPr>
              <a:lnSpc>
                <a:spcPct val="90000"/>
              </a:lnSpc>
              <a:buFont typeface="Wingdings" pitchFamily="2" charset="2"/>
              <a:buNone/>
            </a:pPr>
            <a:r>
              <a:rPr lang="en-US">
                <a:effectLst/>
              </a:rPr>
              <a:t>Wrong</a:t>
            </a:r>
          </a:p>
          <a:p>
            <a:pPr>
              <a:lnSpc>
                <a:spcPct val="90000"/>
              </a:lnSpc>
              <a:buFont typeface="Wingdings" pitchFamily="2" charset="2"/>
              <a:buNone/>
            </a:pPr>
            <a:r>
              <a:rPr lang="en-US">
                <a:effectLst/>
              </a:rPr>
              <a:t> I will </a:t>
            </a:r>
            <a:r>
              <a:rPr lang="en-US" b="1">
                <a:solidFill>
                  <a:schemeClr val="folHlink"/>
                </a:solidFill>
                <a:effectLst/>
              </a:rPr>
              <a:t>teach</a:t>
            </a:r>
            <a:r>
              <a:rPr lang="en-US">
                <a:effectLst/>
              </a:rPr>
              <a:t> how to dance after a series of lessons.</a:t>
            </a:r>
          </a:p>
          <a:p>
            <a:pPr>
              <a:lnSpc>
                <a:spcPct val="90000"/>
              </a:lnSpc>
              <a:buFont typeface="Wingdings" pitchFamily="2" charset="2"/>
              <a:buNone/>
            </a:pPr>
            <a:endParaRPr lang="en-US">
              <a:effectLst/>
            </a:endParaRPr>
          </a:p>
          <a:p>
            <a:pPr>
              <a:lnSpc>
                <a:spcPct val="90000"/>
              </a:lnSpc>
              <a:buFont typeface="Wingdings" pitchFamily="2" charset="2"/>
              <a:buNone/>
            </a:pPr>
            <a:r>
              <a:rPr lang="en-US">
                <a:effectLst/>
              </a:rPr>
              <a:t>Right</a:t>
            </a:r>
          </a:p>
          <a:p>
            <a:pPr>
              <a:lnSpc>
                <a:spcPct val="90000"/>
              </a:lnSpc>
              <a:buFont typeface="Wingdings" pitchFamily="2" charset="2"/>
              <a:buNone/>
            </a:pPr>
            <a:r>
              <a:rPr lang="en-US">
                <a:effectLst/>
              </a:rPr>
              <a:t> I will </a:t>
            </a:r>
            <a:r>
              <a:rPr lang="en-US" b="1">
                <a:solidFill>
                  <a:schemeClr val="folHlink"/>
                </a:solidFill>
                <a:effectLst/>
              </a:rPr>
              <a:t>learn </a:t>
            </a:r>
            <a:r>
              <a:rPr lang="en-US">
                <a:effectLst/>
              </a:rPr>
              <a:t>how to dance after a series of lessons.</a:t>
            </a:r>
            <a:endParaRPr lang="en-US"/>
          </a:p>
          <a:p>
            <a:pPr>
              <a:lnSpc>
                <a:spcPct val="90000"/>
              </a:lnSpc>
            </a:pPr>
            <a:endParaRPr lang="en-US"/>
          </a:p>
        </p:txBody>
      </p:sp>
    </p:spTree>
  </p:cSld>
  <p:clrMapOvr>
    <a:masterClrMapping/>
  </p:clrMapOvr>
  <p:timing>
    <p:tnLst>
      <p:par>
        <p:cTn id="1" dur="indefinite" restart="never" nodeType="tmRoot"/>
      </p:par>
    </p:tnLst>
  </p:timing>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0" name="Rectangle 2"/>
          <p:cNvSpPr>
            <a:spLocks noGrp="1" noChangeArrowheads="1"/>
          </p:cNvSpPr>
          <p:nvPr>
            <p:ph type="title"/>
          </p:nvPr>
        </p:nvSpPr>
        <p:spPr>
          <a:xfrm>
            <a:off x="381000" y="533400"/>
            <a:ext cx="9906000" cy="609600"/>
          </a:xfrm>
        </p:spPr>
        <p:txBody>
          <a:bodyPr/>
          <a:lstStyle/>
          <a:p>
            <a:pPr algn="l"/>
            <a:r>
              <a:rPr lang="en-US" sz="1800"/>
              <a:t>               </a:t>
            </a:r>
            <a:r>
              <a:rPr lang="en-US" sz="1400"/>
              <a:t>Billy will </a:t>
            </a:r>
            <a:r>
              <a:rPr lang="en-US" sz="1400" b="1">
                <a:solidFill>
                  <a:schemeClr val="folHlink"/>
                </a:solidFill>
              </a:rPr>
              <a:t>teach</a:t>
            </a:r>
            <a:r>
              <a:rPr lang="en-US" sz="1400"/>
              <a:t> the hounds how to hunt.                 The hounds will</a:t>
            </a:r>
            <a:r>
              <a:rPr lang="en-US" sz="1400" b="1">
                <a:solidFill>
                  <a:schemeClr val="folHlink"/>
                </a:solidFill>
              </a:rPr>
              <a:t> learn</a:t>
            </a:r>
            <a:r>
              <a:rPr lang="en-US" sz="1400"/>
              <a:t> how to</a:t>
            </a:r>
            <a:r>
              <a:rPr lang="en-US" sz="1200"/>
              <a:t> hunt.</a:t>
            </a:r>
            <a:r>
              <a:rPr lang="en-US" sz="4000"/>
              <a:t> </a:t>
            </a:r>
            <a:br>
              <a:rPr lang="en-US" sz="4000"/>
            </a:br>
            <a:r>
              <a:rPr lang="en-US" sz="4000"/>
              <a:t>        </a:t>
            </a:r>
            <a:r>
              <a:rPr lang="en-US" sz="1400"/>
              <a:t>Billy will train the dogs.                                                                     The hounds will </a:t>
            </a:r>
            <a:br>
              <a:rPr lang="en-US" sz="1400"/>
            </a:br>
            <a:r>
              <a:rPr lang="en-US" sz="1400"/>
              <a:t>                                                                                                                                 gain knowledge.</a:t>
            </a:r>
          </a:p>
        </p:txBody>
      </p:sp>
      <p:sp>
        <p:nvSpPr>
          <p:cNvPr id="124931" name="Rectangle 3"/>
          <p:cNvSpPr>
            <a:spLocks noGrp="1" noChangeArrowheads="1"/>
          </p:cNvSpPr>
          <p:nvPr>
            <p:ph type="body" idx="1"/>
          </p:nvPr>
        </p:nvSpPr>
        <p:spPr>
          <a:xfrm>
            <a:off x="457200" y="2514600"/>
            <a:ext cx="8229600" cy="3581400"/>
          </a:xfrm>
        </p:spPr>
        <p:txBody>
          <a:bodyPr/>
          <a:lstStyle/>
          <a:p>
            <a:pPr>
              <a:buFont typeface="Wingdings" pitchFamily="2" charset="2"/>
              <a:buNone/>
            </a:pPr>
            <a:r>
              <a:rPr lang="en-US"/>
              <a:t>Write </a:t>
            </a:r>
            <a:r>
              <a:rPr lang="en-US" b="1">
                <a:solidFill>
                  <a:schemeClr val="folHlink"/>
                </a:solidFill>
              </a:rPr>
              <a:t>teach</a:t>
            </a:r>
            <a:r>
              <a:rPr lang="en-US"/>
              <a:t> or </a:t>
            </a:r>
            <a:r>
              <a:rPr lang="en-US" b="1">
                <a:solidFill>
                  <a:schemeClr val="folHlink"/>
                </a:solidFill>
              </a:rPr>
              <a:t>learn</a:t>
            </a:r>
            <a:r>
              <a:rPr lang="en-US">
                <a:solidFill>
                  <a:schemeClr val="folHlink"/>
                </a:solidFill>
              </a:rPr>
              <a:t> </a:t>
            </a:r>
            <a:r>
              <a:rPr lang="en-US"/>
              <a:t>to complete the sentence.</a:t>
            </a:r>
          </a:p>
          <a:p>
            <a:pPr>
              <a:buFont typeface="Wingdings" pitchFamily="2" charset="2"/>
              <a:buNone/>
            </a:pPr>
            <a:endParaRPr lang="en-US"/>
          </a:p>
          <a:p>
            <a:pPr>
              <a:buFont typeface="Wingdings" pitchFamily="2" charset="2"/>
              <a:buNone/>
            </a:pPr>
            <a:r>
              <a:rPr lang="en-US"/>
              <a:t>Little Ann will _________ Old Dan how to swim across the river. </a:t>
            </a:r>
          </a:p>
        </p:txBody>
      </p:sp>
      <p:pic>
        <p:nvPicPr>
          <p:cNvPr id="124935" name="Picture 7" descr="an00857_"/>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381000"/>
            <a:ext cx="1638300" cy="2020888"/>
          </a:xfrm>
          <a:prstGeom prst="rect">
            <a:avLst/>
          </a:prstGeom>
          <a:noFill/>
          <a:extLst>
            <a:ext uri="{909E8E84-426E-40DD-AFC4-6F175D3DCCD1}">
              <a14:hiddenFill xmlns:a14="http://schemas.microsoft.com/office/drawing/2010/main">
                <a:solidFill>
                  <a:srgbClr val="FFFFFF"/>
                </a:solidFill>
              </a14:hiddenFill>
            </a:ext>
          </a:extLst>
        </p:spPr>
      </p:pic>
      <p:pic>
        <p:nvPicPr>
          <p:cNvPr id="124936" name="Picture 8" descr="an01874_"/>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800600" y="457200"/>
            <a:ext cx="2438400" cy="1890713"/>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7" name="Rectangle 3"/>
          <p:cNvSpPr>
            <a:spLocks noGrp="1" noChangeArrowheads="1"/>
          </p:cNvSpPr>
          <p:nvPr>
            <p:ph type="body" idx="1"/>
          </p:nvPr>
        </p:nvSpPr>
        <p:spPr/>
        <p:txBody>
          <a:bodyPr/>
          <a:lstStyle/>
          <a:p>
            <a:pPr>
              <a:buFont typeface="Wingdings" pitchFamily="2" charset="2"/>
              <a:buNone/>
            </a:pPr>
            <a:r>
              <a:rPr lang="en-US"/>
              <a:t>Little Ann will </a:t>
            </a:r>
            <a:r>
              <a:rPr lang="en-US" b="1">
                <a:solidFill>
                  <a:schemeClr val="folHlink"/>
                </a:solidFill>
              </a:rPr>
              <a:t>teach</a:t>
            </a:r>
            <a:r>
              <a:rPr lang="en-US"/>
              <a:t> Old Dan how to swim across the river.</a:t>
            </a:r>
          </a:p>
        </p:txBody>
      </p:sp>
    </p:spTree>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002" name="Rectangle 2"/>
          <p:cNvSpPr>
            <a:spLocks noGrp="1" noChangeArrowheads="1"/>
          </p:cNvSpPr>
          <p:nvPr>
            <p:ph type="title"/>
          </p:nvPr>
        </p:nvSpPr>
        <p:spPr>
          <a:xfrm>
            <a:off x="381000" y="533400"/>
            <a:ext cx="9906000" cy="609600"/>
          </a:xfrm>
        </p:spPr>
        <p:txBody>
          <a:bodyPr/>
          <a:lstStyle/>
          <a:p>
            <a:pPr algn="l"/>
            <a:r>
              <a:rPr lang="en-US" sz="1800"/>
              <a:t>               </a:t>
            </a:r>
            <a:r>
              <a:rPr lang="en-US" sz="1400"/>
              <a:t>Billy will </a:t>
            </a:r>
            <a:r>
              <a:rPr lang="en-US" sz="1400" b="1">
                <a:solidFill>
                  <a:schemeClr val="folHlink"/>
                </a:solidFill>
              </a:rPr>
              <a:t>teach</a:t>
            </a:r>
            <a:r>
              <a:rPr lang="en-US" sz="1400"/>
              <a:t> the hounds how to hunt.                 The hounds will</a:t>
            </a:r>
            <a:r>
              <a:rPr lang="en-US" sz="1400" b="1">
                <a:solidFill>
                  <a:schemeClr val="folHlink"/>
                </a:solidFill>
              </a:rPr>
              <a:t> learn</a:t>
            </a:r>
            <a:r>
              <a:rPr lang="en-US" sz="1400"/>
              <a:t> how to</a:t>
            </a:r>
            <a:r>
              <a:rPr lang="en-US" sz="1200"/>
              <a:t> hunt.</a:t>
            </a:r>
            <a:r>
              <a:rPr lang="en-US" sz="4000"/>
              <a:t> </a:t>
            </a:r>
            <a:br>
              <a:rPr lang="en-US" sz="4000"/>
            </a:br>
            <a:r>
              <a:rPr lang="en-US" sz="4000"/>
              <a:t>        </a:t>
            </a:r>
            <a:r>
              <a:rPr lang="en-US" sz="1400"/>
              <a:t>Billy will train the dogs.                                                                     The hounds will </a:t>
            </a:r>
            <a:br>
              <a:rPr lang="en-US" sz="1400"/>
            </a:br>
            <a:r>
              <a:rPr lang="en-US" sz="1400"/>
              <a:t>                                                                                                                                 gain knowledge.</a:t>
            </a:r>
          </a:p>
        </p:txBody>
      </p:sp>
      <p:sp>
        <p:nvSpPr>
          <p:cNvPr id="128003" name="Rectangle 3"/>
          <p:cNvSpPr>
            <a:spLocks noGrp="1" noChangeArrowheads="1"/>
          </p:cNvSpPr>
          <p:nvPr>
            <p:ph type="body" idx="1"/>
          </p:nvPr>
        </p:nvSpPr>
        <p:spPr>
          <a:xfrm>
            <a:off x="457200" y="2514600"/>
            <a:ext cx="8229600" cy="3581400"/>
          </a:xfrm>
        </p:spPr>
        <p:txBody>
          <a:bodyPr/>
          <a:lstStyle/>
          <a:p>
            <a:pPr>
              <a:buFont typeface="Wingdings" pitchFamily="2" charset="2"/>
              <a:buNone/>
            </a:pPr>
            <a:r>
              <a:rPr lang="en-US"/>
              <a:t>Write </a:t>
            </a:r>
            <a:r>
              <a:rPr lang="en-US" b="1">
                <a:solidFill>
                  <a:schemeClr val="folHlink"/>
                </a:solidFill>
              </a:rPr>
              <a:t>teach</a:t>
            </a:r>
            <a:r>
              <a:rPr lang="en-US"/>
              <a:t> or </a:t>
            </a:r>
            <a:r>
              <a:rPr lang="en-US" b="1">
                <a:solidFill>
                  <a:schemeClr val="folHlink"/>
                </a:solidFill>
              </a:rPr>
              <a:t>learn</a:t>
            </a:r>
            <a:r>
              <a:rPr lang="en-US">
                <a:solidFill>
                  <a:schemeClr val="folHlink"/>
                </a:solidFill>
              </a:rPr>
              <a:t> </a:t>
            </a:r>
            <a:r>
              <a:rPr lang="en-US"/>
              <a:t>to complete the sentence.</a:t>
            </a:r>
          </a:p>
          <a:p>
            <a:pPr>
              <a:buFont typeface="Wingdings" pitchFamily="2" charset="2"/>
              <a:buNone/>
            </a:pPr>
            <a:endParaRPr lang="en-US"/>
          </a:p>
          <a:p>
            <a:pPr>
              <a:buFont typeface="Wingdings" pitchFamily="2" charset="2"/>
              <a:buNone/>
            </a:pPr>
            <a:r>
              <a:rPr lang="en-US"/>
              <a:t>Billy used a raccoon hide to ______ Little Ann and Old Dan. </a:t>
            </a:r>
          </a:p>
        </p:txBody>
      </p:sp>
      <p:pic>
        <p:nvPicPr>
          <p:cNvPr id="128004" name="Picture 4" descr="an00857_"/>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381000"/>
            <a:ext cx="1638300" cy="2020888"/>
          </a:xfrm>
          <a:prstGeom prst="rect">
            <a:avLst/>
          </a:prstGeom>
          <a:noFill/>
          <a:extLst>
            <a:ext uri="{909E8E84-426E-40DD-AFC4-6F175D3DCCD1}">
              <a14:hiddenFill xmlns:a14="http://schemas.microsoft.com/office/drawing/2010/main">
                <a:solidFill>
                  <a:srgbClr val="FFFFFF"/>
                </a:solidFill>
              </a14:hiddenFill>
            </a:ext>
          </a:extLst>
        </p:spPr>
      </p:pic>
      <p:pic>
        <p:nvPicPr>
          <p:cNvPr id="128005" name="Picture 5" descr="an01874_"/>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800600" y="457200"/>
            <a:ext cx="2438400" cy="1890713"/>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170" name="Rectangle 2"/>
          <p:cNvSpPr>
            <a:spLocks noGrp="1" noChangeArrowheads="1"/>
          </p:cNvSpPr>
          <p:nvPr>
            <p:ph type="body" idx="1"/>
          </p:nvPr>
        </p:nvSpPr>
        <p:spPr/>
        <p:txBody>
          <a:bodyPr/>
          <a:lstStyle/>
          <a:p>
            <a:pPr>
              <a:buFont typeface="Wingdings" pitchFamily="2" charset="2"/>
              <a:buNone/>
            </a:pPr>
            <a:r>
              <a:rPr lang="en-US"/>
              <a:t>Billy used a raccoon hide to </a:t>
            </a:r>
            <a:r>
              <a:rPr lang="en-US" b="1">
                <a:solidFill>
                  <a:schemeClr val="folHlink"/>
                </a:solidFill>
              </a:rPr>
              <a:t>teach</a:t>
            </a:r>
            <a:r>
              <a:rPr lang="en-US"/>
              <a:t> Little Ann and Old Dan.</a:t>
            </a:r>
          </a:p>
        </p:txBody>
      </p:sp>
    </p:spTree>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098" name="Rectangle 2"/>
          <p:cNvSpPr>
            <a:spLocks noGrp="1" noChangeArrowheads="1"/>
          </p:cNvSpPr>
          <p:nvPr>
            <p:ph type="title"/>
          </p:nvPr>
        </p:nvSpPr>
        <p:spPr>
          <a:xfrm>
            <a:off x="381000" y="533400"/>
            <a:ext cx="9906000" cy="609600"/>
          </a:xfrm>
        </p:spPr>
        <p:txBody>
          <a:bodyPr/>
          <a:lstStyle/>
          <a:p>
            <a:pPr algn="l"/>
            <a:r>
              <a:rPr lang="en-US" sz="1800"/>
              <a:t>               </a:t>
            </a:r>
            <a:r>
              <a:rPr lang="en-US" sz="1400"/>
              <a:t>Billy will </a:t>
            </a:r>
            <a:r>
              <a:rPr lang="en-US" sz="1400" b="1">
                <a:solidFill>
                  <a:schemeClr val="folHlink"/>
                </a:solidFill>
              </a:rPr>
              <a:t>teach</a:t>
            </a:r>
            <a:r>
              <a:rPr lang="en-US" sz="1400"/>
              <a:t> the hounds how to hunt.                 The hounds will</a:t>
            </a:r>
            <a:r>
              <a:rPr lang="en-US" sz="1400" b="1">
                <a:solidFill>
                  <a:schemeClr val="folHlink"/>
                </a:solidFill>
              </a:rPr>
              <a:t> learn</a:t>
            </a:r>
            <a:r>
              <a:rPr lang="en-US" sz="1400"/>
              <a:t> how to</a:t>
            </a:r>
            <a:r>
              <a:rPr lang="en-US" sz="1200"/>
              <a:t> hunt.</a:t>
            </a:r>
            <a:r>
              <a:rPr lang="en-US" sz="4000"/>
              <a:t> </a:t>
            </a:r>
            <a:br>
              <a:rPr lang="en-US" sz="4000"/>
            </a:br>
            <a:r>
              <a:rPr lang="en-US" sz="4000"/>
              <a:t>        </a:t>
            </a:r>
            <a:r>
              <a:rPr lang="en-US" sz="1400"/>
              <a:t>Billy will train the dogs.                                                                     The hounds will </a:t>
            </a:r>
            <a:br>
              <a:rPr lang="en-US" sz="1400"/>
            </a:br>
            <a:r>
              <a:rPr lang="en-US" sz="1400"/>
              <a:t>                                                                                                                                 gain knowledge.</a:t>
            </a:r>
          </a:p>
        </p:txBody>
      </p:sp>
      <p:sp>
        <p:nvSpPr>
          <p:cNvPr id="132099" name="Rectangle 3"/>
          <p:cNvSpPr>
            <a:spLocks noGrp="1" noChangeArrowheads="1"/>
          </p:cNvSpPr>
          <p:nvPr>
            <p:ph type="body" idx="1"/>
          </p:nvPr>
        </p:nvSpPr>
        <p:spPr>
          <a:xfrm>
            <a:off x="457200" y="2514600"/>
            <a:ext cx="8229600" cy="3581400"/>
          </a:xfrm>
        </p:spPr>
        <p:txBody>
          <a:bodyPr/>
          <a:lstStyle/>
          <a:p>
            <a:pPr>
              <a:buFont typeface="Wingdings" pitchFamily="2" charset="2"/>
              <a:buNone/>
            </a:pPr>
            <a:r>
              <a:rPr lang="en-US"/>
              <a:t>Write </a:t>
            </a:r>
            <a:r>
              <a:rPr lang="en-US" b="1">
                <a:solidFill>
                  <a:schemeClr val="folHlink"/>
                </a:solidFill>
              </a:rPr>
              <a:t>teach</a:t>
            </a:r>
            <a:r>
              <a:rPr lang="en-US"/>
              <a:t> or </a:t>
            </a:r>
            <a:r>
              <a:rPr lang="en-US" b="1">
                <a:solidFill>
                  <a:schemeClr val="folHlink"/>
                </a:solidFill>
              </a:rPr>
              <a:t>learn</a:t>
            </a:r>
            <a:r>
              <a:rPr lang="en-US">
                <a:solidFill>
                  <a:schemeClr val="folHlink"/>
                </a:solidFill>
              </a:rPr>
              <a:t> </a:t>
            </a:r>
            <a:r>
              <a:rPr lang="en-US"/>
              <a:t>to complete the sentence.</a:t>
            </a:r>
          </a:p>
          <a:p>
            <a:pPr>
              <a:buFont typeface="Wingdings" pitchFamily="2" charset="2"/>
              <a:buNone/>
            </a:pPr>
            <a:endParaRPr lang="en-US"/>
          </a:p>
          <a:p>
            <a:pPr>
              <a:buFont typeface="Wingdings" pitchFamily="2" charset="2"/>
              <a:buNone/>
            </a:pPr>
            <a:r>
              <a:rPr lang="en-US"/>
              <a:t>Samie could not _________ to stay away from the trap. </a:t>
            </a:r>
          </a:p>
        </p:txBody>
      </p:sp>
      <p:pic>
        <p:nvPicPr>
          <p:cNvPr id="132100" name="Picture 4" descr="an00857_"/>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381000"/>
            <a:ext cx="1638300" cy="2020888"/>
          </a:xfrm>
          <a:prstGeom prst="rect">
            <a:avLst/>
          </a:prstGeom>
          <a:noFill/>
          <a:extLst>
            <a:ext uri="{909E8E84-426E-40DD-AFC4-6F175D3DCCD1}">
              <a14:hiddenFill xmlns:a14="http://schemas.microsoft.com/office/drawing/2010/main">
                <a:solidFill>
                  <a:srgbClr val="FFFFFF"/>
                </a:solidFill>
              </a14:hiddenFill>
            </a:ext>
          </a:extLst>
        </p:spPr>
      </p:pic>
      <p:pic>
        <p:nvPicPr>
          <p:cNvPr id="132101" name="Picture 5" descr="an01874_"/>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800600" y="457200"/>
            <a:ext cx="2438400" cy="1890713"/>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6194" name="Rectangle 2"/>
          <p:cNvSpPr>
            <a:spLocks noGrp="1" noChangeArrowheads="1"/>
          </p:cNvSpPr>
          <p:nvPr>
            <p:ph type="body" idx="1"/>
          </p:nvPr>
        </p:nvSpPr>
        <p:spPr/>
        <p:txBody>
          <a:bodyPr/>
          <a:lstStyle/>
          <a:p>
            <a:pPr>
              <a:buFont typeface="Wingdings" pitchFamily="2" charset="2"/>
              <a:buNone/>
            </a:pPr>
            <a:r>
              <a:rPr lang="en-US"/>
              <a:t>Samie could not </a:t>
            </a:r>
            <a:r>
              <a:rPr lang="en-US" b="1">
                <a:solidFill>
                  <a:schemeClr val="folHlink"/>
                </a:solidFill>
              </a:rPr>
              <a:t>learn</a:t>
            </a:r>
            <a:r>
              <a:rPr lang="en-US"/>
              <a:t> to stay away from the trap.</a:t>
            </a:r>
          </a:p>
        </p:txBody>
      </p:sp>
    </p:spTree>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026" name="Rectangle 2"/>
          <p:cNvSpPr>
            <a:spLocks noGrp="1" noChangeArrowheads="1"/>
          </p:cNvSpPr>
          <p:nvPr>
            <p:ph type="title"/>
          </p:nvPr>
        </p:nvSpPr>
        <p:spPr>
          <a:xfrm>
            <a:off x="381000" y="533400"/>
            <a:ext cx="9906000" cy="609600"/>
          </a:xfrm>
        </p:spPr>
        <p:txBody>
          <a:bodyPr/>
          <a:lstStyle/>
          <a:p>
            <a:pPr algn="l"/>
            <a:r>
              <a:rPr lang="en-US" sz="1800"/>
              <a:t>               </a:t>
            </a:r>
            <a:r>
              <a:rPr lang="en-US" sz="1400"/>
              <a:t>Billy will </a:t>
            </a:r>
            <a:r>
              <a:rPr lang="en-US" sz="1400" b="1">
                <a:solidFill>
                  <a:schemeClr val="folHlink"/>
                </a:solidFill>
              </a:rPr>
              <a:t>teach</a:t>
            </a:r>
            <a:r>
              <a:rPr lang="en-US" sz="1400"/>
              <a:t> the hounds how to hunt.                 The hounds will</a:t>
            </a:r>
            <a:r>
              <a:rPr lang="en-US" sz="1400" b="1">
                <a:solidFill>
                  <a:schemeClr val="folHlink"/>
                </a:solidFill>
              </a:rPr>
              <a:t> learn</a:t>
            </a:r>
            <a:r>
              <a:rPr lang="en-US" sz="1400"/>
              <a:t> how to</a:t>
            </a:r>
            <a:r>
              <a:rPr lang="en-US" sz="1200"/>
              <a:t> hunt.</a:t>
            </a:r>
            <a:r>
              <a:rPr lang="en-US" sz="4000"/>
              <a:t> </a:t>
            </a:r>
            <a:br>
              <a:rPr lang="en-US" sz="4000"/>
            </a:br>
            <a:r>
              <a:rPr lang="en-US" sz="4000"/>
              <a:t>        </a:t>
            </a:r>
            <a:r>
              <a:rPr lang="en-US" sz="1400"/>
              <a:t>Billy will train the dogs.                                                                     The hounds will </a:t>
            </a:r>
            <a:br>
              <a:rPr lang="en-US" sz="1400"/>
            </a:br>
            <a:r>
              <a:rPr lang="en-US" sz="1400"/>
              <a:t>                                                                                                                                 gain knowledge.</a:t>
            </a:r>
          </a:p>
        </p:txBody>
      </p:sp>
      <p:sp>
        <p:nvSpPr>
          <p:cNvPr id="129027" name="Rectangle 3"/>
          <p:cNvSpPr>
            <a:spLocks noGrp="1" noChangeArrowheads="1"/>
          </p:cNvSpPr>
          <p:nvPr>
            <p:ph type="body" idx="1"/>
          </p:nvPr>
        </p:nvSpPr>
        <p:spPr>
          <a:xfrm>
            <a:off x="457200" y="2514600"/>
            <a:ext cx="8229600" cy="3581400"/>
          </a:xfrm>
        </p:spPr>
        <p:txBody>
          <a:bodyPr/>
          <a:lstStyle/>
          <a:p>
            <a:pPr>
              <a:buFont typeface="Wingdings" pitchFamily="2" charset="2"/>
              <a:buNone/>
            </a:pPr>
            <a:r>
              <a:rPr lang="en-US"/>
              <a:t>Write </a:t>
            </a:r>
            <a:r>
              <a:rPr lang="en-US" b="1">
                <a:solidFill>
                  <a:schemeClr val="folHlink"/>
                </a:solidFill>
              </a:rPr>
              <a:t>taught</a:t>
            </a:r>
            <a:r>
              <a:rPr lang="en-US"/>
              <a:t> or </a:t>
            </a:r>
            <a:r>
              <a:rPr lang="en-US" b="1">
                <a:solidFill>
                  <a:schemeClr val="folHlink"/>
                </a:solidFill>
              </a:rPr>
              <a:t>learned</a:t>
            </a:r>
            <a:r>
              <a:rPr lang="en-US">
                <a:solidFill>
                  <a:schemeClr val="folHlink"/>
                </a:solidFill>
              </a:rPr>
              <a:t> </a:t>
            </a:r>
            <a:r>
              <a:rPr lang="en-US"/>
              <a:t>to complete the sentence.</a:t>
            </a:r>
          </a:p>
          <a:p>
            <a:pPr>
              <a:buFont typeface="Wingdings" pitchFamily="2" charset="2"/>
              <a:buNone/>
            </a:pPr>
            <a:endParaRPr lang="en-US"/>
          </a:p>
          <a:p>
            <a:pPr>
              <a:buFont typeface="Wingdings" pitchFamily="2" charset="2"/>
              <a:buNone/>
            </a:pPr>
            <a:r>
              <a:rPr lang="en-US"/>
              <a:t>Little Ann and Old Dan ________ quickly how to track coons. </a:t>
            </a:r>
          </a:p>
        </p:txBody>
      </p:sp>
      <p:pic>
        <p:nvPicPr>
          <p:cNvPr id="129028" name="Picture 4" descr="an00857_"/>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381000"/>
            <a:ext cx="1638300" cy="2020888"/>
          </a:xfrm>
          <a:prstGeom prst="rect">
            <a:avLst/>
          </a:prstGeom>
          <a:noFill/>
          <a:extLst>
            <a:ext uri="{909E8E84-426E-40DD-AFC4-6F175D3DCCD1}">
              <a14:hiddenFill xmlns:a14="http://schemas.microsoft.com/office/drawing/2010/main">
                <a:solidFill>
                  <a:srgbClr val="FFFFFF"/>
                </a:solidFill>
              </a14:hiddenFill>
            </a:ext>
          </a:extLst>
        </p:spPr>
      </p:pic>
      <p:pic>
        <p:nvPicPr>
          <p:cNvPr id="129029" name="Picture 5" descr="an01874_"/>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800600" y="457200"/>
            <a:ext cx="2438400" cy="1890713"/>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218" name="Rectangle 2"/>
          <p:cNvSpPr>
            <a:spLocks noGrp="1" noChangeArrowheads="1"/>
          </p:cNvSpPr>
          <p:nvPr>
            <p:ph type="body" idx="1"/>
          </p:nvPr>
        </p:nvSpPr>
        <p:spPr/>
        <p:txBody>
          <a:bodyPr/>
          <a:lstStyle/>
          <a:p>
            <a:pPr>
              <a:buFont typeface="Wingdings" pitchFamily="2" charset="2"/>
              <a:buNone/>
            </a:pPr>
            <a:r>
              <a:rPr lang="en-US"/>
              <a:t>Little Ann and Old Dan </a:t>
            </a:r>
            <a:r>
              <a:rPr lang="en-US" b="1">
                <a:solidFill>
                  <a:schemeClr val="folHlink"/>
                </a:solidFill>
              </a:rPr>
              <a:t>learned</a:t>
            </a:r>
            <a:r>
              <a:rPr lang="en-US"/>
              <a:t> quickly how to track coons.</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pPr algn="l"/>
            <a:r>
              <a:rPr lang="en-US" sz="1800"/>
              <a:t>               I </a:t>
            </a:r>
            <a:r>
              <a:rPr lang="en-US" sz="1800" b="1">
                <a:solidFill>
                  <a:schemeClr val="folHlink"/>
                </a:solidFill>
              </a:rPr>
              <a:t>sit</a:t>
            </a:r>
            <a:r>
              <a:rPr lang="en-US" sz="1800"/>
              <a:t> on the chair.</a:t>
            </a:r>
            <a:r>
              <a:rPr lang="en-US" sz="4000"/>
              <a:t>                 </a:t>
            </a:r>
            <a:r>
              <a:rPr lang="en-US" sz="1800"/>
              <a:t>I </a:t>
            </a:r>
            <a:r>
              <a:rPr lang="en-US" sz="1800" b="1">
                <a:solidFill>
                  <a:schemeClr val="folHlink"/>
                </a:solidFill>
              </a:rPr>
              <a:t>set </a:t>
            </a:r>
            <a:r>
              <a:rPr lang="en-US" sz="1800"/>
              <a:t>my gun down.</a:t>
            </a:r>
            <a:r>
              <a:rPr lang="en-US" sz="4000"/>
              <a:t> </a:t>
            </a:r>
          </a:p>
        </p:txBody>
      </p:sp>
      <p:sp>
        <p:nvSpPr>
          <p:cNvPr id="18435" name="Rectangle 3"/>
          <p:cNvSpPr>
            <a:spLocks noGrp="1" noChangeArrowheads="1"/>
          </p:cNvSpPr>
          <p:nvPr>
            <p:ph type="body" idx="1"/>
          </p:nvPr>
        </p:nvSpPr>
        <p:spPr>
          <a:xfrm>
            <a:off x="457200" y="2514600"/>
            <a:ext cx="8229600" cy="3581400"/>
          </a:xfrm>
        </p:spPr>
        <p:txBody>
          <a:bodyPr/>
          <a:lstStyle/>
          <a:p>
            <a:pPr>
              <a:buFont typeface="Wingdings" pitchFamily="2" charset="2"/>
              <a:buNone/>
            </a:pPr>
            <a:r>
              <a:rPr lang="en-US"/>
              <a:t>Write </a:t>
            </a:r>
            <a:r>
              <a:rPr lang="en-US" b="1">
                <a:solidFill>
                  <a:schemeClr val="folHlink"/>
                </a:solidFill>
              </a:rPr>
              <a:t>sit</a:t>
            </a:r>
            <a:r>
              <a:rPr lang="en-US"/>
              <a:t> or </a:t>
            </a:r>
            <a:r>
              <a:rPr lang="en-US" b="1">
                <a:solidFill>
                  <a:schemeClr val="folHlink"/>
                </a:solidFill>
              </a:rPr>
              <a:t>set</a:t>
            </a:r>
            <a:r>
              <a:rPr lang="en-US">
                <a:solidFill>
                  <a:schemeClr val="folHlink"/>
                </a:solidFill>
              </a:rPr>
              <a:t> </a:t>
            </a:r>
            <a:r>
              <a:rPr lang="en-US"/>
              <a:t>to complete the sentence.</a:t>
            </a:r>
          </a:p>
          <a:p>
            <a:pPr>
              <a:buFont typeface="Wingdings" pitchFamily="2" charset="2"/>
              <a:buNone/>
            </a:pPr>
            <a:endParaRPr lang="en-US"/>
          </a:p>
          <a:p>
            <a:pPr>
              <a:buFont typeface="Wingdings" pitchFamily="2" charset="2"/>
              <a:buNone/>
            </a:pPr>
            <a:r>
              <a:rPr lang="en-US"/>
              <a:t>Would you like to _______  here by the fire?</a:t>
            </a:r>
          </a:p>
        </p:txBody>
      </p:sp>
      <p:pic>
        <p:nvPicPr>
          <p:cNvPr id="18436" name="Picture 4" descr="chai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4800" y="0"/>
            <a:ext cx="1133475" cy="1771650"/>
          </a:xfrm>
          <a:prstGeom prst="rect">
            <a:avLst/>
          </a:prstGeom>
          <a:noFill/>
          <a:extLst>
            <a:ext uri="{909E8E84-426E-40DD-AFC4-6F175D3DCCD1}">
              <a14:hiddenFill xmlns:a14="http://schemas.microsoft.com/office/drawing/2010/main">
                <a:solidFill>
                  <a:srgbClr val="FFFFFF"/>
                </a:solidFill>
              </a14:hiddenFill>
            </a:ext>
          </a:extLst>
        </p:spPr>
      </p:pic>
      <p:pic>
        <p:nvPicPr>
          <p:cNvPr id="18437" name="Picture 5" descr="hunte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267200" y="0"/>
            <a:ext cx="1552575" cy="1552575"/>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074" name="Rectangle 2"/>
          <p:cNvSpPr>
            <a:spLocks noGrp="1" noChangeArrowheads="1"/>
          </p:cNvSpPr>
          <p:nvPr>
            <p:ph type="title"/>
          </p:nvPr>
        </p:nvSpPr>
        <p:spPr>
          <a:xfrm>
            <a:off x="457200" y="1295400"/>
            <a:ext cx="8229600" cy="609600"/>
          </a:xfrm>
        </p:spPr>
        <p:txBody>
          <a:bodyPr/>
          <a:lstStyle/>
          <a:p>
            <a:pPr algn="l"/>
            <a:r>
              <a:rPr lang="en-US" sz="4000"/>
              <a:t>Practice – Number your paper from 1 to 10. Write the correct answer for each of the following items.</a:t>
            </a:r>
          </a:p>
        </p:txBody>
      </p:sp>
      <p:sp>
        <p:nvSpPr>
          <p:cNvPr id="131075" name="Rectangle 3"/>
          <p:cNvSpPr>
            <a:spLocks noGrp="1" noChangeArrowheads="1"/>
          </p:cNvSpPr>
          <p:nvPr>
            <p:ph type="body" idx="1"/>
          </p:nvPr>
        </p:nvSpPr>
        <p:spPr>
          <a:xfrm>
            <a:off x="457200" y="2514600"/>
            <a:ext cx="8229600" cy="3581400"/>
          </a:xfrm>
        </p:spPr>
        <p:txBody>
          <a:bodyPr/>
          <a:lstStyle/>
          <a:p>
            <a:pPr>
              <a:buFont typeface="Wingdings" pitchFamily="2" charset="2"/>
              <a:buNone/>
            </a:pPr>
            <a:endParaRPr lang="en-US"/>
          </a:p>
          <a:p>
            <a:pPr>
              <a:buFont typeface="Wingdings" pitchFamily="2" charset="2"/>
              <a:buNone/>
            </a:pPr>
            <a:r>
              <a:rPr lang="en-US"/>
              <a:t>1.  Why did Billy (teach, learn) the girls to take care of Samie?</a:t>
            </a:r>
          </a:p>
        </p:txBody>
      </p:sp>
    </p:spTree>
  </p:cSld>
  <p:clrMapOvr>
    <a:masterClrMapping/>
  </p:clrMapOvr>
  <p:timing>
    <p:tnLst>
      <p:par>
        <p:cTn id="1" dur="indefinite" restart="never" nodeType="tmRoot"/>
      </p:par>
    </p:tnLst>
  </p:timing>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1" name="Rectangle 3"/>
          <p:cNvSpPr>
            <a:spLocks noGrp="1" noChangeArrowheads="1"/>
          </p:cNvSpPr>
          <p:nvPr>
            <p:ph type="body" idx="1"/>
          </p:nvPr>
        </p:nvSpPr>
        <p:spPr>
          <a:xfrm>
            <a:off x="457200" y="1524000"/>
            <a:ext cx="8229600" cy="3581400"/>
          </a:xfrm>
        </p:spPr>
        <p:txBody>
          <a:bodyPr/>
          <a:lstStyle/>
          <a:p>
            <a:pPr>
              <a:buFont typeface="Wingdings" pitchFamily="2" charset="2"/>
              <a:buNone/>
            </a:pPr>
            <a:endParaRPr lang="en-US"/>
          </a:p>
          <a:p>
            <a:pPr>
              <a:buFont typeface="Wingdings" pitchFamily="2" charset="2"/>
              <a:buNone/>
            </a:pPr>
            <a:r>
              <a:rPr lang="en-US"/>
              <a:t>2.  Do you want to (teach, learn) how to trap coons? </a:t>
            </a:r>
          </a:p>
        </p:txBody>
      </p:sp>
    </p:spTree>
  </p:cSld>
  <p:clrMapOvr>
    <a:masterClrMapping/>
  </p:clrMapOvr>
  <p:timing>
    <p:tnLst>
      <p:par>
        <p:cTn id="1" dur="indefinite" restart="never" nodeType="tmRoot"/>
      </p:par>
    </p:tnLst>
  </p:timing>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242" name="Rectangle 2"/>
          <p:cNvSpPr>
            <a:spLocks noGrp="1" noChangeArrowheads="1"/>
          </p:cNvSpPr>
          <p:nvPr>
            <p:ph type="body" idx="1"/>
          </p:nvPr>
        </p:nvSpPr>
        <p:spPr>
          <a:xfrm>
            <a:off x="457200" y="1524000"/>
            <a:ext cx="8229600" cy="3581400"/>
          </a:xfrm>
        </p:spPr>
        <p:txBody>
          <a:bodyPr/>
          <a:lstStyle/>
          <a:p>
            <a:pPr>
              <a:buFont typeface="Wingdings" pitchFamily="2" charset="2"/>
              <a:buNone/>
            </a:pPr>
            <a:endParaRPr lang="en-US"/>
          </a:p>
          <a:p>
            <a:pPr>
              <a:buFont typeface="Wingdings" pitchFamily="2" charset="2"/>
              <a:buNone/>
            </a:pPr>
            <a:r>
              <a:rPr lang="en-US"/>
              <a:t>3.  Dad tried to (teach, learn) Billy how to set the trap.</a:t>
            </a:r>
          </a:p>
        </p:txBody>
      </p:sp>
    </p:spTree>
  </p:cSld>
  <p:clrMapOvr>
    <a:masterClrMapping/>
  </p:clrMapOvr>
  <p:timing>
    <p:tnLst>
      <p:par>
        <p:cTn id="1" dur="indefinite" restart="never" nodeType="tmRoot"/>
      </p:par>
    </p:tnLst>
  </p:timing>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266" name="Rectangle 2"/>
          <p:cNvSpPr>
            <a:spLocks noGrp="1" noChangeArrowheads="1"/>
          </p:cNvSpPr>
          <p:nvPr>
            <p:ph type="body" idx="1"/>
          </p:nvPr>
        </p:nvSpPr>
        <p:spPr>
          <a:xfrm>
            <a:off x="457200" y="1524000"/>
            <a:ext cx="8229600" cy="3581400"/>
          </a:xfrm>
        </p:spPr>
        <p:txBody>
          <a:bodyPr/>
          <a:lstStyle/>
          <a:p>
            <a:pPr>
              <a:buFont typeface="Wingdings" pitchFamily="2" charset="2"/>
              <a:buNone/>
            </a:pPr>
            <a:endParaRPr lang="en-US"/>
          </a:p>
          <a:p>
            <a:pPr>
              <a:buFont typeface="Wingdings" pitchFamily="2" charset="2"/>
              <a:buNone/>
            </a:pPr>
            <a:r>
              <a:rPr lang="en-US"/>
              <a:t>4. In this book you will (teach, learn) all about coon hunting.</a:t>
            </a:r>
          </a:p>
        </p:txBody>
      </p:sp>
    </p:spTree>
  </p:cSld>
  <p:clrMapOvr>
    <a:masterClrMapping/>
  </p:clrMapOvr>
  <p:timing>
    <p:tnLst>
      <p:par>
        <p:cTn id="1" dur="indefinite" restart="never" nodeType="tmRoot"/>
      </p:par>
    </p:tnLst>
  </p:timing>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290" name="Rectangle 2"/>
          <p:cNvSpPr>
            <a:spLocks noGrp="1" noChangeArrowheads="1"/>
          </p:cNvSpPr>
          <p:nvPr>
            <p:ph type="body" idx="1"/>
          </p:nvPr>
        </p:nvSpPr>
        <p:spPr>
          <a:xfrm>
            <a:off x="457200" y="1524000"/>
            <a:ext cx="8229600" cy="3581400"/>
          </a:xfrm>
        </p:spPr>
        <p:txBody>
          <a:bodyPr/>
          <a:lstStyle/>
          <a:p>
            <a:pPr>
              <a:buFont typeface="Wingdings" pitchFamily="2" charset="2"/>
              <a:buNone/>
            </a:pPr>
            <a:endParaRPr lang="en-US"/>
          </a:p>
          <a:p>
            <a:pPr>
              <a:buFont typeface="Wingdings" pitchFamily="2" charset="2"/>
              <a:buNone/>
            </a:pPr>
            <a:r>
              <a:rPr lang="en-US"/>
              <a:t>5. How will Billy (teach, learn) the way to town?</a:t>
            </a:r>
          </a:p>
        </p:txBody>
      </p:sp>
    </p:spTree>
  </p:cSld>
  <p:clrMapOvr>
    <a:masterClrMapping/>
  </p:clrMapOvr>
  <p:timing>
    <p:tnLst>
      <p:par>
        <p:cTn id="1" dur="indefinite" restart="never" nodeType="tmRoot"/>
      </p:par>
    </p:tnLst>
  </p:timing>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314" name="Rectangle 2"/>
          <p:cNvSpPr>
            <a:spLocks noGrp="1" noChangeArrowheads="1"/>
          </p:cNvSpPr>
          <p:nvPr>
            <p:ph type="body" idx="1"/>
          </p:nvPr>
        </p:nvSpPr>
        <p:spPr>
          <a:xfrm>
            <a:off x="457200" y="1524000"/>
            <a:ext cx="8229600" cy="3581400"/>
          </a:xfrm>
        </p:spPr>
        <p:txBody>
          <a:bodyPr/>
          <a:lstStyle/>
          <a:p>
            <a:pPr>
              <a:buFont typeface="Wingdings" pitchFamily="2" charset="2"/>
              <a:buNone/>
            </a:pPr>
            <a:endParaRPr lang="en-US"/>
          </a:p>
          <a:p>
            <a:pPr>
              <a:buFont typeface="Wingdings" pitchFamily="2" charset="2"/>
              <a:buNone/>
            </a:pPr>
            <a:r>
              <a:rPr lang="en-US"/>
              <a:t>6. Who will (teach, learn) the girls how to skip a stone across the creek?</a:t>
            </a:r>
          </a:p>
        </p:txBody>
      </p:sp>
    </p:spTree>
  </p:cSld>
  <p:clrMapOvr>
    <a:masterClrMapping/>
  </p:clrMapOvr>
  <p:timing>
    <p:tnLst>
      <p:par>
        <p:cTn id="1" dur="indefinite" restart="never" nodeType="tmRoot"/>
      </p:par>
    </p:tnLst>
  </p:timing>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2338" name="Rectangle 2"/>
          <p:cNvSpPr>
            <a:spLocks noGrp="1" noChangeArrowheads="1"/>
          </p:cNvSpPr>
          <p:nvPr>
            <p:ph type="body" idx="1"/>
          </p:nvPr>
        </p:nvSpPr>
        <p:spPr>
          <a:xfrm>
            <a:off x="457200" y="1524000"/>
            <a:ext cx="8229600" cy="3581400"/>
          </a:xfrm>
        </p:spPr>
        <p:txBody>
          <a:bodyPr/>
          <a:lstStyle/>
          <a:p>
            <a:pPr>
              <a:buFont typeface="Wingdings" pitchFamily="2" charset="2"/>
              <a:buNone/>
            </a:pPr>
            <a:endParaRPr lang="en-US"/>
          </a:p>
          <a:p>
            <a:pPr>
              <a:buFont typeface="Wingdings" pitchFamily="2" charset="2"/>
              <a:buNone/>
            </a:pPr>
            <a:r>
              <a:rPr lang="en-US"/>
              <a:t>7. Billy (taught, learned) his sisters how to build a dog pen.</a:t>
            </a:r>
          </a:p>
        </p:txBody>
      </p:sp>
    </p:spTree>
  </p:cSld>
  <p:clrMapOvr>
    <a:masterClrMapping/>
  </p:clrMapOvr>
  <p:timing>
    <p:tnLst>
      <p:par>
        <p:cTn id="1" dur="indefinite" restart="never" nodeType="tmRoot"/>
      </p:par>
    </p:tnLst>
  </p:timing>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62" name="Rectangle 2"/>
          <p:cNvSpPr>
            <a:spLocks noGrp="1" noChangeArrowheads="1"/>
          </p:cNvSpPr>
          <p:nvPr>
            <p:ph type="body" idx="1"/>
          </p:nvPr>
        </p:nvSpPr>
        <p:spPr>
          <a:xfrm>
            <a:off x="457200" y="1524000"/>
            <a:ext cx="8229600" cy="3581400"/>
          </a:xfrm>
        </p:spPr>
        <p:txBody>
          <a:bodyPr/>
          <a:lstStyle/>
          <a:p>
            <a:pPr>
              <a:buFont typeface="Wingdings" pitchFamily="2" charset="2"/>
              <a:buNone/>
            </a:pPr>
            <a:endParaRPr lang="en-US"/>
          </a:p>
          <a:p>
            <a:pPr>
              <a:buFont typeface="Wingdings" pitchFamily="2" charset="2"/>
              <a:buNone/>
            </a:pPr>
            <a:r>
              <a:rPr lang="en-US"/>
              <a:t>8. I (taught, learned) how to make a fishing pole using a safety pin and string.</a:t>
            </a:r>
          </a:p>
        </p:txBody>
      </p:sp>
    </p:spTree>
  </p:cSld>
  <p:clrMapOvr>
    <a:masterClrMapping/>
  </p:clrMapOvr>
  <p:timing>
    <p:tnLst>
      <p:par>
        <p:cTn id="1" dur="indefinite" restart="never" nodeType="tmRoot"/>
      </p:par>
    </p:tnLst>
  </p:timing>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Rectangle 2"/>
          <p:cNvSpPr>
            <a:spLocks noGrp="1" noChangeArrowheads="1"/>
          </p:cNvSpPr>
          <p:nvPr>
            <p:ph type="body" idx="1"/>
          </p:nvPr>
        </p:nvSpPr>
        <p:spPr>
          <a:xfrm>
            <a:off x="457200" y="1524000"/>
            <a:ext cx="8229600" cy="3581400"/>
          </a:xfrm>
        </p:spPr>
        <p:txBody>
          <a:bodyPr/>
          <a:lstStyle/>
          <a:p>
            <a:pPr>
              <a:buFont typeface="Wingdings" pitchFamily="2" charset="2"/>
              <a:buNone/>
            </a:pPr>
            <a:endParaRPr lang="en-US"/>
          </a:p>
          <a:p>
            <a:pPr>
              <a:buFont typeface="Wingdings" pitchFamily="2" charset="2"/>
              <a:buNone/>
            </a:pPr>
            <a:r>
              <a:rPr lang="en-US"/>
              <a:t>9. Grandpa can (teach, learn) me how to grind corn to make cornmeal.</a:t>
            </a:r>
          </a:p>
        </p:txBody>
      </p:sp>
    </p:spTree>
  </p:cSld>
  <p:clrMapOvr>
    <a:masterClrMapping/>
  </p:clrMapOvr>
  <p:timing>
    <p:tnLst>
      <p:par>
        <p:cTn id="1" dur="indefinite" restart="never" nodeType="tmRoot"/>
      </p:par>
    </p:tnLst>
  </p:timing>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410" name="Rectangle 2"/>
          <p:cNvSpPr>
            <a:spLocks noGrp="1" noChangeArrowheads="1"/>
          </p:cNvSpPr>
          <p:nvPr>
            <p:ph type="body" idx="1"/>
          </p:nvPr>
        </p:nvSpPr>
        <p:spPr>
          <a:xfrm>
            <a:off x="457200" y="1524000"/>
            <a:ext cx="8229600" cy="3581400"/>
          </a:xfrm>
        </p:spPr>
        <p:txBody>
          <a:bodyPr/>
          <a:lstStyle/>
          <a:p>
            <a:pPr>
              <a:buFont typeface="Wingdings" pitchFamily="2" charset="2"/>
              <a:buNone/>
            </a:pPr>
            <a:endParaRPr lang="en-US"/>
          </a:p>
          <a:p>
            <a:pPr>
              <a:buFont typeface="Wingdings" pitchFamily="2" charset="2"/>
              <a:buNone/>
            </a:pPr>
            <a:r>
              <a:rPr lang="en-US"/>
              <a:t>10. Can you (teach, learn) Billy how to skin a coon?</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5" name="Rectangle 3"/>
          <p:cNvSpPr>
            <a:spLocks noGrp="1" noChangeArrowheads="1"/>
          </p:cNvSpPr>
          <p:nvPr>
            <p:ph type="body" idx="1"/>
          </p:nvPr>
        </p:nvSpPr>
        <p:spPr/>
        <p:txBody>
          <a:bodyPr/>
          <a:lstStyle/>
          <a:p>
            <a:pPr>
              <a:buFont typeface="Wingdings" pitchFamily="2" charset="2"/>
              <a:buNone/>
            </a:pPr>
            <a:r>
              <a:rPr lang="en-US"/>
              <a:t>Would you like to </a:t>
            </a:r>
            <a:r>
              <a:rPr lang="en-US" b="1">
                <a:solidFill>
                  <a:schemeClr val="folHlink"/>
                </a:solidFill>
              </a:rPr>
              <a:t>sit </a:t>
            </a:r>
            <a:r>
              <a:rPr lang="en-US"/>
              <a:t> here by the fire?</a:t>
            </a:r>
          </a:p>
          <a:p>
            <a:pPr>
              <a:buFont typeface="Wingdings" pitchFamily="2" charset="2"/>
              <a:buNone/>
            </a:pPr>
            <a:endParaRPr lang="en-US"/>
          </a:p>
        </p:txBody>
      </p:sp>
    </p:spTree>
  </p:cSld>
  <p:clrMapOvr>
    <a:masterClrMapping/>
  </p:clrMapOvr>
  <p:timing>
    <p:tnLst>
      <p:par>
        <p:cTn id="1" dur="indefinite" restart="never" nodeType="tmRoot"/>
      </p:par>
    </p:tnLst>
  </p:timing>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9314" name="TextBox 2"/>
          <p:cNvSpPr txBox="1">
            <a:spLocks noChangeArrowheads="1"/>
          </p:cNvSpPr>
          <p:nvPr/>
        </p:nvSpPr>
        <p:spPr bwMode="auto">
          <a:xfrm>
            <a:off x="1981200" y="1981200"/>
            <a:ext cx="5638800" cy="2289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r>
              <a:rPr lang="en-GB">
                <a:latin typeface="Georgia" pitchFamily="18" charset="0"/>
              </a:rPr>
              <a:t>This powerpoint was kindly donated to</a:t>
            </a:r>
          </a:p>
          <a:p>
            <a:r>
              <a:rPr lang="en-GB">
                <a:latin typeface="Georgia" pitchFamily="18" charset="0"/>
                <a:hlinkClick r:id="rId3"/>
              </a:rPr>
              <a:t>www.worldofteaching.com</a:t>
            </a:r>
            <a:endParaRPr lang="en-GB">
              <a:latin typeface="Georgia" pitchFamily="18" charset="0"/>
            </a:endParaRPr>
          </a:p>
          <a:p>
            <a:endParaRPr lang="en-GB">
              <a:latin typeface="Georgia" pitchFamily="18" charset="0"/>
            </a:endParaRPr>
          </a:p>
          <a:p>
            <a:endParaRPr lang="en-GB">
              <a:latin typeface="Georgia" pitchFamily="18" charset="0"/>
            </a:endParaRPr>
          </a:p>
          <a:p>
            <a:r>
              <a:rPr lang="en-GB">
                <a:latin typeface="Georgia" pitchFamily="18" charset="0"/>
                <a:hlinkClick r:id="rId3"/>
              </a:rPr>
              <a:t>http://www.worldofteaching.com</a:t>
            </a:r>
            <a:endParaRPr lang="en-GB">
              <a:latin typeface="Georgia" pitchFamily="18" charset="0"/>
            </a:endParaRPr>
          </a:p>
          <a:p>
            <a:r>
              <a:rPr lang="en-GB">
                <a:latin typeface="Georgia" pitchFamily="18" charset="0"/>
              </a:rPr>
              <a:t>Is home to well over a thousand powerpoints submitted by teachers. This a free site. Please visit and I hope it will help in your teaching</a:t>
            </a:r>
          </a:p>
        </p:txBody>
      </p:sp>
    </p:spTree>
  </p:cSld>
  <p:clrMapOvr>
    <a:masterClrMapping/>
  </p:clrMapOvr>
  <p:transition advTm="20000"/>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xfrm>
            <a:off x="457200" y="274638"/>
            <a:ext cx="8229600" cy="2163762"/>
          </a:xfrm>
        </p:spPr>
        <p:txBody>
          <a:bodyPr/>
          <a:lstStyle/>
          <a:p>
            <a:pPr algn="l"/>
            <a:r>
              <a:rPr lang="en-US" sz="4000"/>
              <a:t>Practice – Number your paper from 1 to 10. Write the correct answer for each of the following items.</a:t>
            </a:r>
          </a:p>
        </p:txBody>
      </p:sp>
      <p:sp>
        <p:nvSpPr>
          <p:cNvPr id="25603" name="Rectangle 3"/>
          <p:cNvSpPr>
            <a:spLocks noGrp="1" noChangeArrowheads="1"/>
          </p:cNvSpPr>
          <p:nvPr>
            <p:ph type="body" idx="1"/>
          </p:nvPr>
        </p:nvSpPr>
        <p:spPr>
          <a:xfrm>
            <a:off x="457200" y="3276600"/>
            <a:ext cx="8229600" cy="2819400"/>
          </a:xfrm>
        </p:spPr>
        <p:txBody>
          <a:bodyPr/>
          <a:lstStyle/>
          <a:p>
            <a:pPr>
              <a:buFont typeface="Wingdings" pitchFamily="2" charset="2"/>
              <a:buNone/>
            </a:pPr>
            <a:r>
              <a:rPr lang="en-US"/>
              <a:t>1.  David carelessly (sit, set) the pork chops on the table where the dog could reach them, and it did. </a:t>
            </a:r>
            <a:endParaRPr lang="en-US" b="1"/>
          </a:p>
          <a:p>
            <a:pPr>
              <a:buFont typeface="Wingdings" pitchFamily="2" charset="2"/>
              <a:buNone/>
            </a:pPr>
            <a:endParaRPr lang="en-US"/>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3"/>
          <p:cNvSpPr>
            <a:spLocks noGrp="1" noChangeArrowheads="1"/>
          </p:cNvSpPr>
          <p:nvPr>
            <p:ph type="body" idx="1"/>
          </p:nvPr>
        </p:nvSpPr>
        <p:spPr/>
        <p:txBody>
          <a:bodyPr/>
          <a:lstStyle/>
          <a:p>
            <a:pPr>
              <a:buFont typeface="Wingdings" pitchFamily="2" charset="2"/>
              <a:buNone/>
            </a:pPr>
            <a:r>
              <a:rPr lang="en-US"/>
              <a:t>2. Papa (sit, set) his alarm for 5 A.M. so that he would not be late delivering the mail. </a:t>
            </a:r>
            <a:endParaRPr lang="en-US" b="1"/>
          </a:p>
          <a:p>
            <a:pPr>
              <a:buFont typeface="Wingdings" pitchFamily="2" charset="2"/>
              <a:buNone/>
            </a:pPr>
            <a:endParaRPr lang="en-US"/>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body" idx="1"/>
          </p:nvPr>
        </p:nvSpPr>
        <p:spPr/>
        <p:txBody>
          <a:bodyPr/>
          <a:lstStyle/>
          <a:p>
            <a:pPr>
              <a:buFont typeface="Wingdings" pitchFamily="2" charset="2"/>
              <a:buNone/>
            </a:pPr>
            <a:r>
              <a:rPr lang="en-US"/>
              <a:t>3. The sun (sits, sets) in the west. </a:t>
            </a:r>
            <a:endParaRPr lang="en-US" b="1"/>
          </a:p>
          <a:p>
            <a:pPr>
              <a:buFont typeface="Wingdings" pitchFamily="2" charset="2"/>
              <a:buNone/>
            </a:pPr>
            <a:endParaRPr lang="en-US"/>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body" idx="1"/>
          </p:nvPr>
        </p:nvSpPr>
        <p:spPr/>
        <p:txBody>
          <a:bodyPr/>
          <a:lstStyle/>
          <a:p>
            <a:pPr>
              <a:buFont typeface="Wingdings" pitchFamily="2" charset="2"/>
              <a:buNone/>
            </a:pPr>
            <a:r>
              <a:rPr lang="en-US"/>
              <a:t>4. Grandpa was (sitting, setting) by the warm fire. </a:t>
            </a:r>
            <a:endParaRPr lang="en-US" b="1"/>
          </a:p>
          <a:p>
            <a:pPr>
              <a:buFont typeface="Wingdings" pitchFamily="2" charset="2"/>
              <a:buNone/>
            </a:pPr>
            <a:endParaRPr lang="en-US"/>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body" idx="1"/>
          </p:nvPr>
        </p:nvSpPr>
        <p:spPr/>
        <p:txBody>
          <a:bodyPr/>
          <a:lstStyle/>
          <a:p>
            <a:pPr>
              <a:buFont typeface="Wingdings" pitchFamily="2" charset="2"/>
              <a:buNone/>
            </a:pPr>
            <a:r>
              <a:rPr lang="en-US"/>
              <a:t>5. The hunters (sit, set) their raccoon pelts on Grandpa’s counter in the general store. </a:t>
            </a:r>
            <a:endParaRPr lang="en-US" b="1"/>
          </a:p>
          <a:p>
            <a:pPr>
              <a:buFont typeface="Wingdings" pitchFamily="2" charset="2"/>
              <a:buNone/>
            </a:pPr>
            <a:endParaRPr lang="en-US"/>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body" idx="1"/>
          </p:nvPr>
        </p:nvSpPr>
        <p:spPr/>
        <p:txBody>
          <a:bodyPr/>
          <a:lstStyle/>
          <a:p>
            <a:pPr>
              <a:buFont typeface="Wingdings" pitchFamily="2" charset="2"/>
              <a:buNone/>
            </a:pPr>
            <a:r>
              <a:rPr lang="en-US"/>
              <a:t>6. Billy (sit, set) the bag of corn by the door. </a:t>
            </a:r>
            <a:endParaRPr lang="en-US" b="1"/>
          </a:p>
          <a:p>
            <a:pPr>
              <a:buFont typeface="Wingdings" pitchFamily="2" charset="2"/>
              <a:buNone/>
            </a:pPr>
            <a:endParaRPr lang="en-US"/>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body" idx="1"/>
          </p:nvPr>
        </p:nvSpPr>
        <p:spPr/>
        <p:txBody>
          <a:bodyPr/>
          <a:lstStyle/>
          <a:p>
            <a:pPr>
              <a:buFont typeface="Wingdings" pitchFamily="2" charset="2"/>
              <a:buNone/>
            </a:pPr>
            <a:r>
              <a:rPr lang="en-US"/>
              <a:t>7. Grandpa was (sitting, setting) in the rocking chair by the window. </a:t>
            </a:r>
            <a:endParaRPr lang="en-US" b="1"/>
          </a:p>
          <a:p>
            <a:pPr>
              <a:buFont typeface="Wingdings" pitchFamily="2" charset="2"/>
              <a:buNone/>
            </a:pPr>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r>
              <a:rPr lang="en-US"/>
              <a:t>Sit and Set</a:t>
            </a:r>
          </a:p>
        </p:txBody>
      </p:sp>
      <p:sp>
        <p:nvSpPr>
          <p:cNvPr id="13315" name="Rectangle 3"/>
          <p:cNvSpPr>
            <a:spLocks noGrp="1" noChangeArrowheads="1"/>
          </p:cNvSpPr>
          <p:nvPr>
            <p:ph type="body" idx="1"/>
          </p:nvPr>
        </p:nvSpPr>
        <p:spPr/>
        <p:txBody>
          <a:bodyPr/>
          <a:lstStyle/>
          <a:p>
            <a:pPr>
              <a:lnSpc>
                <a:spcPct val="80000"/>
              </a:lnSpc>
              <a:buFont typeface="Wingdings" pitchFamily="2" charset="2"/>
              <a:buNone/>
            </a:pPr>
            <a:r>
              <a:rPr lang="en-US" sz="3200" b="1">
                <a:solidFill>
                  <a:schemeClr val="folHlink"/>
                </a:solidFill>
              </a:rPr>
              <a:t>Sit</a:t>
            </a:r>
            <a:r>
              <a:rPr lang="en-US" sz="3200"/>
              <a:t> means “</a:t>
            </a:r>
            <a:r>
              <a:rPr lang="en-US" sz="3200" b="1">
                <a:solidFill>
                  <a:schemeClr val="folHlink"/>
                </a:solidFill>
              </a:rPr>
              <a:t>to take a seat or sit down</a:t>
            </a:r>
            <a:r>
              <a:rPr lang="en-US" sz="3200"/>
              <a:t>.”</a:t>
            </a:r>
          </a:p>
          <a:p>
            <a:pPr>
              <a:lnSpc>
                <a:spcPct val="80000"/>
              </a:lnSpc>
              <a:buFont typeface="Wingdings" pitchFamily="2" charset="2"/>
              <a:buNone/>
            </a:pPr>
            <a:endParaRPr lang="en-US" sz="3200"/>
          </a:p>
          <a:p>
            <a:pPr>
              <a:lnSpc>
                <a:spcPct val="80000"/>
              </a:lnSpc>
              <a:buFont typeface="Wingdings" pitchFamily="2" charset="2"/>
              <a:buNone/>
            </a:pPr>
            <a:r>
              <a:rPr lang="en-US" sz="3200"/>
              <a:t>I want to sit here a while and rest.</a:t>
            </a:r>
          </a:p>
          <a:p>
            <a:pPr>
              <a:lnSpc>
                <a:spcPct val="80000"/>
              </a:lnSpc>
              <a:buFont typeface="Wingdings" pitchFamily="2" charset="2"/>
              <a:buNone/>
            </a:pPr>
            <a:r>
              <a:rPr lang="en-US" sz="3200"/>
              <a:t>Sit in the blue chair.</a:t>
            </a:r>
          </a:p>
          <a:p>
            <a:pPr>
              <a:lnSpc>
                <a:spcPct val="80000"/>
              </a:lnSpc>
              <a:buFont typeface="Wingdings" pitchFamily="2" charset="2"/>
              <a:buNone/>
            </a:pPr>
            <a:endParaRPr lang="en-US" sz="3200"/>
          </a:p>
          <a:p>
            <a:pPr>
              <a:lnSpc>
                <a:spcPct val="80000"/>
              </a:lnSpc>
              <a:buFont typeface="Wingdings" pitchFamily="2" charset="2"/>
              <a:buNone/>
            </a:pPr>
            <a:r>
              <a:rPr lang="en-US" sz="3200" b="1">
                <a:solidFill>
                  <a:schemeClr val="folHlink"/>
                </a:solidFill>
              </a:rPr>
              <a:t>Set</a:t>
            </a:r>
            <a:r>
              <a:rPr lang="en-US" sz="3200"/>
              <a:t> means “</a:t>
            </a:r>
            <a:r>
              <a:rPr lang="en-US" sz="3200" b="1">
                <a:solidFill>
                  <a:schemeClr val="folHlink"/>
                </a:solidFill>
              </a:rPr>
              <a:t>to place something</a:t>
            </a:r>
            <a:r>
              <a:rPr lang="en-US" sz="3200"/>
              <a:t>.”</a:t>
            </a:r>
          </a:p>
          <a:p>
            <a:pPr>
              <a:lnSpc>
                <a:spcPct val="80000"/>
              </a:lnSpc>
              <a:buFont typeface="Wingdings" pitchFamily="2" charset="2"/>
              <a:buNone/>
            </a:pPr>
            <a:endParaRPr lang="en-US" sz="3200"/>
          </a:p>
          <a:p>
            <a:pPr>
              <a:lnSpc>
                <a:spcPct val="80000"/>
              </a:lnSpc>
              <a:buFont typeface="Wingdings" pitchFamily="2" charset="2"/>
              <a:buNone/>
            </a:pPr>
            <a:r>
              <a:rPr lang="en-US" sz="3200"/>
              <a:t>Please set this blue chair in that corner.</a:t>
            </a:r>
          </a:p>
          <a:p>
            <a:pPr>
              <a:lnSpc>
                <a:spcPct val="80000"/>
              </a:lnSpc>
              <a:buFont typeface="Wingdings" pitchFamily="2" charset="2"/>
              <a:buNone/>
            </a:pPr>
            <a:r>
              <a:rPr lang="en-US" sz="3200"/>
              <a:t>Set the red cushion on the blue chair.</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body" idx="1"/>
          </p:nvPr>
        </p:nvSpPr>
        <p:spPr/>
        <p:txBody>
          <a:bodyPr/>
          <a:lstStyle/>
          <a:p>
            <a:pPr>
              <a:buFont typeface="Wingdings" pitchFamily="2" charset="2"/>
              <a:buNone/>
            </a:pPr>
            <a:r>
              <a:rPr lang="en-US"/>
              <a:t>8. Billy was going to (sit, set) down by the red oak tree to wait on Rubin and Rainie. </a:t>
            </a:r>
            <a:endParaRPr lang="en-US" b="1"/>
          </a:p>
          <a:p>
            <a:pPr>
              <a:buFont typeface="Wingdings" pitchFamily="2" charset="2"/>
              <a:buNone/>
            </a:pPr>
            <a:endParaRPr lang="en-US"/>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body" idx="1"/>
          </p:nvPr>
        </p:nvSpPr>
        <p:spPr/>
        <p:txBody>
          <a:bodyPr/>
          <a:lstStyle/>
          <a:p>
            <a:pPr>
              <a:buFont typeface="Wingdings" pitchFamily="2" charset="2"/>
              <a:buNone/>
            </a:pPr>
            <a:r>
              <a:rPr lang="en-US"/>
              <a:t>9. The wily old coon would (sit, set) on the trail until Little Ann and Old Dan came running in his direction.</a:t>
            </a:r>
            <a:endParaRPr lang="en-US" b="1"/>
          </a:p>
          <a:p>
            <a:pPr>
              <a:buFont typeface="Wingdings" pitchFamily="2" charset="2"/>
              <a:buNone/>
            </a:pPr>
            <a:endParaRPr lang="en-US"/>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body" idx="1"/>
          </p:nvPr>
        </p:nvSpPr>
        <p:spPr/>
        <p:txBody>
          <a:bodyPr/>
          <a:lstStyle/>
          <a:p>
            <a:pPr>
              <a:buFont typeface="Wingdings" pitchFamily="2" charset="2"/>
              <a:buNone/>
            </a:pPr>
            <a:r>
              <a:rPr lang="en-US"/>
              <a:t>10. Billy knew the ghost coon could not (sit, set) in his hiding place all night long.</a:t>
            </a:r>
            <a:endParaRPr lang="en-US" b="1"/>
          </a:p>
          <a:p>
            <a:pPr>
              <a:buFont typeface="Wingdings" pitchFamily="2" charset="2"/>
              <a:buNone/>
            </a:pPr>
            <a:endParaRPr lang="en-US"/>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a:lstStyle/>
          <a:p>
            <a:r>
              <a:rPr lang="en-US"/>
              <a:t>Lie and Lay</a:t>
            </a:r>
          </a:p>
        </p:txBody>
      </p:sp>
      <p:sp>
        <p:nvSpPr>
          <p:cNvPr id="35843" name="Rectangle 3"/>
          <p:cNvSpPr>
            <a:spLocks noGrp="1" noChangeArrowheads="1"/>
          </p:cNvSpPr>
          <p:nvPr>
            <p:ph type="body" idx="1"/>
          </p:nvPr>
        </p:nvSpPr>
        <p:spPr>
          <a:xfrm>
            <a:off x="457200" y="1828800"/>
            <a:ext cx="8229600" cy="4876800"/>
          </a:xfrm>
        </p:spPr>
        <p:txBody>
          <a:bodyPr/>
          <a:lstStyle/>
          <a:p>
            <a:pPr>
              <a:lnSpc>
                <a:spcPct val="90000"/>
              </a:lnSpc>
              <a:buFont typeface="Wingdings" pitchFamily="2" charset="2"/>
              <a:buNone/>
            </a:pPr>
            <a:r>
              <a:rPr lang="en-US" sz="3200"/>
              <a:t>People lie on beds. Dogs lie on people. Fleas lie on dogs. The people, the dogs, and the fleas are very still. Lie is a still verb.</a:t>
            </a:r>
          </a:p>
          <a:p>
            <a:pPr>
              <a:lnSpc>
                <a:spcPct val="90000"/>
              </a:lnSpc>
              <a:buFont typeface="Wingdings" pitchFamily="2" charset="2"/>
              <a:buNone/>
            </a:pPr>
            <a:r>
              <a:rPr lang="en-US" sz="3200"/>
              <a:t>A person picks up a dog and lays it on a blanket. A pair of tweezers picks a flea off a dog and lays it outside. A hen lays an egg. The person, the tweezers, and the hen are very active. Lay is an active verb. It implies that somebody is setting or placing something somewhere.</a:t>
            </a:r>
          </a:p>
        </p:txBody>
      </p:sp>
      <p:pic>
        <p:nvPicPr>
          <p:cNvPr id="35845" name="Picture 5" descr="MCj04258880000[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629400" y="228600"/>
            <a:ext cx="1838325" cy="1457325"/>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p:txBody>
          <a:bodyPr/>
          <a:lstStyle/>
          <a:p>
            <a:r>
              <a:rPr lang="en-US" sz="4000" b="1">
                <a:solidFill>
                  <a:schemeClr val="folHlink"/>
                </a:solidFill>
              </a:rPr>
              <a:t>Lie</a:t>
            </a:r>
            <a:r>
              <a:rPr lang="en-US" sz="4000"/>
              <a:t> (to lie down on a bed) </a:t>
            </a:r>
            <a:br>
              <a:rPr lang="en-US" sz="4000"/>
            </a:br>
            <a:r>
              <a:rPr lang="en-US" sz="4000"/>
              <a:t>lie, lay, lain, lying</a:t>
            </a:r>
          </a:p>
        </p:txBody>
      </p:sp>
      <p:sp>
        <p:nvSpPr>
          <p:cNvPr id="36867" name="Rectangle 3"/>
          <p:cNvSpPr>
            <a:spLocks noGrp="1" noChangeArrowheads="1"/>
          </p:cNvSpPr>
          <p:nvPr>
            <p:ph type="body" idx="1"/>
          </p:nvPr>
        </p:nvSpPr>
        <p:spPr>
          <a:xfrm>
            <a:off x="152400" y="1828800"/>
            <a:ext cx="8686800" cy="4495800"/>
          </a:xfrm>
        </p:spPr>
        <p:txBody>
          <a:bodyPr/>
          <a:lstStyle/>
          <a:p>
            <a:pPr>
              <a:buFont typeface="Wingdings" pitchFamily="2" charset="2"/>
              <a:buNone/>
            </a:pPr>
            <a:r>
              <a:rPr lang="en-US"/>
              <a:t>Today I </a:t>
            </a:r>
            <a:r>
              <a:rPr lang="en-US" b="1">
                <a:solidFill>
                  <a:schemeClr val="folHlink"/>
                </a:solidFill>
              </a:rPr>
              <a:t>lie</a:t>
            </a:r>
            <a:r>
              <a:rPr lang="en-US"/>
              <a:t> in bed.</a:t>
            </a:r>
          </a:p>
          <a:p>
            <a:pPr>
              <a:buFont typeface="Wingdings" pitchFamily="2" charset="2"/>
              <a:buNone/>
            </a:pPr>
            <a:r>
              <a:rPr lang="en-US"/>
              <a:t>Yesterday I </a:t>
            </a:r>
            <a:r>
              <a:rPr lang="en-US" b="1">
                <a:solidFill>
                  <a:schemeClr val="folHlink"/>
                </a:solidFill>
              </a:rPr>
              <a:t>lay</a:t>
            </a:r>
            <a:r>
              <a:rPr lang="en-US"/>
              <a:t> in bed.</a:t>
            </a:r>
          </a:p>
          <a:p>
            <a:pPr>
              <a:buFont typeface="Wingdings" pitchFamily="2" charset="2"/>
              <a:buNone/>
            </a:pPr>
            <a:r>
              <a:rPr lang="en-US"/>
              <a:t>Many times I have </a:t>
            </a:r>
            <a:r>
              <a:rPr lang="en-US" b="1">
                <a:solidFill>
                  <a:schemeClr val="folHlink"/>
                </a:solidFill>
              </a:rPr>
              <a:t>lain</a:t>
            </a:r>
            <a:r>
              <a:rPr lang="en-US"/>
              <a:t> in bed.</a:t>
            </a:r>
          </a:p>
          <a:p>
            <a:pPr>
              <a:buFont typeface="Wingdings" pitchFamily="2" charset="2"/>
              <a:buNone/>
            </a:pPr>
            <a:r>
              <a:rPr lang="en-US"/>
              <a:t>Yesterday I was</a:t>
            </a:r>
            <a:r>
              <a:rPr lang="en-US" b="1">
                <a:solidFill>
                  <a:schemeClr val="folHlink"/>
                </a:solidFill>
              </a:rPr>
              <a:t> lying</a:t>
            </a:r>
            <a:r>
              <a:rPr lang="en-US"/>
              <a:t> in bed all day.</a:t>
            </a:r>
          </a:p>
          <a:p>
            <a:pPr>
              <a:buFont typeface="Wingdings" pitchFamily="2" charset="2"/>
              <a:buNone/>
            </a:pPr>
            <a:r>
              <a:rPr lang="en-US" b="1">
                <a:solidFill>
                  <a:schemeClr val="folHlink"/>
                </a:solidFill>
              </a:rPr>
              <a:t>Lying</a:t>
            </a:r>
            <a:r>
              <a:rPr lang="en-US"/>
              <a:t> in bed all day is boring.</a:t>
            </a:r>
          </a:p>
        </p:txBody>
      </p:sp>
      <p:pic>
        <p:nvPicPr>
          <p:cNvPr id="36869" name="Picture 5" descr="MCj02796540000[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324600" y="1676400"/>
            <a:ext cx="1819275" cy="1419225"/>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a:xfrm>
            <a:off x="0" y="274638"/>
            <a:ext cx="9144000" cy="1143000"/>
          </a:xfrm>
        </p:spPr>
        <p:txBody>
          <a:bodyPr/>
          <a:lstStyle/>
          <a:p>
            <a:r>
              <a:rPr lang="en-US" sz="4000"/>
              <a:t>Lay (to place something, to set something down)</a:t>
            </a:r>
            <a:br>
              <a:rPr lang="en-US" sz="4000"/>
            </a:br>
            <a:r>
              <a:rPr lang="en-US" sz="4000"/>
              <a:t>lay, laid, laid, laying</a:t>
            </a:r>
          </a:p>
        </p:txBody>
      </p:sp>
      <p:sp>
        <p:nvSpPr>
          <p:cNvPr id="37891" name="Rectangle 3"/>
          <p:cNvSpPr>
            <a:spLocks noGrp="1" noChangeArrowheads="1"/>
          </p:cNvSpPr>
          <p:nvPr>
            <p:ph type="body" idx="1"/>
          </p:nvPr>
        </p:nvSpPr>
        <p:spPr>
          <a:xfrm>
            <a:off x="457200" y="2133600"/>
            <a:ext cx="8229600" cy="4495800"/>
          </a:xfrm>
        </p:spPr>
        <p:txBody>
          <a:bodyPr/>
          <a:lstStyle/>
          <a:p>
            <a:pPr>
              <a:lnSpc>
                <a:spcPct val="80000"/>
              </a:lnSpc>
              <a:buFont typeface="Wingdings" pitchFamily="2" charset="2"/>
              <a:buNone/>
            </a:pPr>
            <a:r>
              <a:rPr lang="en-US" sz="3600"/>
              <a:t>Today I </a:t>
            </a:r>
            <a:r>
              <a:rPr lang="en-US" sz="3600" b="1">
                <a:solidFill>
                  <a:schemeClr val="folHlink"/>
                </a:solidFill>
              </a:rPr>
              <a:t>lay</a:t>
            </a:r>
            <a:r>
              <a:rPr lang="en-US" sz="3600"/>
              <a:t> the book on the counter.</a:t>
            </a:r>
          </a:p>
          <a:p>
            <a:pPr>
              <a:lnSpc>
                <a:spcPct val="80000"/>
              </a:lnSpc>
              <a:buFont typeface="Wingdings" pitchFamily="2" charset="2"/>
              <a:buNone/>
            </a:pPr>
            <a:r>
              <a:rPr lang="en-US" sz="3600"/>
              <a:t>Yesterday I </a:t>
            </a:r>
            <a:r>
              <a:rPr lang="en-US" sz="3600" b="1">
                <a:solidFill>
                  <a:schemeClr val="folHlink"/>
                </a:solidFill>
              </a:rPr>
              <a:t>laid</a:t>
            </a:r>
            <a:r>
              <a:rPr lang="en-US" sz="3600"/>
              <a:t> the book on the counter.</a:t>
            </a:r>
          </a:p>
          <a:p>
            <a:pPr>
              <a:lnSpc>
                <a:spcPct val="80000"/>
              </a:lnSpc>
              <a:buFont typeface="Wingdings" pitchFamily="2" charset="2"/>
              <a:buNone/>
            </a:pPr>
            <a:r>
              <a:rPr lang="en-US" sz="3600"/>
              <a:t>Many times I have</a:t>
            </a:r>
            <a:r>
              <a:rPr lang="en-US" sz="3600" b="1">
                <a:solidFill>
                  <a:schemeClr val="folHlink"/>
                </a:solidFill>
              </a:rPr>
              <a:t> laid</a:t>
            </a:r>
            <a:r>
              <a:rPr lang="en-US" sz="3600"/>
              <a:t> the book on the counter.</a:t>
            </a:r>
          </a:p>
          <a:p>
            <a:pPr>
              <a:lnSpc>
                <a:spcPct val="80000"/>
              </a:lnSpc>
              <a:buFont typeface="Wingdings" pitchFamily="2" charset="2"/>
              <a:buNone/>
            </a:pPr>
            <a:r>
              <a:rPr lang="en-US" sz="3600"/>
              <a:t>Yesterday I was </a:t>
            </a:r>
            <a:r>
              <a:rPr lang="en-US" sz="3600" b="1">
                <a:solidFill>
                  <a:schemeClr val="folHlink"/>
                </a:solidFill>
              </a:rPr>
              <a:t>laying</a:t>
            </a:r>
            <a:r>
              <a:rPr lang="en-US" sz="3600"/>
              <a:t> the book on the counter when Mom came home.</a:t>
            </a:r>
          </a:p>
          <a:p>
            <a:pPr>
              <a:lnSpc>
                <a:spcPct val="80000"/>
              </a:lnSpc>
              <a:buFont typeface="Wingdings" pitchFamily="2" charset="2"/>
              <a:buNone/>
            </a:pPr>
            <a:r>
              <a:rPr lang="en-US" sz="3600" b="1">
                <a:solidFill>
                  <a:schemeClr val="folHlink"/>
                </a:solidFill>
              </a:rPr>
              <a:t>Laying</a:t>
            </a:r>
            <a:r>
              <a:rPr lang="en-US" sz="3600"/>
              <a:t> books on the kitchen counter is against the rules in my house.</a:t>
            </a:r>
          </a:p>
        </p:txBody>
      </p:sp>
      <p:pic>
        <p:nvPicPr>
          <p:cNvPr id="37893" name="Picture 5" descr="MCj04260540000[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086600" y="533400"/>
            <a:ext cx="1847850" cy="1609725"/>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5" name="Rectangle 3"/>
          <p:cNvSpPr>
            <a:spLocks noGrp="1" noChangeArrowheads="1"/>
          </p:cNvSpPr>
          <p:nvPr>
            <p:ph type="body" idx="1"/>
          </p:nvPr>
        </p:nvSpPr>
        <p:spPr>
          <a:xfrm>
            <a:off x="457200" y="1295400"/>
            <a:ext cx="8229600" cy="4800600"/>
          </a:xfrm>
        </p:spPr>
        <p:txBody>
          <a:bodyPr/>
          <a:lstStyle/>
          <a:p>
            <a:pPr>
              <a:buFont typeface="Wingdings" pitchFamily="2" charset="2"/>
              <a:buNone/>
            </a:pPr>
            <a:r>
              <a:rPr lang="en-US"/>
              <a:t>Americans use the words lie and lay incorrectly so often that your ear has trouble telling you which is correct. Here are a few tips to help you keep these words straight.</a:t>
            </a: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lstStyle/>
          <a:p>
            <a:pPr algn="l"/>
            <a:r>
              <a:rPr lang="en-US"/>
              <a:t>Tip 1</a:t>
            </a:r>
          </a:p>
        </p:txBody>
      </p:sp>
      <p:sp>
        <p:nvSpPr>
          <p:cNvPr id="38915" name="Rectangle 3"/>
          <p:cNvSpPr>
            <a:spLocks noGrp="1" noChangeArrowheads="1"/>
          </p:cNvSpPr>
          <p:nvPr>
            <p:ph type="body" idx="1"/>
          </p:nvPr>
        </p:nvSpPr>
        <p:spPr/>
        <p:txBody>
          <a:bodyPr/>
          <a:lstStyle/>
          <a:p>
            <a:pPr>
              <a:buFont typeface="Wingdings" pitchFamily="2" charset="2"/>
              <a:buNone/>
            </a:pPr>
            <a:r>
              <a:rPr lang="en-US"/>
              <a:t>Repeat this like a song.</a:t>
            </a:r>
          </a:p>
          <a:p>
            <a:pPr>
              <a:buFont typeface="Wingdings" pitchFamily="2" charset="2"/>
              <a:buNone/>
            </a:pPr>
            <a:endParaRPr lang="en-US"/>
          </a:p>
          <a:p>
            <a:pPr>
              <a:buFont typeface="Wingdings" pitchFamily="2" charset="2"/>
              <a:buNone/>
            </a:pPr>
            <a:r>
              <a:rPr lang="en-US"/>
              <a:t>lie, lay, lain, lie, lay, lain, lie, lay, lain, lie, lay, lain,</a:t>
            </a:r>
          </a:p>
        </p:txBody>
      </p:sp>
      <p:pic>
        <p:nvPicPr>
          <p:cNvPr id="38917" name="Picture 5" descr="MCj02298850000[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400800" y="990600"/>
            <a:ext cx="1828800" cy="1419225"/>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p:txBody>
          <a:bodyPr/>
          <a:lstStyle/>
          <a:p>
            <a:pPr algn="l"/>
            <a:r>
              <a:rPr lang="en-US"/>
              <a:t>Tip 2</a:t>
            </a:r>
          </a:p>
        </p:txBody>
      </p:sp>
      <p:sp>
        <p:nvSpPr>
          <p:cNvPr id="39939" name="Rectangle 3"/>
          <p:cNvSpPr>
            <a:spLocks noGrp="1" noChangeArrowheads="1"/>
          </p:cNvSpPr>
          <p:nvPr>
            <p:ph type="body" idx="1"/>
          </p:nvPr>
        </p:nvSpPr>
        <p:spPr>
          <a:xfrm>
            <a:off x="457200" y="1600200"/>
            <a:ext cx="8229600" cy="4953000"/>
          </a:xfrm>
        </p:spPr>
        <p:txBody>
          <a:bodyPr/>
          <a:lstStyle/>
          <a:p>
            <a:pPr>
              <a:lnSpc>
                <a:spcPct val="90000"/>
              </a:lnSpc>
              <a:buFont typeface="Wingdings" pitchFamily="2" charset="2"/>
              <a:buNone/>
            </a:pPr>
            <a:r>
              <a:rPr lang="en-US"/>
              <a:t>Remember the verb lay works just like </a:t>
            </a:r>
            <a:r>
              <a:rPr lang="en-US" b="1">
                <a:solidFill>
                  <a:schemeClr val="folHlink"/>
                </a:solidFill>
              </a:rPr>
              <a:t>to say</a:t>
            </a:r>
            <a:r>
              <a:rPr lang="en-US"/>
              <a:t> and </a:t>
            </a:r>
            <a:r>
              <a:rPr lang="en-US" b="1">
                <a:solidFill>
                  <a:schemeClr val="folHlink"/>
                </a:solidFill>
              </a:rPr>
              <a:t>to pay</a:t>
            </a:r>
            <a:r>
              <a:rPr lang="en-US"/>
              <a:t>. Those verbs are irregular, but they aren’t confusing. </a:t>
            </a:r>
          </a:p>
          <a:p>
            <a:pPr>
              <a:lnSpc>
                <a:spcPct val="90000"/>
              </a:lnSpc>
              <a:buFont typeface="Wingdings" pitchFamily="2" charset="2"/>
              <a:buNone/>
            </a:pPr>
            <a:r>
              <a:rPr lang="en-US"/>
              <a:t>Today I say that I pay; yesterday I said that I paid; many times I have said that I have paid. To lay works the same. Lay, laid, laid</a:t>
            </a:r>
          </a:p>
        </p:txBody>
      </p:sp>
      <p:pic>
        <p:nvPicPr>
          <p:cNvPr id="39941" name="Picture 5" descr="MCj03831380000[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705600" y="228600"/>
            <a:ext cx="1828800" cy="15240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p:txBody>
          <a:bodyPr/>
          <a:lstStyle/>
          <a:p>
            <a:pPr algn="l"/>
            <a:r>
              <a:rPr lang="en-US"/>
              <a:t>Tip 3</a:t>
            </a:r>
          </a:p>
        </p:txBody>
      </p:sp>
      <p:sp>
        <p:nvSpPr>
          <p:cNvPr id="40963" name="Rectangle 3"/>
          <p:cNvSpPr>
            <a:spLocks noGrp="1" noChangeArrowheads="1"/>
          </p:cNvSpPr>
          <p:nvPr>
            <p:ph type="body" idx="1"/>
          </p:nvPr>
        </p:nvSpPr>
        <p:spPr>
          <a:xfrm>
            <a:off x="457200" y="2057400"/>
            <a:ext cx="8229600" cy="4572000"/>
          </a:xfrm>
        </p:spPr>
        <p:txBody>
          <a:bodyPr/>
          <a:lstStyle/>
          <a:p>
            <a:pPr>
              <a:lnSpc>
                <a:spcPct val="80000"/>
              </a:lnSpc>
              <a:buFont typeface="Wingdings" pitchFamily="2" charset="2"/>
              <a:buNone/>
            </a:pPr>
            <a:r>
              <a:rPr lang="en-US" sz="3600"/>
              <a:t>Nobody says that hens lie eggs. </a:t>
            </a:r>
            <a:br>
              <a:rPr lang="en-US" sz="3600"/>
            </a:br>
            <a:r>
              <a:rPr lang="en-US" sz="3600"/>
              <a:t>We all get that one correct:  hens lay eggs. Those hens are mighty busy! Just visualize in your mind how active and busy those hens are. Lay is an active, busy word. When you’re doing something active (laying down your backpack, laying a new rug on the floor), lay is the word you want.</a:t>
            </a:r>
          </a:p>
        </p:txBody>
      </p:sp>
      <p:pic>
        <p:nvPicPr>
          <p:cNvPr id="40967" name="Picture 7" descr="MCAN01767_0000[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162800" y="0"/>
            <a:ext cx="1600200" cy="207645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3"/>
          <p:cNvSpPr>
            <a:spLocks noGrp="1" noChangeArrowheads="1"/>
          </p:cNvSpPr>
          <p:nvPr>
            <p:ph type="body" idx="1"/>
          </p:nvPr>
        </p:nvSpPr>
        <p:spPr>
          <a:xfrm>
            <a:off x="457200" y="914400"/>
            <a:ext cx="8229600" cy="4495800"/>
          </a:xfrm>
        </p:spPr>
        <p:txBody>
          <a:bodyPr/>
          <a:lstStyle/>
          <a:p>
            <a:pPr>
              <a:lnSpc>
                <a:spcPct val="90000"/>
              </a:lnSpc>
              <a:buFont typeface="Wingdings" pitchFamily="2" charset="2"/>
              <a:buNone/>
            </a:pPr>
            <a:r>
              <a:rPr lang="en-US" sz="3600"/>
              <a:t>Wrong</a:t>
            </a:r>
            <a:br>
              <a:rPr lang="en-US" sz="3600"/>
            </a:br>
            <a:r>
              <a:rPr lang="en-US" sz="3600"/>
              <a:t>Billy, why did you </a:t>
            </a:r>
            <a:r>
              <a:rPr lang="en-US" sz="3600" b="1">
                <a:solidFill>
                  <a:schemeClr val="folHlink"/>
                </a:solidFill>
              </a:rPr>
              <a:t>sit</a:t>
            </a:r>
            <a:r>
              <a:rPr lang="en-US" sz="3600"/>
              <a:t> your trap next to the front door where you knew Samie would get into it?</a:t>
            </a:r>
          </a:p>
          <a:p>
            <a:pPr>
              <a:lnSpc>
                <a:spcPct val="90000"/>
              </a:lnSpc>
              <a:buFont typeface="Wingdings" pitchFamily="2" charset="2"/>
              <a:buNone/>
            </a:pPr>
            <a:r>
              <a:rPr lang="en-US" sz="3600"/>
              <a:t>Right</a:t>
            </a:r>
          </a:p>
          <a:p>
            <a:pPr>
              <a:lnSpc>
                <a:spcPct val="90000"/>
              </a:lnSpc>
              <a:buFont typeface="Wingdings" pitchFamily="2" charset="2"/>
              <a:buNone/>
            </a:pPr>
            <a:r>
              <a:rPr lang="en-US" sz="3600"/>
              <a:t>   Billy, why did you </a:t>
            </a:r>
            <a:r>
              <a:rPr lang="en-US" sz="3600" b="1">
                <a:solidFill>
                  <a:schemeClr val="folHlink"/>
                </a:solidFill>
              </a:rPr>
              <a:t>set</a:t>
            </a:r>
            <a:r>
              <a:rPr lang="en-US" sz="3600"/>
              <a:t> your trap next to the front door where you knew Samie would get into it?</a:t>
            </a:r>
          </a:p>
          <a:p>
            <a:pPr>
              <a:lnSpc>
                <a:spcPct val="90000"/>
              </a:lnSpc>
              <a:buFont typeface="Wingdings" pitchFamily="2" charset="2"/>
              <a:buNone/>
            </a:pPr>
            <a:endParaRPr lang="en-US" sz="360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p:txBody>
          <a:bodyPr/>
          <a:lstStyle/>
          <a:p>
            <a:pPr algn="l"/>
            <a:r>
              <a:rPr lang="en-US"/>
              <a:t>Tip 4</a:t>
            </a:r>
          </a:p>
        </p:txBody>
      </p:sp>
      <p:sp>
        <p:nvSpPr>
          <p:cNvPr id="41987" name="Rectangle 3"/>
          <p:cNvSpPr>
            <a:spLocks noGrp="1" noChangeArrowheads="1"/>
          </p:cNvSpPr>
          <p:nvPr>
            <p:ph type="body" idx="1"/>
          </p:nvPr>
        </p:nvSpPr>
        <p:spPr/>
        <p:txBody>
          <a:bodyPr/>
          <a:lstStyle/>
          <a:p>
            <a:pPr>
              <a:buFont typeface="Wingdings" pitchFamily="2" charset="2"/>
              <a:buNone/>
            </a:pPr>
            <a:r>
              <a:rPr lang="en-US" sz="3600"/>
              <a:t>Remember that </a:t>
            </a:r>
            <a:r>
              <a:rPr lang="en-US" sz="3600" b="1">
                <a:solidFill>
                  <a:schemeClr val="folHlink"/>
                </a:solidFill>
              </a:rPr>
              <a:t>lie</a:t>
            </a:r>
            <a:r>
              <a:rPr lang="en-US" sz="3600"/>
              <a:t> is a quiet word. Here’s a silly ditty you can use to remind yourself of that (notice all the “eye” sounds): </a:t>
            </a:r>
            <a:r>
              <a:rPr lang="en-US" sz="3600" b="1">
                <a:solidFill>
                  <a:schemeClr val="folHlink"/>
                </a:solidFill>
              </a:rPr>
              <a:t>At night, I turn out my light and lie.</a:t>
            </a:r>
            <a:r>
              <a:rPr lang="en-US" sz="3600"/>
              <a:t> Whether it’s on you sofa, on your beach towel, or on your bed, if you are quietly reclining, you’re lying – never laying.</a:t>
            </a:r>
          </a:p>
        </p:txBody>
      </p:sp>
      <p:pic>
        <p:nvPicPr>
          <p:cNvPr id="41989" name="Picture 5" descr="MCj02511340000[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086600" y="228600"/>
            <a:ext cx="1647825" cy="161925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p:txBody>
          <a:bodyPr/>
          <a:lstStyle/>
          <a:p>
            <a:pPr algn="l"/>
            <a:r>
              <a:rPr lang="en-US"/>
              <a:t>Tip 5 </a:t>
            </a:r>
          </a:p>
        </p:txBody>
      </p:sp>
      <p:sp>
        <p:nvSpPr>
          <p:cNvPr id="43011" name="Rectangle 3"/>
          <p:cNvSpPr>
            <a:spLocks noGrp="1" noChangeArrowheads="1"/>
          </p:cNvSpPr>
          <p:nvPr>
            <p:ph type="body" idx="1"/>
          </p:nvPr>
        </p:nvSpPr>
        <p:spPr/>
        <p:txBody>
          <a:bodyPr/>
          <a:lstStyle/>
          <a:p>
            <a:pPr>
              <a:lnSpc>
                <a:spcPct val="90000"/>
              </a:lnSpc>
              <a:buFont typeface="Wingdings" pitchFamily="2" charset="2"/>
              <a:buNone/>
            </a:pPr>
            <a:r>
              <a:rPr lang="en-US" sz="3200"/>
              <a:t>Substitute the word </a:t>
            </a:r>
            <a:r>
              <a:rPr lang="en-US" sz="3200" b="1">
                <a:solidFill>
                  <a:schemeClr val="folHlink"/>
                </a:solidFill>
              </a:rPr>
              <a:t>place</a:t>
            </a:r>
            <a:r>
              <a:rPr lang="en-US" sz="3200"/>
              <a:t> or the word </a:t>
            </a:r>
            <a:r>
              <a:rPr lang="en-US" sz="3200" b="1">
                <a:solidFill>
                  <a:schemeClr val="folHlink"/>
                </a:solidFill>
              </a:rPr>
              <a:t>put</a:t>
            </a:r>
            <a:r>
              <a:rPr lang="en-US" sz="3200"/>
              <a:t>. If the sentence sounds right, </a:t>
            </a:r>
            <a:r>
              <a:rPr lang="en-US" sz="3200" b="1">
                <a:solidFill>
                  <a:schemeClr val="folHlink"/>
                </a:solidFill>
              </a:rPr>
              <a:t>lay </a:t>
            </a:r>
            <a:r>
              <a:rPr lang="en-US" sz="3200"/>
              <a:t>is the word you want. If it doesn’t sound right, lie is the word you want. Does it sound right to say that you place the book on the table? Yes, so it’s correct to say that you lay the book on the table. Does it sound right to say you place in your bed at night? No, so it’s correct to say that you lie in your bed at night.</a:t>
            </a:r>
          </a:p>
        </p:txBody>
      </p:sp>
      <p:pic>
        <p:nvPicPr>
          <p:cNvPr id="43013" name="Picture 5" descr="MCj03981370000[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010400" y="304800"/>
            <a:ext cx="1371600" cy="1228725"/>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a:xfrm>
            <a:off x="457200" y="304800"/>
            <a:ext cx="8229600" cy="3733800"/>
          </a:xfrm>
        </p:spPr>
        <p:txBody>
          <a:bodyPr/>
          <a:lstStyle/>
          <a:p>
            <a:pPr algn="l"/>
            <a:r>
              <a:rPr lang="en-US" sz="4000"/>
              <a:t>Write lie, lies, lay, or lays to correctly complete the sentence.</a:t>
            </a:r>
            <a:br>
              <a:rPr lang="en-US" sz="4000"/>
            </a:br>
            <a:r>
              <a:rPr lang="en-US" sz="4000"/>
              <a:t>                  </a:t>
            </a:r>
            <a:r>
              <a:rPr lang="en-US" sz="1800"/>
              <a:t>I will </a:t>
            </a:r>
            <a:r>
              <a:rPr lang="en-US" sz="1800" b="1">
                <a:solidFill>
                  <a:schemeClr val="folHlink"/>
                </a:solidFill>
              </a:rPr>
              <a:t>lie</a:t>
            </a:r>
            <a:r>
              <a:rPr lang="en-US" sz="1800"/>
              <a:t> down and take a nap.</a:t>
            </a:r>
            <a:r>
              <a:rPr lang="en-US" sz="4000"/>
              <a:t>  </a:t>
            </a:r>
            <a:br>
              <a:rPr lang="en-US" sz="4000"/>
            </a:br>
            <a:r>
              <a:rPr lang="en-US" sz="4000"/>
              <a:t>      </a:t>
            </a:r>
            <a:br>
              <a:rPr lang="en-US" sz="4000"/>
            </a:br>
            <a:r>
              <a:rPr lang="en-US" sz="4000"/>
              <a:t>                  </a:t>
            </a:r>
            <a:r>
              <a:rPr lang="en-US" sz="1800"/>
              <a:t>Mama will </a:t>
            </a:r>
            <a:r>
              <a:rPr lang="en-US" sz="1800" b="1">
                <a:solidFill>
                  <a:schemeClr val="folHlink"/>
                </a:solidFill>
              </a:rPr>
              <a:t>lay</a:t>
            </a:r>
            <a:r>
              <a:rPr lang="en-US" sz="1800"/>
              <a:t> the bowl on the table.</a:t>
            </a:r>
            <a:r>
              <a:rPr lang="en-US" sz="4000"/>
              <a:t> </a:t>
            </a:r>
          </a:p>
        </p:txBody>
      </p:sp>
      <p:sp>
        <p:nvSpPr>
          <p:cNvPr id="45059" name="Rectangle 3"/>
          <p:cNvSpPr>
            <a:spLocks noGrp="1" noChangeArrowheads="1"/>
          </p:cNvSpPr>
          <p:nvPr>
            <p:ph type="body" idx="1"/>
          </p:nvPr>
        </p:nvSpPr>
        <p:spPr>
          <a:xfrm>
            <a:off x="457200" y="4114800"/>
            <a:ext cx="8229600" cy="1981200"/>
          </a:xfrm>
        </p:spPr>
        <p:txBody>
          <a:bodyPr/>
          <a:lstStyle/>
          <a:p>
            <a:pPr>
              <a:lnSpc>
                <a:spcPct val="90000"/>
              </a:lnSpc>
              <a:buFont typeface="Wingdings" pitchFamily="2" charset="2"/>
              <a:buNone/>
            </a:pPr>
            <a:endParaRPr lang="en-US"/>
          </a:p>
          <a:p>
            <a:pPr>
              <a:lnSpc>
                <a:spcPct val="90000"/>
              </a:lnSpc>
              <a:buFont typeface="Wingdings" pitchFamily="2" charset="2"/>
              <a:buNone/>
            </a:pPr>
            <a:r>
              <a:rPr lang="en-US"/>
              <a:t>His little sister _______ the bowl of milk beside Old Dan. </a:t>
            </a:r>
          </a:p>
        </p:txBody>
      </p:sp>
      <p:pic>
        <p:nvPicPr>
          <p:cNvPr id="45061" name="Picture 5" descr="hand"/>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600200" y="3429000"/>
            <a:ext cx="1590675" cy="838200"/>
          </a:xfrm>
          <a:prstGeom prst="rect">
            <a:avLst/>
          </a:prstGeom>
          <a:noFill/>
          <a:extLst>
            <a:ext uri="{909E8E84-426E-40DD-AFC4-6F175D3DCCD1}">
              <a14:hiddenFill xmlns:a14="http://schemas.microsoft.com/office/drawing/2010/main">
                <a:solidFill>
                  <a:srgbClr val="FFFFFF"/>
                </a:solidFill>
              </a14:hiddenFill>
            </a:ext>
          </a:extLst>
        </p:spPr>
      </p:pic>
      <p:pic>
        <p:nvPicPr>
          <p:cNvPr id="45063" name="Picture 7" descr="MCj04300470000[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752600" y="1905000"/>
            <a:ext cx="1447800" cy="1243013"/>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3" name="Rectangle 3"/>
          <p:cNvSpPr>
            <a:spLocks noGrp="1" noChangeArrowheads="1"/>
          </p:cNvSpPr>
          <p:nvPr>
            <p:ph type="body" idx="1"/>
          </p:nvPr>
        </p:nvSpPr>
        <p:spPr>
          <a:xfrm>
            <a:off x="457200" y="2209800"/>
            <a:ext cx="8229600" cy="2743200"/>
          </a:xfrm>
        </p:spPr>
        <p:txBody>
          <a:bodyPr/>
          <a:lstStyle/>
          <a:p>
            <a:pPr>
              <a:buFont typeface="Wingdings" pitchFamily="2" charset="2"/>
              <a:buNone/>
            </a:pPr>
            <a:r>
              <a:rPr lang="en-US"/>
              <a:t>His little sister </a:t>
            </a:r>
            <a:r>
              <a:rPr lang="en-US" b="1">
                <a:solidFill>
                  <a:schemeClr val="folHlink"/>
                </a:solidFill>
              </a:rPr>
              <a:t>lays </a:t>
            </a:r>
            <a:r>
              <a:rPr lang="en-US"/>
              <a:t>the bowl of milk beside Old Dan. </a:t>
            </a:r>
          </a:p>
          <a:p>
            <a:pPr>
              <a:buFont typeface="Wingdings" pitchFamily="2" charset="2"/>
              <a:buNone/>
            </a:pPr>
            <a:endParaRPr lang="en-US"/>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7" name="Rectangle 3"/>
          <p:cNvSpPr>
            <a:spLocks noGrp="1" noChangeArrowheads="1"/>
          </p:cNvSpPr>
          <p:nvPr>
            <p:ph type="body" idx="1"/>
          </p:nvPr>
        </p:nvSpPr>
        <p:spPr>
          <a:xfrm>
            <a:off x="457200" y="4724400"/>
            <a:ext cx="8229600" cy="1371600"/>
          </a:xfrm>
        </p:spPr>
        <p:txBody>
          <a:bodyPr/>
          <a:lstStyle/>
          <a:p>
            <a:pPr>
              <a:buFont typeface="Wingdings" pitchFamily="2" charset="2"/>
              <a:buNone/>
            </a:pPr>
            <a:r>
              <a:rPr lang="en-US"/>
              <a:t>Mama asked if she might ____ on the bed. </a:t>
            </a:r>
          </a:p>
        </p:txBody>
      </p:sp>
      <p:sp>
        <p:nvSpPr>
          <p:cNvPr id="47108" name="Rectangle 4"/>
          <p:cNvSpPr>
            <a:spLocks noChangeArrowheads="1"/>
          </p:cNvSpPr>
          <p:nvPr/>
        </p:nvSpPr>
        <p:spPr bwMode="auto">
          <a:xfrm>
            <a:off x="457200" y="304800"/>
            <a:ext cx="8229600" cy="3733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endParaRPr lang="en-GB" sz="4000">
              <a:solidFill>
                <a:schemeClr val="tx2"/>
              </a:solidFill>
              <a:effectLst>
                <a:outerShdw blurRad="38100" dist="38100" dir="2700000" algn="tl">
                  <a:srgbClr val="000000"/>
                </a:outerShdw>
              </a:effectLst>
            </a:endParaRPr>
          </a:p>
        </p:txBody>
      </p:sp>
      <p:sp>
        <p:nvSpPr>
          <p:cNvPr id="47109" name="Rectangle 5"/>
          <p:cNvSpPr>
            <a:spLocks noChangeArrowheads="1"/>
          </p:cNvSpPr>
          <p:nvPr/>
        </p:nvSpPr>
        <p:spPr bwMode="auto">
          <a:xfrm>
            <a:off x="609600" y="457200"/>
            <a:ext cx="8229600" cy="3733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endParaRPr lang="en-GB" sz="4000">
              <a:solidFill>
                <a:schemeClr val="tx2"/>
              </a:solidFill>
              <a:effectLst>
                <a:outerShdw blurRad="38100" dist="38100" dir="2700000" algn="tl">
                  <a:srgbClr val="000000"/>
                </a:outerShdw>
              </a:effectLst>
            </a:endParaRPr>
          </a:p>
        </p:txBody>
      </p:sp>
      <p:sp>
        <p:nvSpPr>
          <p:cNvPr id="47110" name="Rectangle 6"/>
          <p:cNvSpPr>
            <a:spLocks noGrp="1" noChangeArrowheads="1"/>
          </p:cNvSpPr>
          <p:nvPr>
            <p:ph type="title"/>
          </p:nvPr>
        </p:nvSpPr>
        <p:spPr>
          <a:xfrm>
            <a:off x="457200" y="762000"/>
            <a:ext cx="8229600" cy="2971800"/>
          </a:xfrm>
          <a:noFill/>
          <a:ln/>
        </p:spPr>
        <p:txBody>
          <a:bodyPr/>
          <a:lstStyle/>
          <a:p>
            <a:pPr algn="l"/>
            <a:r>
              <a:rPr lang="en-US" sz="4000"/>
              <a:t>Write lie, lies, lay, or lays to correctly complete the sentence.</a:t>
            </a:r>
            <a:br>
              <a:rPr lang="en-US" sz="4000"/>
            </a:br>
            <a:r>
              <a:rPr lang="en-US" sz="4000"/>
              <a:t>                  </a:t>
            </a:r>
            <a:r>
              <a:rPr lang="en-US" sz="1800"/>
              <a:t>I will </a:t>
            </a:r>
            <a:r>
              <a:rPr lang="en-US" sz="1800" b="1">
                <a:solidFill>
                  <a:schemeClr val="folHlink"/>
                </a:solidFill>
              </a:rPr>
              <a:t>lie</a:t>
            </a:r>
            <a:r>
              <a:rPr lang="en-US" sz="1800"/>
              <a:t> down and take a nap.  </a:t>
            </a:r>
            <a:br>
              <a:rPr lang="en-US" sz="1800"/>
            </a:br>
            <a:r>
              <a:rPr lang="en-US" sz="1800"/>
              <a:t>      </a:t>
            </a:r>
            <a:br>
              <a:rPr lang="en-US" sz="1800"/>
            </a:br>
            <a:r>
              <a:rPr lang="en-US" sz="1800"/>
              <a:t>                                         Mama will </a:t>
            </a:r>
            <a:r>
              <a:rPr lang="en-US" sz="1800" b="1">
                <a:solidFill>
                  <a:schemeClr val="folHlink"/>
                </a:solidFill>
              </a:rPr>
              <a:t>lay</a:t>
            </a:r>
            <a:r>
              <a:rPr lang="en-US" sz="1800"/>
              <a:t> the bowl on the table.</a:t>
            </a:r>
            <a:r>
              <a:rPr lang="en-US" sz="4000"/>
              <a:t> </a:t>
            </a:r>
          </a:p>
        </p:txBody>
      </p:sp>
      <p:pic>
        <p:nvPicPr>
          <p:cNvPr id="47111" name="Picture 7" descr="MCj04300470000[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52600" y="2057400"/>
            <a:ext cx="1447800" cy="1243013"/>
          </a:xfrm>
          <a:prstGeom prst="rect">
            <a:avLst/>
          </a:prstGeom>
          <a:noFill/>
          <a:extLst>
            <a:ext uri="{909E8E84-426E-40DD-AFC4-6F175D3DCCD1}">
              <a14:hiddenFill xmlns:a14="http://schemas.microsoft.com/office/drawing/2010/main">
                <a:solidFill>
                  <a:srgbClr val="FFFFFF"/>
                </a:solidFill>
              </a14:hiddenFill>
            </a:ext>
          </a:extLst>
        </p:spPr>
      </p:pic>
      <p:pic>
        <p:nvPicPr>
          <p:cNvPr id="47112" name="Picture 8" descr="hand"/>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600200" y="3429000"/>
            <a:ext cx="1590675" cy="8382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1" name="Rectangle 3"/>
          <p:cNvSpPr>
            <a:spLocks noGrp="1" noChangeArrowheads="1"/>
          </p:cNvSpPr>
          <p:nvPr>
            <p:ph type="body" idx="1"/>
          </p:nvPr>
        </p:nvSpPr>
        <p:spPr/>
        <p:txBody>
          <a:bodyPr/>
          <a:lstStyle/>
          <a:p>
            <a:pPr>
              <a:buFont typeface="Wingdings" pitchFamily="2" charset="2"/>
              <a:buNone/>
            </a:pPr>
            <a:r>
              <a:rPr lang="en-US"/>
              <a:t>Mama asked if she might </a:t>
            </a:r>
            <a:r>
              <a:rPr lang="en-US" b="1">
                <a:solidFill>
                  <a:schemeClr val="folHlink"/>
                </a:solidFill>
              </a:rPr>
              <a:t>lie </a:t>
            </a:r>
            <a:r>
              <a:rPr lang="en-US"/>
              <a:t>on the bed.</a:t>
            </a: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body" idx="1"/>
          </p:nvPr>
        </p:nvSpPr>
        <p:spPr>
          <a:xfrm>
            <a:off x="457200" y="4724400"/>
            <a:ext cx="8229600" cy="1371600"/>
          </a:xfrm>
        </p:spPr>
        <p:txBody>
          <a:bodyPr/>
          <a:lstStyle/>
          <a:p>
            <a:pPr>
              <a:buFont typeface="Wingdings" pitchFamily="2" charset="2"/>
              <a:buNone/>
            </a:pPr>
            <a:r>
              <a:rPr lang="en-US"/>
              <a:t>Will you _______ down your trap for a few minutes? </a:t>
            </a:r>
          </a:p>
          <a:p>
            <a:pPr>
              <a:buFont typeface="Wingdings" pitchFamily="2" charset="2"/>
              <a:buNone/>
            </a:pPr>
            <a:endParaRPr lang="en-US"/>
          </a:p>
        </p:txBody>
      </p:sp>
      <p:sp>
        <p:nvSpPr>
          <p:cNvPr id="64515" name="Rectangle 3"/>
          <p:cNvSpPr>
            <a:spLocks noChangeArrowheads="1"/>
          </p:cNvSpPr>
          <p:nvPr/>
        </p:nvSpPr>
        <p:spPr bwMode="auto">
          <a:xfrm>
            <a:off x="457200" y="304800"/>
            <a:ext cx="8229600" cy="3733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endParaRPr lang="en-GB" sz="4000">
              <a:solidFill>
                <a:schemeClr val="tx2"/>
              </a:solidFill>
              <a:effectLst>
                <a:outerShdw blurRad="38100" dist="38100" dir="2700000" algn="tl">
                  <a:srgbClr val="000000"/>
                </a:outerShdw>
              </a:effectLst>
            </a:endParaRPr>
          </a:p>
        </p:txBody>
      </p:sp>
      <p:sp>
        <p:nvSpPr>
          <p:cNvPr id="64516" name="Rectangle 4"/>
          <p:cNvSpPr>
            <a:spLocks noChangeArrowheads="1"/>
          </p:cNvSpPr>
          <p:nvPr/>
        </p:nvSpPr>
        <p:spPr bwMode="auto">
          <a:xfrm>
            <a:off x="609600" y="457200"/>
            <a:ext cx="8229600" cy="3733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endParaRPr lang="en-GB" sz="4000">
              <a:solidFill>
                <a:schemeClr val="tx2"/>
              </a:solidFill>
              <a:effectLst>
                <a:outerShdw blurRad="38100" dist="38100" dir="2700000" algn="tl">
                  <a:srgbClr val="000000"/>
                </a:outerShdw>
              </a:effectLst>
            </a:endParaRPr>
          </a:p>
        </p:txBody>
      </p:sp>
      <p:sp>
        <p:nvSpPr>
          <p:cNvPr id="64517" name="Rectangle 5"/>
          <p:cNvSpPr>
            <a:spLocks noGrp="1" noChangeArrowheads="1"/>
          </p:cNvSpPr>
          <p:nvPr>
            <p:ph type="title"/>
          </p:nvPr>
        </p:nvSpPr>
        <p:spPr>
          <a:xfrm>
            <a:off x="457200" y="762000"/>
            <a:ext cx="8229600" cy="2971800"/>
          </a:xfrm>
          <a:noFill/>
          <a:ln/>
        </p:spPr>
        <p:txBody>
          <a:bodyPr/>
          <a:lstStyle/>
          <a:p>
            <a:pPr algn="l"/>
            <a:r>
              <a:rPr lang="en-US" sz="4000"/>
              <a:t>Write lie, lies, lay, or lays to correctly complete the sentence.</a:t>
            </a:r>
            <a:br>
              <a:rPr lang="en-US" sz="4000"/>
            </a:br>
            <a:r>
              <a:rPr lang="en-US" sz="4000"/>
              <a:t>                  </a:t>
            </a:r>
            <a:r>
              <a:rPr lang="en-US" sz="1800"/>
              <a:t>I will </a:t>
            </a:r>
            <a:r>
              <a:rPr lang="en-US" sz="1800" b="1">
                <a:solidFill>
                  <a:schemeClr val="folHlink"/>
                </a:solidFill>
              </a:rPr>
              <a:t>lie </a:t>
            </a:r>
            <a:r>
              <a:rPr lang="en-US" sz="1800"/>
              <a:t>down and take a nap.  </a:t>
            </a:r>
            <a:br>
              <a:rPr lang="en-US" sz="1800"/>
            </a:br>
            <a:r>
              <a:rPr lang="en-US" sz="1800"/>
              <a:t>      </a:t>
            </a:r>
            <a:br>
              <a:rPr lang="en-US" sz="1800"/>
            </a:br>
            <a:r>
              <a:rPr lang="en-US" sz="1800"/>
              <a:t>                                         Mama will </a:t>
            </a:r>
            <a:r>
              <a:rPr lang="en-US" sz="1800" b="1">
                <a:solidFill>
                  <a:schemeClr val="folHlink"/>
                </a:solidFill>
              </a:rPr>
              <a:t>lay</a:t>
            </a:r>
            <a:r>
              <a:rPr lang="en-US" sz="1800"/>
              <a:t> the bowl on the table.</a:t>
            </a:r>
            <a:r>
              <a:rPr lang="en-US" sz="4000"/>
              <a:t> </a:t>
            </a:r>
          </a:p>
        </p:txBody>
      </p:sp>
      <p:pic>
        <p:nvPicPr>
          <p:cNvPr id="64518" name="Picture 6" descr="MCj04300470000[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52600" y="2057400"/>
            <a:ext cx="1447800" cy="1243013"/>
          </a:xfrm>
          <a:prstGeom prst="rect">
            <a:avLst/>
          </a:prstGeom>
          <a:noFill/>
          <a:extLst>
            <a:ext uri="{909E8E84-426E-40DD-AFC4-6F175D3DCCD1}">
              <a14:hiddenFill xmlns:a14="http://schemas.microsoft.com/office/drawing/2010/main">
                <a:solidFill>
                  <a:srgbClr val="FFFFFF"/>
                </a:solidFill>
              </a14:hiddenFill>
            </a:ext>
          </a:extLst>
        </p:spPr>
      </p:pic>
      <p:pic>
        <p:nvPicPr>
          <p:cNvPr id="64519" name="Picture 7" descr="hand"/>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600200" y="3429000"/>
            <a:ext cx="1590675" cy="8382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5" name="Rectangle 3"/>
          <p:cNvSpPr>
            <a:spLocks noGrp="1" noChangeArrowheads="1"/>
          </p:cNvSpPr>
          <p:nvPr>
            <p:ph type="body" idx="1"/>
          </p:nvPr>
        </p:nvSpPr>
        <p:spPr/>
        <p:txBody>
          <a:bodyPr/>
          <a:lstStyle/>
          <a:p>
            <a:pPr>
              <a:buFont typeface="Wingdings" pitchFamily="2" charset="2"/>
              <a:buNone/>
            </a:pPr>
            <a:r>
              <a:rPr lang="en-US"/>
              <a:t>Will you </a:t>
            </a:r>
            <a:r>
              <a:rPr lang="en-US" b="1">
                <a:solidFill>
                  <a:schemeClr val="folHlink"/>
                </a:solidFill>
              </a:rPr>
              <a:t>lay </a:t>
            </a:r>
            <a:r>
              <a:rPr lang="en-US"/>
              <a:t>down your trap for a few minutes?</a:t>
            </a: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p:cNvSpPr>
            <a:spLocks noGrp="1" noChangeArrowheads="1"/>
          </p:cNvSpPr>
          <p:nvPr>
            <p:ph type="body" idx="1"/>
          </p:nvPr>
        </p:nvSpPr>
        <p:spPr>
          <a:xfrm>
            <a:off x="457200" y="4724400"/>
            <a:ext cx="8229600" cy="1371600"/>
          </a:xfrm>
        </p:spPr>
        <p:txBody>
          <a:bodyPr/>
          <a:lstStyle/>
          <a:p>
            <a:pPr>
              <a:buFont typeface="Wingdings" pitchFamily="2" charset="2"/>
              <a:buNone/>
            </a:pPr>
            <a:r>
              <a:rPr lang="en-US"/>
              <a:t>Old Dan likes to ________ in the sun.</a:t>
            </a:r>
          </a:p>
          <a:p>
            <a:pPr>
              <a:buFont typeface="Wingdings" pitchFamily="2" charset="2"/>
              <a:buNone/>
            </a:pPr>
            <a:endParaRPr lang="en-US"/>
          </a:p>
        </p:txBody>
      </p:sp>
      <p:sp>
        <p:nvSpPr>
          <p:cNvPr id="65539" name="Rectangle 3"/>
          <p:cNvSpPr>
            <a:spLocks noChangeArrowheads="1"/>
          </p:cNvSpPr>
          <p:nvPr/>
        </p:nvSpPr>
        <p:spPr bwMode="auto">
          <a:xfrm>
            <a:off x="457200" y="304800"/>
            <a:ext cx="8229600" cy="3733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endParaRPr lang="en-GB" sz="4000">
              <a:solidFill>
                <a:schemeClr val="tx2"/>
              </a:solidFill>
              <a:effectLst>
                <a:outerShdw blurRad="38100" dist="38100" dir="2700000" algn="tl">
                  <a:srgbClr val="000000"/>
                </a:outerShdw>
              </a:effectLst>
            </a:endParaRPr>
          </a:p>
        </p:txBody>
      </p:sp>
      <p:sp>
        <p:nvSpPr>
          <p:cNvPr id="65540" name="Rectangle 4"/>
          <p:cNvSpPr>
            <a:spLocks noChangeArrowheads="1"/>
          </p:cNvSpPr>
          <p:nvPr/>
        </p:nvSpPr>
        <p:spPr bwMode="auto">
          <a:xfrm>
            <a:off x="609600" y="457200"/>
            <a:ext cx="8229600" cy="3733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endParaRPr lang="en-GB" sz="4000">
              <a:solidFill>
                <a:schemeClr val="tx2"/>
              </a:solidFill>
              <a:effectLst>
                <a:outerShdw blurRad="38100" dist="38100" dir="2700000" algn="tl">
                  <a:srgbClr val="000000"/>
                </a:outerShdw>
              </a:effectLst>
            </a:endParaRPr>
          </a:p>
        </p:txBody>
      </p:sp>
      <p:sp>
        <p:nvSpPr>
          <p:cNvPr id="65541" name="Rectangle 5"/>
          <p:cNvSpPr>
            <a:spLocks noGrp="1" noChangeArrowheads="1"/>
          </p:cNvSpPr>
          <p:nvPr>
            <p:ph type="title"/>
          </p:nvPr>
        </p:nvSpPr>
        <p:spPr>
          <a:xfrm>
            <a:off x="457200" y="762000"/>
            <a:ext cx="8229600" cy="2971800"/>
          </a:xfrm>
          <a:noFill/>
          <a:ln/>
        </p:spPr>
        <p:txBody>
          <a:bodyPr/>
          <a:lstStyle/>
          <a:p>
            <a:pPr algn="l"/>
            <a:r>
              <a:rPr lang="en-US" sz="4000"/>
              <a:t>Write lie, lies, lay, or lays to correctly complete the sentence.</a:t>
            </a:r>
            <a:br>
              <a:rPr lang="en-US" sz="4000"/>
            </a:br>
            <a:r>
              <a:rPr lang="en-US" sz="4000"/>
              <a:t>                  </a:t>
            </a:r>
            <a:r>
              <a:rPr lang="en-US" sz="1800"/>
              <a:t>I will </a:t>
            </a:r>
            <a:r>
              <a:rPr lang="en-US" sz="1800" b="1">
                <a:solidFill>
                  <a:schemeClr val="folHlink"/>
                </a:solidFill>
              </a:rPr>
              <a:t>lie </a:t>
            </a:r>
            <a:r>
              <a:rPr lang="en-US" sz="1800"/>
              <a:t>down and take a nap.  </a:t>
            </a:r>
            <a:br>
              <a:rPr lang="en-US" sz="1800"/>
            </a:br>
            <a:r>
              <a:rPr lang="en-US" sz="1800"/>
              <a:t>      </a:t>
            </a:r>
            <a:br>
              <a:rPr lang="en-US" sz="1800"/>
            </a:br>
            <a:r>
              <a:rPr lang="en-US" sz="1800"/>
              <a:t>                                         Mama will </a:t>
            </a:r>
            <a:r>
              <a:rPr lang="en-US" sz="1800" b="1">
                <a:solidFill>
                  <a:schemeClr val="folHlink"/>
                </a:solidFill>
              </a:rPr>
              <a:t>lay</a:t>
            </a:r>
            <a:r>
              <a:rPr lang="en-US" sz="1800"/>
              <a:t> the bowl on the table.</a:t>
            </a:r>
            <a:r>
              <a:rPr lang="en-US" sz="4000"/>
              <a:t> </a:t>
            </a:r>
          </a:p>
        </p:txBody>
      </p:sp>
      <p:pic>
        <p:nvPicPr>
          <p:cNvPr id="65542" name="Picture 6" descr="MCj04300470000[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52600" y="2057400"/>
            <a:ext cx="1447800" cy="1243013"/>
          </a:xfrm>
          <a:prstGeom prst="rect">
            <a:avLst/>
          </a:prstGeom>
          <a:noFill/>
          <a:extLst>
            <a:ext uri="{909E8E84-426E-40DD-AFC4-6F175D3DCCD1}">
              <a14:hiddenFill xmlns:a14="http://schemas.microsoft.com/office/drawing/2010/main">
                <a:solidFill>
                  <a:srgbClr val="FFFFFF"/>
                </a:solidFill>
              </a14:hiddenFill>
            </a:ext>
          </a:extLst>
        </p:spPr>
      </p:pic>
      <p:pic>
        <p:nvPicPr>
          <p:cNvPr id="65543" name="Picture 7" descr="hand"/>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600200" y="3429000"/>
            <a:ext cx="1590675" cy="8382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9" name="Rectangle 3"/>
          <p:cNvSpPr>
            <a:spLocks noGrp="1" noChangeArrowheads="1"/>
          </p:cNvSpPr>
          <p:nvPr>
            <p:ph type="body" idx="1"/>
          </p:nvPr>
        </p:nvSpPr>
        <p:spPr/>
        <p:txBody>
          <a:bodyPr/>
          <a:lstStyle/>
          <a:p>
            <a:pPr>
              <a:buFont typeface="Wingdings" pitchFamily="2" charset="2"/>
              <a:buNone/>
            </a:pPr>
            <a:r>
              <a:rPr lang="en-US"/>
              <a:t>Old Dan likes to </a:t>
            </a:r>
            <a:r>
              <a:rPr lang="en-US" b="1">
                <a:solidFill>
                  <a:schemeClr val="folHlink"/>
                </a:solidFill>
              </a:rPr>
              <a:t>lie </a:t>
            </a:r>
            <a:r>
              <a:rPr lang="en-US"/>
              <a:t>in the sun. </a:t>
            </a:r>
          </a:p>
          <a:p>
            <a:pPr>
              <a:buFont typeface="Wingdings" pitchFamily="2" charset="2"/>
              <a:buNone/>
            </a:pPr>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3"/>
          <p:cNvSpPr>
            <a:spLocks noGrp="1" noChangeArrowheads="1"/>
          </p:cNvSpPr>
          <p:nvPr>
            <p:ph type="body" idx="1"/>
          </p:nvPr>
        </p:nvSpPr>
        <p:spPr>
          <a:xfrm>
            <a:off x="457200" y="914400"/>
            <a:ext cx="8229600" cy="4495800"/>
          </a:xfrm>
        </p:spPr>
        <p:txBody>
          <a:bodyPr/>
          <a:lstStyle/>
          <a:p>
            <a:pPr>
              <a:lnSpc>
                <a:spcPct val="80000"/>
              </a:lnSpc>
              <a:buFont typeface="Wingdings" pitchFamily="2" charset="2"/>
              <a:buNone/>
            </a:pPr>
            <a:r>
              <a:rPr lang="en-US" sz="3600"/>
              <a:t>Wrong</a:t>
            </a:r>
          </a:p>
          <a:p>
            <a:pPr>
              <a:lnSpc>
                <a:spcPct val="80000"/>
              </a:lnSpc>
              <a:buFont typeface="Wingdings" pitchFamily="2" charset="2"/>
              <a:buNone/>
            </a:pPr>
            <a:r>
              <a:rPr lang="en-US" sz="3600"/>
              <a:t>    For that, Billy, you must </a:t>
            </a:r>
            <a:r>
              <a:rPr lang="en-US" sz="3600" b="1">
                <a:solidFill>
                  <a:schemeClr val="folHlink"/>
                </a:solidFill>
              </a:rPr>
              <a:t>set </a:t>
            </a:r>
            <a:r>
              <a:rPr lang="en-US" sz="3600"/>
              <a:t>in the corner for an hour and think about poor, sad Samie.</a:t>
            </a:r>
          </a:p>
          <a:p>
            <a:pPr>
              <a:lnSpc>
                <a:spcPct val="80000"/>
              </a:lnSpc>
              <a:buFont typeface="Wingdings" pitchFamily="2" charset="2"/>
              <a:buNone/>
            </a:pPr>
            <a:endParaRPr lang="en-US" sz="3600"/>
          </a:p>
          <a:p>
            <a:pPr>
              <a:lnSpc>
                <a:spcPct val="80000"/>
              </a:lnSpc>
              <a:buFont typeface="Wingdings" pitchFamily="2" charset="2"/>
              <a:buNone/>
            </a:pPr>
            <a:r>
              <a:rPr lang="en-US" sz="3600"/>
              <a:t>Right</a:t>
            </a:r>
          </a:p>
          <a:p>
            <a:pPr>
              <a:lnSpc>
                <a:spcPct val="80000"/>
              </a:lnSpc>
              <a:buFont typeface="Wingdings" pitchFamily="2" charset="2"/>
              <a:buNone/>
            </a:pPr>
            <a:r>
              <a:rPr lang="en-US" sz="3600"/>
              <a:t>    For that, Billy, you must </a:t>
            </a:r>
            <a:r>
              <a:rPr lang="en-US" sz="3600" b="1">
                <a:solidFill>
                  <a:schemeClr val="folHlink"/>
                </a:solidFill>
              </a:rPr>
              <a:t>sit </a:t>
            </a:r>
            <a:r>
              <a:rPr lang="en-US" sz="3600"/>
              <a:t>in the corner for an hour and think about poor, sad Samie.</a:t>
            </a:r>
          </a:p>
          <a:p>
            <a:pPr>
              <a:lnSpc>
                <a:spcPct val="80000"/>
              </a:lnSpc>
              <a:buFont typeface="Wingdings" pitchFamily="2" charset="2"/>
              <a:buNone/>
            </a:pPr>
            <a:endParaRPr lang="en-US" sz="360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p:cNvSpPr>
            <a:spLocks noGrp="1" noChangeArrowheads="1"/>
          </p:cNvSpPr>
          <p:nvPr>
            <p:ph type="body" idx="1"/>
          </p:nvPr>
        </p:nvSpPr>
        <p:spPr>
          <a:xfrm>
            <a:off x="457200" y="4724400"/>
            <a:ext cx="8229600" cy="1371600"/>
          </a:xfrm>
        </p:spPr>
        <p:txBody>
          <a:bodyPr/>
          <a:lstStyle/>
          <a:p>
            <a:pPr>
              <a:spcBef>
                <a:spcPct val="0"/>
              </a:spcBef>
              <a:buClrTx/>
              <a:buSzTx/>
              <a:buFontTx/>
              <a:buNone/>
            </a:pPr>
            <a:r>
              <a:rPr lang="en-US"/>
              <a:t>Why don't you _______ down for a few minutes?</a:t>
            </a:r>
          </a:p>
        </p:txBody>
      </p:sp>
      <p:sp>
        <p:nvSpPr>
          <p:cNvPr id="66563" name="Rectangle 3"/>
          <p:cNvSpPr>
            <a:spLocks noChangeArrowheads="1"/>
          </p:cNvSpPr>
          <p:nvPr/>
        </p:nvSpPr>
        <p:spPr bwMode="auto">
          <a:xfrm>
            <a:off x="457200" y="304800"/>
            <a:ext cx="8229600" cy="3733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endParaRPr lang="en-GB" sz="4000">
              <a:solidFill>
                <a:schemeClr val="tx2"/>
              </a:solidFill>
              <a:effectLst>
                <a:outerShdw blurRad="38100" dist="38100" dir="2700000" algn="tl">
                  <a:srgbClr val="000000"/>
                </a:outerShdw>
              </a:effectLst>
            </a:endParaRPr>
          </a:p>
        </p:txBody>
      </p:sp>
      <p:sp>
        <p:nvSpPr>
          <p:cNvPr id="66564" name="Rectangle 4"/>
          <p:cNvSpPr>
            <a:spLocks noChangeArrowheads="1"/>
          </p:cNvSpPr>
          <p:nvPr/>
        </p:nvSpPr>
        <p:spPr bwMode="auto">
          <a:xfrm>
            <a:off x="609600" y="457200"/>
            <a:ext cx="8229600" cy="3733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endParaRPr lang="en-GB" sz="4000">
              <a:solidFill>
                <a:schemeClr val="tx2"/>
              </a:solidFill>
              <a:effectLst>
                <a:outerShdw blurRad="38100" dist="38100" dir="2700000" algn="tl">
                  <a:srgbClr val="000000"/>
                </a:outerShdw>
              </a:effectLst>
            </a:endParaRPr>
          </a:p>
        </p:txBody>
      </p:sp>
      <p:sp>
        <p:nvSpPr>
          <p:cNvPr id="66565" name="Rectangle 5"/>
          <p:cNvSpPr>
            <a:spLocks noGrp="1" noChangeArrowheads="1"/>
          </p:cNvSpPr>
          <p:nvPr>
            <p:ph type="title"/>
          </p:nvPr>
        </p:nvSpPr>
        <p:spPr>
          <a:xfrm>
            <a:off x="457200" y="762000"/>
            <a:ext cx="8229600" cy="2971800"/>
          </a:xfrm>
          <a:noFill/>
          <a:ln/>
        </p:spPr>
        <p:txBody>
          <a:bodyPr/>
          <a:lstStyle/>
          <a:p>
            <a:pPr algn="l"/>
            <a:r>
              <a:rPr lang="en-US" sz="4000"/>
              <a:t>Write lie, lies, lay, or lays to correctly complete the sentence.</a:t>
            </a:r>
            <a:br>
              <a:rPr lang="en-US" sz="4000"/>
            </a:br>
            <a:r>
              <a:rPr lang="en-US" sz="4000"/>
              <a:t>                  </a:t>
            </a:r>
            <a:r>
              <a:rPr lang="en-US" sz="1800"/>
              <a:t>I will </a:t>
            </a:r>
            <a:r>
              <a:rPr lang="en-US" sz="1800" b="1">
                <a:solidFill>
                  <a:schemeClr val="folHlink"/>
                </a:solidFill>
              </a:rPr>
              <a:t>lie </a:t>
            </a:r>
            <a:r>
              <a:rPr lang="en-US" sz="1800"/>
              <a:t>down and take a nap.  </a:t>
            </a:r>
            <a:br>
              <a:rPr lang="en-US" sz="1800"/>
            </a:br>
            <a:r>
              <a:rPr lang="en-US" sz="1800"/>
              <a:t>      </a:t>
            </a:r>
            <a:br>
              <a:rPr lang="en-US" sz="1800"/>
            </a:br>
            <a:r>
              <a:rPr lang="en-US" sz="1800"/>
              <a:t>                                         Mama will </a:t>
            </a:r>
            <a:r>
              <a:rPr lang="en-US" sz="1800" b="1">
                <a:solidFill>
                  <a:schemeClr val="folHlink"/>
                </a:solidFill>
              </a:rPr>
              <a:t>lay</a:t>
            </a:r>
            <a:r>
              <a:rPr lang="en-US" sz="1800"/>
              <a:t> the bowl on the table.</a:t>
            </a:r>
            <a:r>
              <a:rPr lang="en-US" sz="4000"/>
              <a:t> </a:t>
            </a:r>
          </a:p>
        </p:txBody>
      </p:sp>
      <p:pic>
        <p:nvPicPr>
          <p:cNvPr id="66566" name="Picture 6" descr="MCj04300470000[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52600" y="2057400"/>
            <a:ext cx="1447800" cy="1243013"/>
          </a:xfrm>
          <a:prstGeom prst="rect">
            <a:avLst/>
          </a:prstGeom>
          <a:noFill/>
          <a:extLst>
            <a:ext uri="{909E8E84-426E-40DD-AFC4-6F175D3DCCD1}">
              <a14:hiddenFill xmlns:a14="http://schemas.microsoft.com/office/drawing/2010/main">
                <a:solidFill>
                  <a:srgbClr val="FFFFFF"/>
                </a:solidFill>
              </a14:hiddenFill>
            </a:ext>
          </a:extLst>
        </p:spPr>
      </p:pic>
      <p:pic>
        <p:nvPicPr>
          <p:cNvPr id="66567" name="Picture 7" descr="hand"/>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600200" y="3429000"/>
            <a:ext cx="1590675" cy="8382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3" name="Rectangle 3"/>
          <p:cNvSpPr>
            <a:spLocks noGrp="1" noChangeArrowheads="1"/>
          </p:cNvSpPr>
          <p:nvPr>
            <p:ph type="body" idx="1"/>
          </p:nvPr>
        </p:nvSpPr>
        <p:spPr/>
        <p:txBody>
          <a:bodyPr/>
          <a:lstStyle/>
          <a:p>
            <a:pPr>
              <a:buFont typeface="Wingdings" pitchFamily="2" charset="2"/>
              <a:buNone/>
            </a:pPr>
            <a:r>
              <a:rPr lang="en-US"/>
              <a:t>Why don't you </a:t>
            </a:r>
            <a:r>
              <a:rPr lang="en-US" b="1">
                <a:solidFill>
                  <a:schemeClr val="folHlink"/>
                </a:solidFill>
              </a:rPr>
              <a:t>lie </a:t>
            </a:r>
            <a:r>
              <a:rPr lang="en-US"/>
              <a:t>down for a few minutes?</a:t>
            </a:r>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ChangeArrowheads="1"/>
          </p:cNvSpPr>
          <p:nvPr>
            <p:ph type="title"/>
          </p:nvPr>
        </p:nvSpPr>
        <p:spPr>
          <a:xfrm>
            <a:off x="457200" y="533400"/>
            <a:ext cx="8229600" cy="1143000"/>
          </a:xfrm>
        </p:spPr>
        <p:txBody>
          <a:bodyPr/>
          <a:lstStyle/>
          <a:p>
            <a:r>
              <a:rPr lang="en-US" sz="4000"/>
              <a:t>Practice – Number your paper from 1 to 32. Write the correct answer for each of the following items.</a:t>
            </a:r>
          </a:p>
        </p:txBody>
      </p:sp>
      <p:sp>
        <p:nvSpPr>
          <p:cNvPr id="57347" name="Rectangle 3"/>
          <p:cNvSpPr>
            <a:spLocks noGrp="1" noChangeArrowheads="1"/>
          </p:cNvSpPr>
          <p:nvPr>
            <p:ph type="body" idx="1"/>
          </p:nvPr>
        </p:nvSpPr>
        <p:spPr>
          <a:xfrm>
            <a:off x="457200" y="3048000"/>
            <a:ext cx="8229600" cy="3048000"/>
          </a:xfrm>
        </p:spPr>
        <p:txBody>
          <a:bodyPr/>
          <a:lstStyle/>
          <a:p>
            <a:pPr>
              <a:buFont typeface="Wingdings" pitchFamily="2" charset="2"/>
              <a:buNone/>
            </a:pPr>
            <a:r>
              <a:rPr lang="en-US"/>
              <a:t>1. I will (lay, lie) a blanket out for Billy to use when he washes his hair.</a:t>
            </a:r>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1" name="Rectangle 3"/>
          <p:cNvSpPr>
            <a:spLocks noGrp="1" noChangeArrowheads="1"/>
          </p:cNvSpPr>
          <p:nvPr>
            <p:ph type="body" idx="1"/>
          </p:nvPr>
        </p:nvSpPr>
        <p:spPr/>
        <p:txBody>
          <a:bodyPr/>
          <a:lstStyle/>
          <a:p>
            <a:pPr>
              <a:buFont typeface="Wingdings" pitchFamily="2" charset="2"/>
              <a:buNone/>
            </a:pPr>
            <a:r>
              <a:rPr lang="en-US"/>
              <a:t>2. You'll feel much better if you just (lay, lie) down and rest for a while. </a:t>
            </a:r>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ChangeArrowheads="1"/>
          </p:cNvSpPr>
          <p:nvPr>
            <p:ph type="body" idx="1"/>
          </p:nvPr>
        </p:nvSpPr>
        <p:spPr/>
        <p:txBody>
          <a:bodyPr/>
          <a:lstStyle/>
          <a:p>
            <a:pPr>
              <a:buFont typeface="Wingdings" pitchFamily="2" charset="2"/>
              <a:buNone/>
            </a:pPr>
            <a:r>
              <a:rPr lang="en-US"/>
              <a:t>3. Billy will (lay, lie) the trap down next to the river.</a:t>
            </a:r>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Grp="1" noChangeArrowheads="1"/>
          </p:cNvSpPr>
          <p:nvPr>
            <p:ph type="body" idx="1"/>
          </p:nvPr>
        </p:nvSpPr>
        <p:spPr/>
        <p:txBody>
          <a:bodyPr/>
          <a:lstStyle/>
          <a:p>
            <a:pPr>
              <a:buFont typeface="Wingdings" pitchFamily="2" charset="2"/>
              <a:buNone/>
            </a:pPr>
            <a:r>
              <a:rPr lang="en-US"/>
              <a:t>4. Mama’s hens aren't (laying, lying) any eggs this week.  </a:t>
            </a:r>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Grp="1" noChangeArrowheads="1"/>
          </p:cNvSpPr>
          <p:nvPr>
            <p:ph type="body" idx="1"/>
          </p:nvPr>
        </p:nvSpPr>
        <p:spPr/>
        <p:txBody>
          <a:bodyPr/>
          <a:lstStyle/>
          <a:p>
            <a:pPr>
              <a:buFont typeface="Wingdings" pitchFamily="2" charset="2"/>
              <a:buNone/>
            </a:pPr>
            <a:r>
              <a:rPr lang="en-US"/>
              <a:t>5. The cat is (laying, lying) on the rug, next to the chair. </a:t>
            </a:r>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Grp="1" noChangeArrowheads="1"/>
          </p:cNvSpPr>
          <p:nvPr>
            <p:ph type="body" idx="1"/>
          </p:nvPr>
        </p:nvSpPr>
        <p:spPr/>
        <p:txBody>
          <a:bodyPr/>
          <a:lstStyle/>
          <a:p>
            <a:pPr>
              <a:buFont typeface="Wingdings" pitchFamily="2" charset="2"/>
              <a:buNone/>
            </a:pPr>
            <a:r>
              <a:rPr lang="en-US"/>
              <a:t>6. Grandma (lays, lies) her hairbrush on the dresser when she finishes using it. </a:t>
            </a:r>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ChangeArrowheads="1"/>
          </p:cNvSpPr>
          <p:nvPr>
            <p:ph type="body" idx="1"/>
          </p:nvPr>
        </p:nvSpPr>
        <p:spPr/>
        <p:txBody>
          <a:bodyPr/>
          <a:lstStyle/>
          <a:p>
            <a:pPr>
              <a:buFont typeface="Wingdings" pitchFamily="2" charset="2"/>
              <a:buNone/>
            </a:pPr>
            <a:r>
              <a:rPr lang="en-US"/>
              <a:t>7. The four raccoons like to (lay, lie) in the sun.</a:t>
            </a:r>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body" idx="1"/>
          </p:nvPr>
        </p:nvSpPr>
        <p:spPr/>
        <p:txBody>
          <a:bodyPr/>
          <a:lstStyle/>
          <a:p>
            <a:pPr>
              <a:buFont typeface="Wingdings" pitchFamily="2" charset="2"/>
              <a:buNone/>
            </a:pPr>
            <a:r>
              <a:rPr lang="en-US"/>
              <a:t>8. Everyday when Papa came home he would (lay, lie) his jacket on the sofa.</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pPr algn="l"/>
            <a:r>
              <a:rPr lang="en-US" sz="1800"/>
              <a:t>               I </a:t>
            </a:r>
            <a:r>
              <a:rPr lang="en-US" sz="1800" b="1">
                <a:solidFill>
                  <a:schemeClr val="folHlink"/>
                </a:solidFill>
              </a:rPr>
              <a:t>sit</a:t>
            </a:r>
            <a:r>
              <a:rPr lang="en-US" sz="1800"/>
              <a:t> on the chair.</a:t>
            </a:r>
            <a:r>
              <a:rPr lang="en-US" sz="4000"/>
              <a:t>                 </a:t>
            </a:r>
            <a:r>
              <a:rPr lang="en-US" sz="1800"/>
              <a:t>I </a:t>
            </a:r>
            <a:r>
              <a:rPr lang="en-US" sz="1800" b="1">
                <a:solidFill>
                  <a:schemeClr val="folHlink"/>
                </a:solidFill>
              </a:rPr>
              <a:t>set </a:t>
            </a:r>
            <a:r>
              <a:rPr lang="en-US" sz="1800"/>
              <a:t>my gun down.</a:t>
            </a:r>
            <a:r>
              <a:rPr lang="en-US" sz="4000"/>
              <a:t> </a:t>
            </a:r>
          </a:p>
        </p:txBody>
      </p:sp>
      <p:sp>
        <p:nvSpPr>
          <p:cNvPr id="16387" name="Rectangle 3"/>
          <p:cNvSpPr>
            <a:spLocks noGrp="1" noChangeArrowheads="1"/>
          </p:cNvSpPr>
          <p:nvPr>
            <p:ph type="body" idx="1"/>
          </p:nvPr>
        </p:nvSpPr>
        <p:spPr>
          <a:xfrm>
            <a:off x="457200" y="2514600"/>
            <a:ext cx="8229600" cy="3581400"/>
          </a:xfrm>
        </p:spPr>
        <p:txBody>
          <a:bodyPr/>
          <a:lstStyle/>
          <a:p>
            <a:pPr>
              <a:buFont typeface="Wingdings" pitchFamily="2" charset="2"/>
              <a:buNone/>
            </a:pPr>
            <a:r>
              <a:rPr lang="en-US"/>
              <a:t>Write </a:t>
            </a:r>
            <a:r>
              <a:rPr lang="en-US" b="1">
                <a:solidFill>
                  <a:schemeClr val="folHlink"/>
                </a:solidFill>
              </a:rPr>
              <a:t>sit</a:t>
            </a:r>
            <a:r>
              <a:rPr lang="en-US"/>
              <a:t> or </a:t>
            </a:r>
            <a:r>
              <a:rPr lang="en-US" b="1">
                <a:solidFill>
                  <a:schemeClr val="folHlink"/>
                </a:solidFill>
              </a:rPr>
              <a:t>set</a:t>
            </a:r>
            <a:r>
              <a:rPr lang="en-US">
                <a:solidFill>
                  <a:schemeClr val="folHlink"/>
                </a:solidFill>
              </a:rPr>
              <a:t> </a:t>
            </a:r>
            <a:r>
              <a:rPr lang="en-US"/>
              <a:t>to complete the sentence.</a:t>
            </a:r>
          </a:p>
          <a:p>
            <a:pPr>
              <a:buFont typeface="Wingdings" pitchFamily="2" charset="2"/>
              <a:buNone/>
            </a:pPr>
            <a:endParaRPr lang="en-US"/>
          </a:p>
          <a:p>
            <a:pPr>
              <a:buFont typeface="Wingdings" pitchFamily="2" charset="2"/>
              <a:buNone/>
            </a:pPr>
            <a:r>
              <a:rPr lang="en-US"/>
              <a:t>Grandpa did not like to _____ in this chair. </a:t>
            </a:r>
          </a:p>
        </p:txBody>
      </p:sp>
      <p:pic>
        <p:nvPicPr>
          <p:cNvPr id="16389" name="Picture 5" descr="chai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4800" y="0"/>
            <a:ext cx="1133475" cy="1771650"/>
          </a:xfrm>
          <a:prstGeom prst="rect">
            <a:avLst/>
          </a:prstGeom>
          <a:noFill/>
          <a:extLst>
            <a:ext uri="{909E8E84-426E-40DD-AFC4-6F175D3DCCD1}">
              <a14:hiddenFill xmlns:a14="http://schemas.microsoft.com/office/drawing/2010/main">
                <a:solidFill>
                  <a:srgbClr val="FFFFFF"/>
                </a:solidFill>
              </a14:hiddenFill>
            </a:ext>
          </a:extLst>
        </p:spPr>
      </p:pic>
      <p:pic>
        <p:nvPicPr>
          <p:cNvPr id="16391" name="Picture 7" descr="hunte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267200" y="0"/>
            <a:ext cx="1552575" cy="1552575"/>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ChangeArrowheads="1"/>
          </p:cNvSpPr>
          <p:nvPr>
            <p:ph type="body" idx="1"/>
          </p:nvPr>
        </p:nvSpPr>
        <p:spPr/>
        <p:txBody>
          <a:bodyPr/>
          <a:lstStyle/>
          <a:p>
            <a:pPr>
              <a:buFont typeface="Wingdings" pitchFamily="2" charset="2"/>
              <a:buNone/>
            </a:pPr>
            <a:r>
              <a:rPr lang="en-US"/>
              <a:t>9. You've been (laying, lying) there entirely too long. Get up! </a:t>
            </a:r>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p:cNvSpPr>
            <a:spLocks noGrp="1" noChangeArrowheads="1"/>
          </p:cNvSpPr>
          <p:nvPr>
            <p:ph type="body" idx="1"/>
          </p:nvPr>
        </p:nvSpPr>
        <p:spPr/>
        <p:txBody>
          <a:bodyPr/>
          <a:lstStyle/>
          <a:p>
            <a:pPr>
              <a:buFont typeface="Wingdings" pitchFamily="2" charset="2"/>
              <a:buNone/>
            </a:pPr>
            <a:r>
              <a:rPr lang="en-US"/>
              <a:t>10. The dogs have been (laying, lying) on the porch waiting for Billy.</a:t>
            </a:r>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2"/>
          <p:cNvSpPr>
            <a:spLocks noGrp="1" noChangeArrowheads="1"/>
          </p:cNvSpPr>
          <p:nvPr>
            <p:ph type="body" idx="1"/>
          </p:nvPr>
        </p:nvSpPr>
        <p:spPr/>
        <p:txBody>
          <a:bodyPr/>
          <a:lstStyle/>
          <a:p>
            <a:pPr>
              <a:buFont typeface="Wingdings" pitchFamily="2" charset="2"/>
              <a:buNone/>
            </a:pPr>
            <a:r>
              <a:rPr lang="en-US"/>
              <a:t>11. He yelled at his dog, “(Lay, Lie) down!" </a:t>
            </a:r>
            <a:br>
              <a:rPr lang="en-US"/>
            </a:br>
            <a:endParaRPr lang="en-US"/>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2"/>
          <p:cNvSpPr>
            <a:spLocks noGrp="1" noChangeArrowheads="1"/>
          </p:cNvSpPr>
          <p:nvPr>
            <p:ph type="body" idx="1"/>
          </p:nvPr>
        </p:nvSpPr>
        <p:spPr/>
        <p:txBody>
          <a:bodyPr/>
          <a:lstStyle/>
          <a:p>
            <a:pPr>
              <a:buFont typeface="Wingdings" pitchFamily="2" charset="2"/>
              <a:buNone/>
            </a:pPr>
            <a:r>
              <a:rPr lang="en-US"/>
              <a:t>12. The police officer told him to (lay, lie) down his gun. </a:t>
            </a:r>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2"/>
          <p:cNvSpPr>
            <a:spLocks noGrp="1" noChangeArrowheads="1"/>
          </p:cNvSpPr>
          <p:nvPr>
            <p:ph type="body" idx="1"/>
          </p:nvPr>
        </p:nvSpPr>
        <p:spPr/>
        <p:txBody>
          <a:bodyPr/>
          <a:lstStyle/>
          <a:p>
            <a:pPr>
              <a:buFont typeface="Wingdings" pitchFamily="2" charset="2"/>
              <a:buNone/>
            </a:pPr>
            <a:r>
              <a:rPr lang="en-US"/>
              <a:t>13. The cat will (lay, lie) its toy on the doorsill. </a:t>
            </a:r>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Grp="1" noChangeArrowheads="1"/>
          </p:cNvSpPr>
          <p:nvPr>
            <p:ph type="body" idx="1"/>
          </p:nvPr>
        </p:nvSpPr>
        <p:spPr/>
        <p:txBody>
          <a:bodyPr/>
          <a:lstStyle/>
          <a:p>
            <a:pPr>
              <a:buFont typeface="Wingdings" pitchFamily="2" charset="2"/>
              <a:buNone/>
            </a:pPr>
            <a:r>
              <a:rPr lang="en-US"/>
              <a:t>14. He will (lay, lie) his hand over his heart when he makes a vow. </a:t>
            </a:r>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p:cNvSpPr>
            <a:spLocks noGrp="1" noChangeArrowheads="1"/>
          </p:cNvSpPr>
          <p:nvPr>
            <p:ph type="body" idx="1"/>
          </p:nvPr>
        </p:nvSpPr>
        <p:spPr/>
        <p:txBody>
          <a:bodyPr/>
          <a:lstStyle/>
          <a:p>
            <a:pPr>
              <a:buFont typeface="Wingdings" pitchFamily="2" charset="2"/>
              <a:buNone/>
            </a:pPr>
            <a:r>
              <a:rPr lang="en-US"/>
              <a:t>15. </a:t>
            </a:r>
            <a:r>
              <a:rPr lang="en-US">
                <a:effectLst/>
              </a:rPr>
              <a:t>Billy should (lay, lie) on the bed if he is tired. </a:t>
            </a:r>
          </a:p>
          <a:p>
            <a:pPr>
              <a:buFont typeface="Wingdings" pitchFamily="2" charset="2"/>
              <a:buNone/>
            </a:pPr>
            <a:endParaRPr lang="en-US">
              <a:effectLst/>
            </a:endParaRPr>
          </a:p>
          <a:p>
            <a:pPr>
              <a:buFont typeface="Wingdings" pitchFamily="2" charset="2"/>
              <a:buNone/>
            </a:pPr>
            <a:endParaRPr lang="en-US"/>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Rectangle 2"/>
          <p:cNvSpPr>
            <a:spLocks noGrp="1" noChangeArrowheads="1"/>
          </p:cNvSpPr>
          <p:nvPr>
            <p:ph type="title"/>
          </p:nvPr>
        </p:nvSpPr>
        <p:spPr/>
        <p:txBody>
          <a:bodyPr/>
          <a:lstStyle/>
          <a:p>
            <a:r>
              <a:rPr lang="en-US" sz="4000" b="1">
                <a:solidFill>
                  <a:schemeClr val="folHlink"/>
                </a:solidFill>
              </a:rPr>
              <a:t>Review Lie</a:t>
            </a:r>
            <a:r>
              <a:rPr lang="en-US" sz="4000"/>
              <a:t> (to lie down on a bed) </a:t>
            </a:r>
            <a:br>
              <a:rPr lang="en-US" sz="4000"/>
            </a:br>
            <a:r>
              <a:rPr lang="en-US" sz="4000"/>
              <a:t>lie, lay, lain, lying</a:t>
            </a:r>
          </a:p>
        </p:txBody>
      </p:sp>
      <p:sp>
        <p:nvSpPr>
          <p:cNvPr id="97283" name="Rectangle 3"/>
          <p:cNvSpPr>
            <a:spLocks noGrp="1" noChangeArrowheads="1"/>
          </p:cNvSpPr>
          <p:nvPr>
            <p:ph type="body" idx="1"/>
          </p:nvPr>
        </p:nvSpPr>
        <p:spPr>
          <a:xfrm>
            <a:off x="152400" y="1828800"/>
            <a:ext cx="8686800" cy="4495800"/>
          </a:xfrm>
        </p:spPr>
        <p:txBody>
          <a:bodyPr/>
          <a:lstStyle/>
          <a:p>
            <a:pPr>
              <a:buFont typeface="Wingdings" pitchFamily="2" charset="2"/>
              <a:buNone/>
            </a:pPr>
            <a:r>
              <a:rPr lang="en-US"/>
              <a:t>Today I </a:t>
            </a:r>
            <a:r>
              <a:rPr lang="en-US" b="1">
                <a:solidFill>
                  <a:schemeClr val="folHlink"/>
                </a:solidFill>
              </a:rPr>
              <a:t>lie</a:t>
            </a:r>
            <a:r>
              <a:rPr lang="en-US"/>
              <a:t> in bed.</a:t>
            </a:r>
          </a:p>
          <a:p>
            <a:pPr>
              <a:buFont typeface="Wingdings" pitchFamily="2" charset="2"/>
              <a:buNone/>
            </a:pPr>
            <a:r>
              <a:rPr lang="en-US"/>
              <a:t>Yesterday I </a:t>
            </a:r>
            <a:r>
              <a:rPr lang="en-US" b="1">
                <a:solidFill>
                  <a:schemeClr val="folHlink"/>
                </a:solidFill>
              </a:rPr>
              <a:t>lay</a:t>
            </a:r>
            <a:r>
              <a:rPr lang="en-US"/>
              <a:t> in bed.</a:t>
            </a:r>
          </a:p>
          <a:p>
            <a:pPr>
              <a:buFont typeface="Wingdings" pitchFamily="2" charset="2"/>
              <a:buNone/>
            </a:pPr>
            <a:r>
              <a:rPr lang="en-US"/>
              <a:t>Many times I have </a:t>
            </a:r>
            <a:r>
              <a:rPr lang="en-US" b="1">
                <a:solidFill>
                  <a:schemeClr val="folHlink"/>
                </a:solidFill>
              </a:rPr>
              <a:t>lain</a:t>
            </a:r>
            <a:r>
              <a:rPr lang="en-US"/>
              <a:t> in bed.</a:t>
            </a:r>
          </a:p>
          <a:p>
            <a:pPr>
              <a:buFont typeface="Wingdings" pitchFamily="2" charset="2"/>
              <a:buNone/>
            </a:pPr>
            <a:r>
              <a:rPr lang="en-US"/>
              <a:t>Yesterday I was</a:t>
            </a:r>
            <a:r>
              <a:rPr lang="en-US" b="1">
                <a:solidFill>
                  <a:schemeClr val="folHlink"/>
                </a:solidFill>
              </a:rPr>
              <a:t> lying</a:t>
            </a:r>
            <a:r>
              <a:rPr lang="en-US"/>
              <a:t> in bed all day.</a:t>
            </a:r>
          </a:p>
          <a:p>
            <a:pPr>
              <a:buFont typeface="Wingdings" pitchFamily="2" charset="2"/>
              <a:buNone/>
            </a:pPr>
            <a:r>
              <a:rPr lang="en-US" b="1">
                <a:solidFill>
                  <a:schemeClr val="folHlink"/>
                </a:solidFill>
              </a:rPr>
              <a:t>Lying</a:t>
            </a:r>
            <a:r>
              <a:rPr lang="en-US"/>
              <a:t> in bed all day is boring.</a:t>
            </a:r>
          </a:p>
        </p:txBody>
      </p:sp>
      <p:pic>
        <p:nvPicPr>
          <p:cNvPr id="97284" name="Picture 4" descr="MCj02796540000[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324600" y="1676400"/>
            <a:ext cx="1819275" cy="1419225"/>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2"/>
          <p:cNvSpPr>
            <a:spLocks noGrp="1" noChangeArrowheads="1"/>
          </p:cNvSpPr>
          <p:nvPr>
            <p:ph type="title"/>
          </p:nvPr>
        </p:nvSpPr>
        <p:spPr>
          <a:xfrm>
            <a:off x="457200" y="838200"/>
            <a:ext cx="8229600" cy="1143000"/>
          </a:xfrm>
        </p:spPr>
        <p:txBody>
          <a:bodyPr/>
          <a:lstStyle/>
          <a:p>
            <a:pPr algn="l"/>
            <a:r>
              <a:rPr lang="en-US" sz="4000"/>
              <a:t>Additional Practice - Write </a:t>
            </a:r>
            <a:r>
              <a:rPr lang="en-US" sz="4000" b="1">
                <a:solidFill>
                  <a:schemeClr val="folHlink"/>
                </a:solidFill>
              </a:rPr>
              <a:t>lie, lay, lain, lying </a:t>
            </a:r>
            <a:r>
              <a:rPr lang="en-US" sz="4000"/>
              <a:t>to correctly complete each of the sentences.</a:t>
            </a:r>
          </a:p>
        </p:txBody>
      </p:sp>
      <p:sp>
        <p:nvSpPr>
          <p:cNvPr id="76803" name="Rectangle 3"/>
          <p:cNvSpPr>
            <a:spLocks noGrp="1" noChangeArrowheads="1"/>
          </p:cNvSpPr>
          <p:nvPr>
            <p:ph type="body" idx="1"/>
          </p:nvPr>
        </p:nvSpPr>
        <p:spPr>
          <a:xfrm>
            <a:off x="381000" y="3657600"/>
            <a:ext cx="8229600" cy="2667000"/>
          </a:xfrm>
        </p:spPr>
        <p:txBody>
          <a:bodyPr/>
          <a:lstStyle/>
          <a:p>
            <a:pPr>
              <a:buFont typeface="Wingdings" pitchFamily="2" charset="2"/>
              <a:buNone/>
            </a:pPr>
            <a:r>
              <a:rPr lang="en-US"/>
              <a:t>16. Billy __________ on the banks of the Illinois River. </a:t>
            </a:r>
          </a:p>
        </p:txBody>
      </p:sp>
      <p:pic>
        <p:nvPicPr>
          <p:cNvPr id="76805" name="Picture 5" descr="MCj03579670000[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715000" y="1905000"/>
            <a:ext cx="2276475" cy="1579563"/>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2"/>
          <p:cNvSpPr>
            <a:spLocks noGrp="1" noChangeArrowheads="1"/>
          </p:cNvSpPr>
          <p:nvPr>
            <p:ph type="title"/>
          </p:nvPr>
        </p:nvSpPr>
        <p:spPr>
          <a:xfrm>
            <a:off x="457200" y="838200"/>
            <a:ext cx="8229600" cy="1143000"/>
          </a:xfrm>
        </p:spPr>
        <p:txBody>
          <a:bodyPr/>
          <a:lstStyle/>
          <a:p>
            <a:pPr algn="l"/>
            <a:r>
              <a:rPr lang="en-US" b="1">
                <a:solidFill>
                  <a:schemeClr val="folHlink"/>
                </a:solidFill>
              </a:rPr>
              <a:t>Lie, Lay, Lain, Lying</a:t>
            </a:r>
            <a:endParaRPr lang="en-US"/>
          </a:p>
        </p:txBody>
      </p:sp>
      <p:sp>
        <p:nvSpPr>
          <p:cNvPr id="77827" name="Rectangle 3"/>
          <p:cNvSpPr>
            <a:spLocks noGrp="1" noChangeArrowheads="1"/>
          </p:cNvSpPr>
          <p:nvPr>
            <p:ph type="body" idx="1"/>
          </p:nvPr>
        </p:nvSpPr>
        <p:spPr>
          <a:xfrm>
            <a:off x="381000" y="2895600"/>
            <a:ext cx="8229600" cy="2667000"/>
          </a:xfrm>
        </p:spPr>
        <p:txBody>
          <a:bodyPr/>
          <a:lstStyle/>
          <a:p>
            <a:pPr>
              <a:buFont typeface="Wingdings" pitchFamily="2" charset="2"/>
              <a:buNone/>
            </a:pPr>
            <a:r>
              <a:rPr lang="en-US"/>
              <a:t>17. __________ down. You need to take a rest. </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Rectangle 3"/>
          <p:cNvSpPr>
            <a:spLocks noGrp="1" noChangeArrowheads="1"/>
          </p:cNvSpPr>
          <p:nvPr>
            <p:ph type="body" idx="1"/>
          </p:nvPr>
        </p:nvSpPr>
        <p:spPr/>
        <p:txBody>
          <a:bodyPr/>
          <a:lstStyle/>
          <a:p>
            <a:pPr>
              <a:buFont typeface="Wingdings" pitchFamily="2" charset="2"/>
              <a:buNone/>
            </a:pPr>
            <a:r>
              <a:rPr lang="en-US"/>
              <a:t>Grandpa did not like to </a:t>
            </a:r>
            <a:r>
              <a:rPr lang="en-US" b="1">
                <a:solidFill>
                  <a:schemeClr val="folHlink"/>
                </a:solidFill>
              </a:rPr>
              <a:t>sit </a:t>
            </a:r>
            <a:r>
              <a:rPr lang="en-US"/>
              <a:t>in this chair. </a:t>
            </a:r>
          </a:p>
          <a:p>
            <a:pPr>
              <a:buFont typeface="Wingdings" pitchFamily="2" charset="2"/>
              <a:buNone/>
            </a:pPr>
            <a:endParaRPr lang="en-US"/>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2"/>
          <p:cNvSpPr>
            <a:spLocks noGrp="1" noChangeArrowheads="1"/>
          </p:cNvSpPr>
          <p:nvPr>
            <p:ph type="title"/>
          </p:nvPr>
        </p:nvSpPr>
        <p:spPr>
          <a:xfrm>
            <a:off x="457200" y="838200"/>
            <a:ext cx="8229600" cy="1143000"/>
          </a:xfrm>
        </p:spPr>
        <p:txBody>
          <a:bodyPr/>
          <a:lstStyle/>
          <a:p>
            <a:pPr algn="l"/>
            <a:r>
              <a:rPr lang="en-US" b="1">
                <a:solidFill>
                  <a:schemeClr val="folHlink"/>
                </a:solidFill>
              </a:rPr>
              <a:t>lie, lay, lain, lying</a:t>
            </a:r>
            <a:endParaRPr lang="en-US"/>
          </a:p>
        </p:txBody>
      </p:sp>
      <p:sp>
        <p:nvSpPr>
          <p:cNvPr id="78851" name="Rectangle 3"/>
          <p:cNvSpPr>
            <a:spLocks noGrp="1" noChangeArrowheads="1"/>
          </p:cNvSpPr>
          <p:nvPr>
            <p:ph type="body" idx="1"/>
          </p:nvPr>
        </p:nvSpPr>
        <p:spPr>
          <a:xfrm>
            <a:off x="381000" y="2895600"/>
            <a:ext cx="8229600" cy="2667000"/>
          </a:xfrm>
        </p:spPr>
        <p:txBody>
          <a:bodyPr/>
          <a:lstStyle/>
          <a:p>
            <a:pPr>
              <a:buFont typeface="Wingdings" pitchFamily="2" charset="2"/>
              <a:buNone/>
            </a:pPr>
            <a:r>
              <a:rPr lang="en-US"/>
              <a:t>18. I like to __________ on the floor and watch the news. </a:t>
            </a:r>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2"/>
          <p:cNvSpPr>
            <a:spLocks noGrp="1" noChangeArrowheads="1"/>
          </p:cNvSpPr>
          <p:nvPr>
            <p:ph type="title"/>
          </p:nvPr>
        </p:nvSpPr>
        <p:spPr>
          <a:xfrm>
            <a:off x="457200" y="838200"/>
            <a:ext cx="8229600" cy="1143000"/>
          </a:xfrm>
        </p:spPr>
        <p:txBody>
          <a:bodyPr/>
          <a:lstStyle/>
          <a:p>
            <a:pPr algn="l"/>
            <a:r>
              <a:rPr lang="en-US" b="1">
                <a:solidFill>
                  <a:schemeClr val="folHlink"/>
                </a:solidFill>
              </a:rPr>
              <a:t>lie, lay, lain, lying</a:t>
            </a:r>
            <a:endParaRPr lang="en-US"/>
          </a:p>
        </p:txBody>
      </p:sp>
      <p:sp>
        <p:nvSpPr>
          <p:cNvPr id="79875" name="Rectangle 3"/>
          <p:cNvSpPr>
            <a:spLocks noGrp="1" noChangeArrowheads="1"/>
          </p:cNvSpPr>
          <p:nvPr>
            <p:ph type="body" idx="1"/>
          </p:nvPr>
        </p:nvSpPr>
        <p:spPr>
          <a:xfrm>
            <a:off x="381000" y="2895600"/>
            <a:ext cx="8229600" cy="2667000"/>
          </a:xfrm>
        </p:spPr>
        <p:txBody>
          <a:bodyPr/>
          <a:lstStyle/>
          <a:p>
            <a:pPr>
              <a:buFont typeface="Wingdings" pitchFamily="2" charset="2"/>
              <a:buNone/>
            </a:pPr>
            <a:r>
              <a:rPr lang="en-US"/>
              <a:t>19. Yesterday Billy __________ on the sofa and read his magazine about coon dogs. </a:t>
            </a:r>
          </a:p>
        </p:txBody>
      </p:sp>
    </p:spTree>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2"/>
          <p:cNvSpPr>
            <a:spLocks noGrp="1" noChangeArrowheads="1"/>
          </p:cNvSpPr>
          <p:nvPr>
            <p:ph type="title"/>
          </p:nvPr>
        </p:nvSpPr>
        <p:spPr>
          <a:xfrm>
            <a:off x="457200" y="838200"/>
            <a:ext cx="8229600" cy="1143000"/>
          </a:xfrm>
        </p:spPr>
        <p:txBody>
          <a:bodyPr/>
          <a:lstStyle/>
          <a:p>
            <a:pPr algn="l"/>
            <a:r>
              <a:rPr lang="en-US" b="1">
                <a:solidFill>
                  <a:schemeClr val="folHlink"/>
                </a:solidFill>
              </a:rPr>
              <a:t>lie, lay, lain, lying</a:t>
            </a:r>
            <a:endParaRPr lang="en-US"/>
          </a:p>
        </p:txBody>
      </p:sp>
      <p:sp>
        <p:nvSpPr>
          <p:cNvPr id="80899" name="Rectangle 3"/>
          <p:cNvSpPr>
            <a:spLocks noGrp="1" noChangeArrowheads="1"/>
          </p:cNvSpPr>
          <p:nvPr>
            <p:ph type="body" idx="1"/>
          </p:nvPr>
        </p:nvSpPr>
        <p:spPr>
          <a:xfrm>
            <a:off x="381000" y="2895600"/>
            <a:ext cx="8229600" cy="2667000"/>
          </a:xfrm>
        </p:spPr>
        <p:txBody>
          <a:bodyPr/>
          <a:lstStyle/>
          <a:p>
            <a:pPr>
              <a:buFont typeface="Wingdings" pitchFamily="2" charset="2"/>
              <a:buNone/>
            </a:pPr>
            <a:r>
              <a:rPr lang="en-US"/>
              <a:t>20. Why does that cat do nothing but __________ around all day? </a:t>
            </a:r>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2"/>
          <p:cNvSpPr>
            <a:spLocks noGrp="1" noChangeArrowheads="1"/>
          </p:cNvSpPr>
          <p:nvPr>
            <p:ph type="title"/>
          </p:nvPr>
        </p:nvSpPr>
        <p:spPr>
          <a:xfrm>
            <a:off x="457200" y="838200"/>
            <a:ext cx="8229600" cy="1143000"/>
          </a:xfrm>
        </p:spPr>
        <p:txBody>
          <a:bodyPr/>
          <a:lstStyle/>
          <a:p>
            <a:pPr algn="l"/>
            <a:r>
              <a:rPr lang="en-US" b="1">
                <a:solidFill>
                  <a:schemeClr val="folHlink"/>
                </a:solidFill>
              </a:rPr>
              <a:t>lie, lay, lain, lying</a:t>
            </a:r>
            <a:endParaRPr lang="en-US"/>
          </a:p>
        </p:txBody>
      </p:sp>
      <p:sp>
        <p:nvSpPr>
          <p:cNvPr id="81923" name="Rectangle 3"/>
          <p:cNvSpPr>
            <a:spLocks noGrp="1" noChangeArrowheads="1"/>
          </p:cNvSpPr>
          <p:nvPr>
            <p:ph type="body" idx="1"/>
          </p:nvPr>
        </p:nvSpPr>
        <p:spPr>
          <a:xfrm>
            <a:off x="381000" y="2895600"/>
            <a:ext cx="8229600" cy="2667000"/>
          </a:xfrm>
        </p:spPr>
        <p:txBody>
          <a:bodyPr/>
          <a:lstStyle/>
          <a:p>
            <a:pPr>
              <a:buFont typeface="Wingdings" pitchFamily="2" charset="2"/>
              <a:buNone/>
            </a:pPr>
            <a:r>
              <a:rPr lang="en-US"/>
              <a:t>21. That cat has __________ in the sun all day. </a:t>
            </a:r>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2"/>
          <p:cNvSpPr>
            <a:spLocks noGrp="1" noChangeArrowheads="1"/>
          </p:cNvSpPr>
          <p:nvPr>
            <p:ph type="title"/>
          </p:nvPr>
        </p:nvSpPr>
        <p:spPr>
          <a:xfrm>
            <a:off x="457200" y="838200"/>
            <a:ext cx="8229600" cy="1143000"/>
          </a:xfrm>
        </p:spPr>
        <p:txBody>
          <a:bodyPr/>
          <a:lstStyle/>
          <a:p>
            <a:pPr algn="l"/>
            <a:r>
              <a:rPr lang="en-US" b="1">
                <a:solidFill>
                  <a:schemeClr val="folHlink"/>
                </a:solidFill>
              </a:rPr>
              <a:t>lie, lay, lain, lying</a:t>
            </a:r>
            <a:endParaRPr lang="en-US"/>
          </a:p>
        </p:txBody>
      </p:sp>
      <p:sp>
        <p:nvSpPr>
          <p:cNvPr id="82947" name="Rectangle 3"/>
          <p:cNvSpPr>
            <a:spLocks noGrp="1" noChangeArrowheads="1"/>
          </p:cNvSpPr>
          <p:nvPr>
            <p:ph type="body" idx="1"/>
          </p:nvPr>
        </p:nvSpPr>
        <p:spPr>
          <a:xfrm>
            <a:off x="381000" y="2895600"/>
            <a:ext cx="8229600" cy="2667000"/>
          </a:xfrm>
        </p:spPr>
        <p:txBody>
          <a:bodyPr/>
          <a:lstStyle/>
          <a:p>
            <a:pPr>
              <a:buFont typeface="Wingdings" pitchFamily="2" charset="2"/>
              <a:buNone/>
            </a:pPr>
            <a:r>
              <a:rPr lang="en-US"/>
              <a:t>22. What a lazy cat! She has __________ here all day. </a:t>
            </a:r>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2"/>
          <p:cNvSpPr>
            <a:spLocks noGrp="1" noChangeArrowheads="1"/>
          </p:cNvSpPr>
          <p:nvPr>
            <p:ph type="title"/>
          </p:nvPr>
        </p:nvSpPr>
        <p:spPr>
          <a:xfrm>
            <a:off x="457200" y="838200"/>
            <a:ext cx="8229600" cy="1143000"/>
          </a:xfrm>
        </p:spPr>
        <p:txBody>
          <a:bodyPr/>
          <a:lstStyle/>
          <a:p>
            <a:pPr algn="l"/>
            <a:r>
              <a:rPr lang="en-US" b="1">
                <a:solidFill>
                  <a:schemeClr val="folHlink"/>
                </a:solidFill>
              </a:rPr>
              <a:t>lie, lay, lain, lying</a:t>
            </a:r>
            <a:endParaRPr lang="en-US"/>
          </a:p>
        </p:txBody>
      </p:sp>
      <p:sp>
        <p:nvSpPr>
          <p:cNvPr id="83971" name="Rectangle 3"/>
          <p:cNvSpPr>
            <a:spLocks noGrp="1" noChangeArrowheads="1"/>
          </p:cNvSpPr>
          <p:nvPr>
            <p:ph type="body" idx="1"/>
          </p:nvPr>
        </p:nvSpPr>
        <p:spPr>
          <a:xfrm>
            <a:off x="381000" y="2895600"/>
            <a:ext cx="8229600" cy="2667000"/>
          </a:xfrm>
        </p:spPr>
        <p:txBody>
          <a:bodyPr/>
          <a:lstStyle/>
          <a:p>
            <a:pPr>
              <a:buFont typeface="Wingdings" pitchFamily="2" charset="2"/>
              <a:buNone/>
            </a:pPr>
            <a:r>
              <a:rPr lang="en-US"/>
              <a:t>23. The children were so exhausted after the playing on the slide they just ______ on the benches. </a:t>
            </a:r>
            <a:br>
              <a:rPr lang="en-US"/>
            </a:br>
            <a:endParaRPr lang="en-US"/>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2"/>
          <p:cNvSpPr>
            <a:spLocks noGrp="1" noChangeArrowheads="1"/>
          </p:cNvSpPr>
          <p:nvPr>
            <p:ph type="title"/>
          </p:nvPr>
        </p:nvSpPr>
        <p:spPr>
          <a:xfrm>
            <a:off x="457200" y="838200"/>
            <a:ext cx="8229600" cy="1143000"/>
          </a:xfrm>
        </p:spPr>
        <p:txBody>
          <a:bodyPr/>
          <a:lstStyle/>
          <a:p>
            <a:pPr algn="l"/>
            <a:r>
              <a:rPr lang="en-US" b="1">
                <a:solidFill>
                  <a:schemeClr val="folHlink"/>
                </a:solidFill>
              </a:rPr>
              <a:t>lie, lay, lain, lying</a:t>
            </a:r>
            <a:endParaRPr lang="en-US"/>
          </a:p>
        </p:txBody>
      </p:sp>
      <p:sp>
        <p:nvSpPr>
          <p:cNvPr id="84995" name="Rectangle 3"/>
          <p:cNvSpPr>
            <a:spLocks noGrp="1" noChangeArrowheads="1"/>
          </p:cNvSpPr>
          <p:nvPr>
            <p:ph type="body" idx="1"/>
          </p:nvPr>
        </p:nvSpPr>
        <p:spPr>
          <a:xfrm>
            <a:off x="381000" y="2895600"/>
            <a:ext cx="8229600" cy="2667000"/>
          </a:xfrm>
        </p:spPr>
        <p:txBody>
          <a:bodyPr/>
          <a:lstStyle/>
          <a:p>
            <a:pPr>
              <a:buFont typeface="Wingdings" pitchFamily="2" charset="2"/>
              <a:buNone/>
            </a:pPr>
            <a:r>
              <a:rPr lang="en-US"/>
              <a:t>24. Last night Billy _______ awake in bed, thinking about coon dogs. </a:t>
            </a:r>
            <a:br>
              <a:rPr lang="en-US"/>
            </a:br>
            <a:endParaRPr lang="en-US"/>
          </a:p>
        </p:txBody>
      </p:sp>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2"/>
          <p:cNvSpPr>
            <a:spLocks noGrp="1" noChangeArrowheads="1"/>
          </p:cNvSpPr>
          <p:nvPr>
            <p:ph type="title"/>
          </p:nvPr>
        </p:nvSpPr>
        <p:spPr>
          <a:xfrm>
            <a:off x="457200" y="838200"/>
            <a:ext cx="8229600" cy="1143000"/>
          </a:xfrm>
        </p:spPr>
        <p:txBody>
          <a:bodyPr/>
          <a:lstStyle/>
          <a:p>
            <a:pPr algn="l"/>
            <a:r>
              <a:rPr lang="en-US" b="1">
                <a:solidFill>
                  <a:schemeClr val="folHlink"/>
                </a:solidFill>
              </a:rPr>
              <a:t>lie, lay, lain, lying</a:t>
            </a:r>
            <a:endParaRPr lang="en-US"/>
          </a:p>
        </p:txBody>
      </p:sp>
      <p:sp>
        <p:nvSpPr>
          <p:cNvPr id="86019" name="Rectangle 3"/>
          <p:cNvSpPr>
            <a:spLocks noGrp="1" noChangeArrowheads="1"/>
          </p:cNvSpPr>
          <p:nvPr>
            <p:ph type="body" idx="1"/>
          </p:nvPr>
        </p:nvSpPr>
        <p:spPr>
          <a:xfrm>
            <a:off x="381000" y="2895600"/>
            <a:ext cx="8229600" cy="2667000"/>
          </a:xfrm>
        </p:spPr>
        <p:txBody>
          <a:bodyPr/>
          <a:lstStyle/>
          <a:p>
            <a:pPr>
              <a:buFont typeface="Wingdings" pitchFamily="2" charset="2"/>
              <a:buNone/>
            </a:pPr>
            <a:r>
              <a:rPr lang="en-US"/>
              <a:t>25. Do you plan to _________ on the grass all day?</a:t>
            </a:r>
          </a:p>
        </p:txBody>
      </p:sp>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Rectangle 2"/>
          <p:cNvSpPr>
            <a:spLocks noGrp="1" noChangeArrowheads="1"/>
          </p:cNvSpPr>
          <p:nvPr>
            <p:ph type="title"/>
          </p:nvPr>
        </p:nvSpPr>
        <p:spPr>
          <a:xfrm>
            <a:off x="0" y="274638"/>
            <a:ext cx="9144000" cy="1143000"/>
          </a:xfrm>
        </p:spPr>
        <p:txBody>
          <a:bodyPr/>
          <a:lstStyle/>
          <a:p>
            <a:r>
              <a:rPr lang="en-US" sz="4000" b="1">
                <a:solidFill>
                  <a:schemeClr val="folHlink"/>
                </a:solidFill>
              </a:rPr>
              <a:t>Review</a:t>
            </a:r>
            <a:r>
              <a:rPr lang="en-US" sz="4000"/>
              <a:t> Lay (to place something, to set something down)</a:t>
            </a:r>
            <a:br>
              <a:rPr lang="en-US" sz="4000"/>
            </a:br>
            <a:r>
              <a:rPr lang="en-US" sz="4000"/>
              <a:t>lay, laid, laid, laying</a:t>
            </a:r>
          </a:p>
        </p:txBody>
      </p:sp>
      <p:sp>
        <p:nvSpPr>
          <p:cNvPr id="98307" name="Rectangle 3"/>
          <p:cNvSpPr>
            <a:spLocks noGrp="1" noChangeArrowheads="1"/>
          </p:cNvSpPr>
          <p:nvPr>
            <p:ph type="body" idx="1"/>
          </p:nvPr>
        </p:nvSpPr>
        <p:spPr>
          <a:xfrm>
            <a:off x="457200" y="2133600"/>
            <a:ext cx="8229600" cy="4495800"/>
          </a:xfrm>
        </p:spPr>
        <p:txBody>
          <a:bodyPr/>
          <a:lstStyle/>
          <a:p>
            <a:pPr>
              <a:lnSpc>
                <a:spcPct val="80000"/>
              </a:lnSpc>
              <a:buFont typeface="Wingdings" pitchFamily="2" charset="2"/>
              <a:buNone/>
            </a:pPr>
            <a:r>
              <a:rPr lang="en-US" sz="3600"/>
              <a:t>Today I </a:t>
            </a:r>
            <a:r>
              <a:rPr lang="en-US" sz="3600" b="1">
                <a:solidFill>
                  <a:schemeClr val="folHlink"/>
                </a:solidFill>
              </a:rPr>
              <a:t>lay</a:t>
            </a:r>
            <a:r>
              <a:rPr lang="en-US" sz="3600"/>
              <a:t> the book on the counter.</a:t>
            </a:r>
          </a:p>
          <a:p>
            <a:pPr>
              <a:lnSpc>
                <a:spcPct val="80000"/>
              </a:lnSpc>
              <a:buFont typeface="Wingdings" pitchFamily="2" charset="2"/>
              <a:buNone/>
            </a:pPr>
            <a:r>
              <a:rPr lang="en-US" sz="3600"/>
              <a:t>Yesterday I </a:t>
            </a:r>
            <a:r>
              <a:rPr lang="en-US" sz="3600" b="1">
                <a:solidFill>
                  <a:schemeClr val="folHlink"/>
                </a:solidFill>
              </a:rPr>
              <a:t>laid</a:t>
            </a:r>
            <a:r>
              <a:rPr lang="en-US" sz="3600"/>
              <a:t> the book on the counter.</a:t>
            </a:r>
          </a:p>
          <a:p>
            <a:pPr>
              <a:lnSpc>
                <a:spcPct val="80000"/>
              </a:lnSpc>
              <a:buFont typeface="Wingdings" pitchFamily="2" charset="2"/>
              <a:buNone/>
            </a:pPr>
            <a:r>
              <a:rPr lang="en-US" sz="3600"/>
              <a:t>Many times I have</a:t>
            </a:r>
            <a:r>
              <a:rPr lang="en-US" sz="3600" b="1">
                <a:solidFill>
                  <a:schemeClr val="folHlink"/>
                </a:solidFill>
              </a:rPr>
              <a:t> laid</a:t>
            </a:r>
            <a:r>
              <a:rPr lang="en-US" sz="3600"/>
              <a:t> the book on the counter.</a:t>
            </a:r>
          </a:p>
          <a:p>
            <a:pPr>
              <a:lnSpc>
                <a:spcPct val="80000"/>
              </a:lnSpc>
              <a:buFont typeface="Wingdings" pitchFamily="2" charset="2"/>
              <a:buNone/>
            </a:pPr>
            <a:r>
              <a:rPr lang="en-US" sz="3600"/>
              <a:t>Yesterday I was </a:t>
            </a:r>
            <a:r>
              <a:rPr lang="en-US" sz="3600" b="1">
                <a:solidFill>
                  <a:schemeClr val="folHlink"/>
                </a:solidFill>
              </a:rPr>
              <a:t>laying</a:t>
            </a:r>
            <a:r>
              <a:rPr lang="en-US" sz="3600"/>
              <a:t> the book on the counter when Mom came home.</a:t>
            </a:r>
          </a:p>
          <a:p>
            <a:pPr>
              <a:lnSpc>
                <a:spcPct val="80000"/>
              </a:lnSpc>
              <a:buFont typeface="Wingdings" pitchFamily="2" charset="2"/>
              <a:buNone/>
            </a:pPr>
            <a:r>
              <a:rPr lang="en-US" sz="3600" b="1">
                <a:solidFill>
                  <a:schemeClr val="folHlink"/>
                </a:solidFill>
              </a:rPr>
              <a:t>Laying</a:t>
            </a:r>
            <a:r>
              <a:rPr lang="en-US" sz="3600"/>
              <a:t> books on the kitchen counter is against the rules in my house.</a:t>
            </a:r>
          </a:p>
        </p:txBody>
      </p:sp>
      <p:pic>
        <p:nvPicPr>
          <p:cNvPr id="98308" name="Picture 4" descr="MCj04260540000[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086600" y="533400"/>
            <a:ext cx="1847850" cy="1609725"/>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2"/>
          <p:cNvSpPr>
            <a:spLocks noGrp="1" noChangeArrowheads="1"/>
          </p:cNvSpPr>
          <p:nvPr>
            <p:ph type="title"/>
          </p:nvPr>
        </p:nvSpPr>
        <p:spPr>
          <a:xfrm>
            <a:off x="457200" y="838200"/>
            <a:ext cx="8229600" cy="1143000"/>
          </a:xfrm>
        </p:spPr>
        <p:txBody>
          <a:bodyPr/>
          <a:lstStyle/>
          <a:p>
            <a:pPr algn="l"/>
            <a:r>
              <a:rPr lang="en-US" sz="4000"/>
              <a:t>Write </a:t>
            </a:r>
            <a:r>
              <a:rPr lang="en-US" sz="4000" b="1">
                <a:solidFill>
                  <a:schemeClr val="folHlink"/>
                </a:solidFill>
              </a:rPr>
              <a:t>lay, laid, laid, laying </a:t>
            </a:r>
            <a:r>
              <a:rPr lang="en-US" sz="4000"/>
              <a:t>to correctly complete each of the sentences.</a:t>
            </a:r>
          </a:p>
        </p:txBody>
      </p:sp>
      <p:sp>
        <p:nvSpPr>
          <p:cNvPr id="87043" name="Rectangle 3"/>
          <p:cNvSpPr>
            <a:spLocks noGrp="1" noChangeArrowheads="1"/>
          </p:cNvSpPr>
          <p:nvPr>
            <p:ph type="body" idx="1"/>
          </p:nvPr>
        </p:nvSpPr>
        <p:spPr>
          <a:xfrm>
            <a:off x="381000" y="3733800"/>
            <a:ext cx="8229600" cy="2667000"/>
          </a:xfrm>
        </p:spPr>
        <p:txBody>
          <a:bodyPr/>
          <a:lstStyle/>
          <a:p>
            <a:pPr>
              <a:buFont typeface="Wingdings" pitchFamily="2" charset="2"/>
              <a:buNone/>
            </a:pPr>
            <a:r>
              <a:rPr lang="en-US"/>
              <a:t>26. My chickens __________ 20 eggs yesterday. </a:t>
            </a:r>
          </a:p>
        </p:txBody>
      </p:sp>
      <p:pic>
        <p:nvPicPr>
          <p:cNvPr id="87046" name="Picture 6" descr="MCj03503380000[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867400" y="1752600"/>
            <a:ext cx="1790700" cy="177165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algn="l"/>
            <a:r>
              <a:rPr lang="en-US" sz="1800"/>
              <a:t>               I </a:t>
            </a:r>
            <a:r>
              <a:rPr lang="en-US" sz="1800" b="1">
                <a:solidFill>
                  <a:schemeClr val="folHlink"/>
                </a:solidFill>
              </a:rPr>
              <a:t>sit</a:t>
            </a:r>
            <a:r>
              <a:rPr lang="en-US" sz="1800"/>
              <a:t> on the chair.</a:t>
            </a:r>
            <a:r>
              <a:rPr lang="en-US" sz="4000"/>
              <a:t>                 </a:t>
            </a:r>
            <a:r>
              <a:rPr lang="en-US" sz="1800"/>
              <a:t>I </a:t>
            </a:r>
            <a:r>
              <a:rPr lang="en-US" sz="1800" b="1">
                <a:solidFill>
                  <a:schemeClr val="folHlink"/>
                </a:solidFill>
              </a:rPr>
              <a:t>set </a:t>
            </a:r>
            <a:r>
              <a:rPr lang="en-US" sz="1800"/>
              <a:t>my gun down.</a:t>
            </a:r>
            <a:r>
              <a:rPr lang="en-US" sz="4000"/>
              <a:t> </a:t>
            </a:r>
          </a:p>
        </p:txBody>
      </p:sp>
      <p:sp>
        <p:nvSpPr>
          <p:cNvPr id="17411" name="Rectangle 3"/>
          <p:cNvSpPr>
            <a:spLocks noGrp="1" noChangeArrowheads="1"/>
          </p:cNvSpPr>
          <p:nvPr>
            <p:ph type="body" idx="1"/>
          </p:nvPr>
        </p:nvSpPr>
        <p:spPr>
          <a:xfrm>
            <a:off x="457200" y="2514600"/>
            <a:ext cx="8229600" cy="3581400"/>
          </a:xfrm>
        </p:spPr>
        <p:txBody>
          <a:bodyPr/>
          <a:lstStyle/>
          <a:p>
            <a:pPr>
              <a:buFont typeface="Wingdings" pitchFamily="2" charset="2"/>
              <a:buNone/>
            </a:pPr>
            <a:r>
              <a:rPr lang="en-US"/>
              <a:t>Write </a:t>
            </a:r>
            <a:r>
              <a:rPr lang="en-US" b="1">
                <a:solidFill>
                  <a:schemeClr val="folHlink"/>
                </a:solidFill>
              </a:rPr>
              <a:t>sit</a:t>
            </a:r>
            <a:r>
              <a:rPr lang="en-US"/>
              <a:t> or </a:t>
            </a:r>
            <a:r>
              <a:rPr lang="en-US" b="1">
                <a:solidFill>
                  <a:schemeClr val="folHlink"/>
                </a:solidFill>
              </a:rPr>
              <a:t>set</a:t>
            </a:r>
            <a:r>
              <a:rPr lang="en-US">
                <a:solidFill>
                  <a:schemeClr val="folHlink"/>
                </a:solidFill>
              </a:rPr>
              <a:t> </a:t>
            </a:r>
            <a:r>
              <a:rPr lang="en-US"/>
              <a:t>to complete the sentence.</a:t>
            </a:r>
          </a:p>
          <a:p>
            <a:pPr>
              <a:buFont typeface="Wingdings" pitchFamily="2" charset="2"/>
              <a:buNone/>
            </a:pPr>
            <a:endParaRPr lang="en-US"/>
          </a:p>
          <a:p>
            <a:pPr>
              <a:buFont typeface="Wingdings" pitchFamily="2" charset="2"/>
              <a:buNone/>
            </a:pPr>
            <a:r>
              <a:rPr lang="en-US"/>
              <a:t>Mama carefully ________  the lamp on the table. </a:t>
            </a:r>
          </a:p>
        </p:txBody>
      </p:sp>
      <p:pic>
        <p:nvPicPr>
          <p:cNvPr id="17412" name="Picture 4" descr="chai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4800" y="0"/>
            <a:ext cx="1133475" cy="1771650"/>
          </a:xfrm>
          <a:prstGeom prst="rect">
            <a:avLst/>
          </a:prstGeom>
          <a:noFill/>
          <a:extLst>
            <a:ext uri="{909E8E84-426E-40DD-AFC4-6F175D3DCCD1}">
              <a14:hiddenFill xmlns:a14="http://schemas.microsoft.com/office/drawing/2010/main">
                <a:solidFill>
                  <a:srgbClr val="FFFFFF"/>
                </a:solidFill>
              </a14:hiddenFill>
            </a:ext>
          </a:extLst>
        </p:spPr>
      </p:pic>
      <p:pic>
        <p:nvPicPr>
          <p:cNvPr id="17413" name="Picture 5" descr="hunte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267200" y="0"/>
            <a:ext cx="1552575" cy="1552575"/>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2"/>
          <p:cNvSpPr>
            <a:spLocks noGrp="1" noChangeArrowheads="1"/>
          </p:cNvSpPr>
          <p:nvPr>
            <p:ph type="title"/>
          </p:nvPr>
        </p:nvSpPr>
        <p:spPr>
          <a:xfrm>
            <a:off x="457200" y="838200"/>
            <a:ext cx="8229600" cy="1143000"/>
          </a:xfrm>
        </p:spPr>
        <p:txBody>
          <a:bodyPr/>
          <a:lstStyle/>
          <a:p>
            <a:r>
              <a:rPr lang="en-US" sz="4000" b="1">
                <a:solidFill>
                  <a:schemeClr val="folHlink"/>
                </a:solidFill>
              </a:rPr>
              <a:t>lay, laid, laid, laying </a:t>
            </a:r>
            <a:endParaRPr lang="en-US" sz="4000"/>
          </a:p>
        </p:txBody>
      </p:sp>
      <p:sp>
        <p:nvSpPr>
          <p:cNvPr id="89091" name="Rectangle 3"/>
          <p:cNvSpPr>
            <a:spLocks noGrp="1" noChangeArrowheads="1"/>
          </p:cNvSpPr>
          <p:nvPr>
            <p:ph type="body" idx="1"/>
          </p:nvPr>
        </p:nvSpPr>
        <p:spPr>
          <a:xfrm>
            <a:off x="381000" y="2667000"/>
            <a:ext cx="8229600" cy="2667000"/>
          </a:xfrm>
        </p:spPr>
        <p:txBody>
          <a:bodyPr/>
          <a:lstStyle/>
          <a:p>
            <a:pPr>
              <a:buFont typeface="Wingdings" pitchFamily="2" charset="2"/>
              <a:buNone/>
            </a:pPr>
            <a:r>
              <a:rPr lang="en-US"/>
              <a:t>27. The police officer told him to ________ down his gun. </a:t>
            </a:r>
          </a:p>
        </p:txBody>
      </p:sp>
    </p:spTree>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2"/>
          <p:cNvSpPr>
            <a:spLocks noGrp="1" noChangeArrowheads="1"/>
          </p:cNvSpPr>
          <p:nvPr>
            <p:ph type="title"/>
          </p:nvPr>
        </p:nvSpPr>
        <p:spPr>
          <a:xfrm>
            <a:off x="457200" y="838200"/>
            <a:ext cx="8229600" cy="1143000"/>
          </a:xfrm>
        </p:spPr>
        <p:txBody>
          <a:bodyPr/>
          <a:lstStyle/>
          <a:p>
            <a:r>
              <a:rPr lang="en-US" sz="4000" b="1">
                <a:solidFill>
                  <a:schemeClr val="folHlink"/>
                </a:solidFill>
              </a:rPr>
              <a:t>lay, laid, laid, laying </a:t>
            </a:r>
            <a:endParaRPr lang="en-US" sz="4000"/>
          </a:p>
        </p:txBody>
      </p:sp>
      <p:sp>
        <p:nvSpPr>
          <p:cNvPr id="90115" name="Rectangle 3"/>
          <p:cNvSpPr>
            <a:spLocks noGrp="1" noChangeArrowheads="1"/>
          </p:cNvSpPr>
          <p:nvPr>
            <p:ph type="body" idx="1"/>
          </p:nvPr>
        </p:nvSpPr>
        <p:spPr>
          <a:xfrm>
            <a:off x="381000" y="2667000"/>
            <a:ext cx="8229600" cy="2667000"/>
          </a:xfrm>
        </p:spPr>
        <p:txBody>
          <a:bodyPr/>
          <a:lstStyle/>
          <a:p>
            <a:pPr>
              <a:buFont typeface="Wingdings" pitchFamily="2" charset="2"/>
              <a:buNone/>
            </a:pPr>
            <a:r>
              <a:rPr lang="en-US"/>
              <a:t>28. Someone's books are __________ on the doorsill. </a:t>
            </a:r>
          </a:p>
        </p:txBody>
      </p:sp>
    </p:spTree>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2"/>
          <p:cNvSpPr>
            <a:spLocks noGrp="1" noChangeArrowheads="1"/>
          </p:cNvSpPr>
          <p:nvPr>
            <p:ph type="title"/>
          </p:nvPr>
        </p:nvSpPr>
        <p:spPr>
          <a:xfrm>
            <a:off x="457200" y="838200"/>
            <a:ext cx="8229600" cy="1143000"/>
          </a:xfrm>
        </p:spPr>
        <p:txBody>
          <a:bodyPr/>
          <a:lstStyle/>
          <a:p>
            <a:r>
              <a:rPr lang="en-US" sz="4000" b="1">
                <a:solidFill>
                  <a:schemeClr val="folHlink"/>
                </a:solidFill>
              </a:rPr>
              <a:t>lay(s) , laid, laid, laying </a:t>
            </a:r>
            <a:endParaRPr lang="en-US" sz="4000"/>
          </a:p>
        </p:txBody>
      </p:sp>
      <p:sp>
        <p:nvSpPr>
          <p:cNvPr id="92163" name="Rectangle 3"/>
          <p:cNvSpPr>
            <a:spLocks noGrp="1" noChangeArrowheads="1"/>
          </p:cNvSpPr>
          <p:nvPr>
            <p:ph type="body" idx="1"/>
          </p:nvPr>
        </p:nvSpPr>
        <p:spPr>
          <a:xfrm>
            <a:off x="381000" y="2667000"/>
            <a:ext cx="8229600" cy="2667000"/>
          </a:xfrm>
        </p:spPr>
        <p:txBody>
          <a:bodyPr/>
          <a:lstStyle/>
          <a:p>
            <a:pPr>
              <a:buFont typeface="Wingdings" pitchFamily="2" charset="2"/>
              <a:buNone/>
            </a:pPr>
            <a:r>
              <a:rPr lang="en-US"/>
              <a:t>29. The treasure _________ hidden beneath the waves. </a:t>
            </a:r>
          </a:p>
        </p:txBody>
      </p:sp>
    </p:spTree>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2"/>
          <p:cNvSpPr>
            <a:spLocks noGrp="1" noChangeArrowheads="1"/>
          </p:cNvSpPr>
          <p:nvPr>
            <p:ph type="title"/>
          </p:nvPr>
        </p:nvSpPr>
        <p:spPr>
          <a:xfrm>
            <a:off x="457200" y="838200"/>
            <a:ext cx="8229600" cy="1143000"/>
          </a:xfrm>
        </p:spPr>
        <p:txBody>
          <a:bodyPr/>
          <a:lstStyle/>
          <a:p>
            <a:r>
              <a:rPr lang="en-US" sz="4000" b="1">
                <a:solidFill>
                  <a:schemeClr val="folHlink"/>
                </a:solidFill>
              </a:rPr>
              <a:t>lay, laid, laid, laying </a:t>
            </a:r>
            <a:endParaRPr lang="en-US" sz="4000"/>
          </a:p>
        </p:txBody>
      </p:sp>
      <p:sp>
        <p:nvSpPr>
          <p:cNvPr id="91139" name="Rectangle 3"/>
          <p:cNvSpPr>
            <a:spLocks noGrp="1" noChangeArrowheads="1"/>
          </p:cNvSpPr>
          <p:nvPr>
            <p:ph type="body" idx="1"/>
          </p:nvPr>
        </p:nvSpPr>
        <p:spPr>
          <a:xfrm>
            <a:off x="381000" y="2667000"/>
            <a:ext cx="8229600" cy="2667000"/>
          </a:xfrm>
        </p:spPr>
        <p:txBody>
          <a:bodyPr/>
          <a:lstStyle/>
          <a:p>
            <a:pPr>
              <a:buFont typeface="Wingdings" pitchFamily="2" charset="2"/>
              <a:buNone/>
            </a:pPr>
            <a:r>
              <a:rPr lang="en-US"/>
              <a:t>30. The gifts were ________ by the fireplace.</a:t>
            </a:r>
          </a:p>
        </p:txBody>
      </p:sp>
    </p:spTree>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2"/>
          <p:cNvSpPr>
            <a:spLocks noGrp="1" noChangeArrowheads="1"/>
          </p:cNvSpPr>
          <p:nvPr>
            <p:ph type="title"/>
          </p:nvPr>
        </p:nvSpPr>
        <p:spPr>
          <a:xfrm>
            <a:off x="457200" y="838200"/>
            <a:ext cx="8229600" cy="1143000"/>
          </a:xfrm>
        </p:spPr>
        <p:txBody>
          <a:bodyPr/>
          <a:lstStyle/>
          <a:p>
            <a:r>
              <a:rPr lang="en-US" sz="4000" b="1">
                <a:solidFill>
                  <a:schemeClr val="folHlink"/>
                </a:solidFill>
              </a:rPr>
              <a:t>lay, laid, laid, laying </a:t>
            </a:r>
            <a:endParaRPr lang="en-US" sz="4000"/>
          </a:p>
        </p:txBody>
      </p:sp>
      <p:sp>
        <p:nvSpPr>
          <p:cNvPr id="93187" name="Rectangle 3"/>
          <p:cNvSpPr>
            <a:spLocks noGrp="1" noChangeArrowheads="1"/>
          </p:cNvSpPr>
          <p:nvPr>
            <p:ph type="body" idx="1"/>
          </p:nvPr>
        </p:nvSpPr>
        <p:spPr>
          <a:xfrm>
            <a:off x="381000" y="2667000"/>
            <a:ext cx="8229600" cy="2667000"/>
          </a:xfrm>
        </p:spPr>
        <p:txBody>
          <a:bodyPr/>
          <a:lstStyle/>
          <a:p>
            <a:pPr>
              <a:buFont typeface="Wingdings" pitchFamily="2" charset="2"/>
              <a:buNone/>
            </a:pPr>
            <a:r>
              <a:rPr lang="en-US"/>
              <a:t>31. Billy had ________ the squash on the table. </a:t>
            </a:r>
          </a:p>
        </p:txBody>
      </p:sp>
    </p:spTree>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Rectangle 2"/>
          <p:cNvSpPr>
            <a:spLocks noGrp="1" noChangeArrowheads="1"/>
          </p:cNvSpPr>
          <p:nvPr>
            <p:ph type="title"/>
          </p:nvPr>
        </p:nvSpPr>
        <p:spPr>
          <a:xfrm>
            <a:off x="457200" y="838200"/>
            <a:ext cx="8229600" cy="1143000"/>
          </a:xfrm>
        </p:spPr>
        <p:txBody>
          <a:bodyPr/>
          <a:lstStyle/>
          <a:p>
            <a:r>
              <a:rPr lang="en-US" sz="4000" b="1">
                <a:solidFill>
                  <a:schemeClr val="folHlink"/>
                </a:solidFill>
              </a:rPr>
              <a:t>lay(s), laid, laid, laying </a:t>
            </a:r>
            <a:endParaRPr lang="en-US" sz="4000"/>
          </a:p>
        </p:txBody>
      </p:sp>
      <p:sp>
        <p:nvSpPr>
          <p:cNvPr id="94211" name="Rectangle 3"/>
          <p:cNvSpPr>
            <a:spLocks noGrp="1" noChangeArrowheads="1"/>
          </p:cNvSpPr>
          <p:nvPr>
            <p:ph type="body" idx="1"/>
          </p:nvPr>
        </p:nvSpPr>
        <p:spPr>
          <a:xfrm>
            <a:off x="381000" y="2667000"/>
            <a:ext cx="8229600" cy="2667000"/>
          </a:xfrm>
        </p:spPr>
        <p:txBody>
          <a:bodyPr/>
          <a:lstStyle/>
          <a:p>
            <a:pPr>
              <a:buFont typeface="Wingdings" pitchFamily="2" charset="2"/>
              <a:buNone/>
            </a:pPr>
            <a:r>
              <a:rPr lang="en-US"/>
              <a:t>32. Billy ________ a blanket on the grass.</a:t>
            </a:r>
          </a:p>
        </p:txBody>
      </p:sp>
    </p:spTree>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Rectangle 2"/>
          <p:cNvSpPr>
            <a:spLocks noGrp="1" noChangeArrowheads="1"/>
          </p:cNvSpPr>
          <p:nvPr>
            <p:ph type="title"/>
          </p:nvPr>
        </p:nvSpPr>
        <p:spPr/>
        <p:txBody>
          <a:bodyPr/>
          <a:lstStyle/>
          <a:p>
            <a:r>
              <a:rPr lang="en-US"/>
              <a:t>Leave or Let</a:t>
            </a:r>
          </a:p>
        </p:txBody>
      </p:sp>
      <p:sp>
        <p:nvSpPr>
          <p:cNvPr id="99331" name="Rectangle 3"/>
          <p:cNvSpPr>
            <a:spLocks noGrp="1" noChangeArrowheads="1"/>
          </p:cNvSpPr>
          <p:nvPr>
            <p:ph type="body" idx="1"/>
          </p:nvPr>
        </p:nvSpPr>
        <p:spPr/>
        <p:txBody>
          <a:bodyPr/>
          <a:lstStyle/>
          <a:p>
            <a:pPr>
              <a:lnSpc>
                <a:spcPct val="80000"/>
              </a:lnSpc>
            </a:pPr>
            <a:r>
              <a:rPr lang="en-US" sz="2800">
                <a:solidFill>
                  <a:schemeClr val="folHlink"/>
                </a:solidFill>
              </a:rPr>
              <a:t>Leave</a:t>
            </a:r>
            <a:r>
              <a:rPr lang="en-US" sz="2800"/>
              <a:t> means “</a:t>
            </a:r>
            <a:r>
              <a:rPr lang="en-US" sz="2800">
                <a:solidFill>
                  <a:schemeClr val="folHlink"/>
                </a:solidFill>
              </a:rPr>
              <a:t>to go away, depart, or set out” </a:t>
            </a:r>
            <a:r>
              <a:rPr lang="en-US" sz="2800"/>
              <a:t>or “</a:t>
            </a:r>
            <a:r>
              <a:rPr lang="en-US" sz="2800">
                <a:solidFill>
                  <a:schemeClr val="folHlink"/>
                </a:solidFill>
              </a:rPr>
              <a:t>to allow to remain</a:t>
            </a:r>
            <a:r>
              <a:rPr lang="en-US" sz="2800"/>
              <a:t>.” </a:t>
            </a:r>
            <a:br>
              <a:rPr lang="en-US" sz="2800"/>
            </a:br>
            <a:r>
              <a:rPr lang="en-US" sz="2800"/>
              <a:t/>
            </a:r>
            <a:br>
              <a:rPr lang="en-US" sz="2800"/>
            </a:br>
            <a:r>
              <a:rPr lang="en-US" sz="2800"/>
              <a:t>What time should we </a:t>
            </a:r>
            <a:r>
              <a:rPr lang="en-US" sz="2800" b="1">
                <a:solidFill>
                  <a:schemeClr val="folHlink"/>
                </a:solidFill>
              </a:rPr>
              <a:t>leave</a:t>
            </a:r>
            <a:r>
              <a:rPr lang="en-US" sz="2800"/>
              <a:t> for the fiddle contest?</a:t>
            </a:r>
            <a:br>
              <a:rPr lang="en-US" sz="2800"/>
            </a:br>
            <a:endParaRPr lang="en-US" sz="2800"/>
          </a:p>
          <a:p>
            <a:pPr>
              <a:lnSpc>
                <a:spcPct val="80000"/>
              </a:lnSpc>
              <a:buFont typeface="Wingdings" pitchFamily="2" charset="2"/>
              <a:buNone/>
            </a:pPr>
            <a:r>
              <a:rPr lang="en-US" sz="2800"/>
              <a:t>   If you </a:t>
            </a:r>
            <a:r>
              <a:rPr lang="en-US" sz="2800" b="1">
                <a:solidFill>
                  <a:schemeClr val="folHlink"/>
                </a:solidFill>
              </a:rPr>
              <a:t>leave</a:t>
            </a:r>
            <a:r>
              <a:rPr lang="en-US" sz="2800"/>
              <a:t> Old Dan behind, he will just follow us.</a:t>
            </a:r>
          </a:p>
          <a:p>
            <a:pPr>
              <a:lnSpc>
                <a:spcPct val="80000"/>
              </a:lnSpc>
              <a:buFont typeface="Wingdings" pitchFamily="2" charset="2"/>
              <a:buNone/>
            </a:pPr>
            <a:r>
              <a:rPr lang="en-US" sz="2800"/>
              <a:t>   </a:t>
            </a:r>
          </a:p>
          <a:p>
            <a:pPr>
              <a:lnSpc>
                <a:spcPct val="80000"/>
              </a:lnSpc>
            </a:pPr>
            <a:r>
              <a:rPr lang="en-US" sz="2800">
                <a:solidFill>
                  <a:schemeClr val="folHlink"/>
                </a:solidFill>
              </a:rPr>
              <a:t>Let</a:t>
            </a:r>
            <a:r>
              <a:rPr lang="en-US" sz="2800"/>
              <a:t> means “</a:t>
            </a:r>
            <a:r>
              <a:rPr lang="en-US" sz="2800">
                <a:solidFill>
                  <a:schemeClr val="folHlink"/>
                </a:solidFill>
              </a:rPr>
              <a:t>to permit or consent</a:t>
            </a:r>
            <a:r>
              <a:rPr lang="en-US" sz="2800"/>
              <a:t>.”</a:t>
            </a:r>
            <a:br>
              <a:rPr lang="en-US" sz="2800"/>
            </a:br>
            <a:r>
              <a:rPr lang="en-US" sz="2800"/>
              <a:t/>
            </a:r>
            <a:br>
              <a:rPr lang="en-US" sz="2800"/>
            </a:br>
            <a:r>
              <a:rPr lang="en-US" sz="2800"/>
              <a:t>I will </a:t>
            </a:r>
            <a:r>
              <a:rPr lang="en-US" sz="2800" b="1">
                <a:solidFill>
                  <a:schemeClr val="folHlink"/>
                </a:solidFill>
              </a:rPr>
              <a:t>let </a:t>
            </a:r>
            <a:r>
              <a:rPr lang="en-US" sz="2800"/>
              <a:t>you wear my new hat. </a:t>
            </a:r>
          </a:p>
        </p:txBody>
      </p:sp>
    </p:spTree>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5" name="Rectangle 3"/>
          <p:cNvSpPr>
            <a:spLocks noGrp="1" noChangeArrowheads="1"/>
          </p:cNvSpPr>
          <p:nvPr>
            <p:ph type="body" idx="1"/>
          </p:nvPr>
        </p:nvSpPr>
        <p:spPr>
          <a:xfrm>
            <a:off x="457200" y="457200"/>
            <a:ext cx="8229600" cy="5638800"/>
          </a:xfrm>
        </p:spPr>
        <p:txBody>
          <a:bodyPr/>
          <a:lstStyle/>
          <a:p>
            <a:pPr>
              <a:lnSpc>
                <a:spcPct val="90000"/>
              </a:lnSpc>
              <a:buFont typeface="Wingdings" pitchFamily="2" charset="2"/>
              <a:buNone/>
            </a:pPr>
            <a:r>
              <a:rPr lang="en-US"/>
              <a:t>Wrong</a:t>
            </a:r>
            <a:br>
              <a:rPr lang="en-US"/>
            </a:br>
            <a:r>
              <a:rPr lang="en-US" b="1">
                <a:solidFill>
                  <a:schemeClr val="folHlink"/>
                </a:solidFill>
              </a:rPr>
              <a:t>Let</a:t>
            </a:r>
            <a:r>
              <a:rPr lang="en-US"/>
              <a:t> him alone! </a:t>
            </a:r>
            <a:br>
              <a:rPr lang="en-US"/>
            </a:br>
            <a:r>
              <a:rPr lang="en-US"/>
              <a:t/>
            </a:r>
            <a:br>
              <a:rPr lang="en-US"/>
            </a:br>
            <a:endParaRPr lang="en-US"/>
          </a:p>
          <a:p>
            <a:pPr>
              <a:lnSpc>
                <a:spcPct val="90000"/>
              </a:lnSpc>
              <a:buFont typeface="Wingdings" pitchFamily="2" charset="2"/>
              <a:buNone/>
            </a:pPr>
            <a:r>
              <a:rPr lang="en-US"/>
              <a:t>Right</a:t>
            </a:r>
          </a:p>
          <a:p>
            <a:pPr>
              <a:lnSpc>
                <a:spcPct val="90000"/>
              </a:lnSpc>
              <a:buFont typeface="Wingdings" pitchFamily="2" charset="2"/>
              <a:buNone/>
            </a:pPr>
            <a:r>
              <a:rPr lang="en-US"/>
              <a:t>   </a:t>
            </a:r>
            <a:r>
              <a:rPr lang="en-US" b="1">
                <a:solidFill>
                  <a:schemeClr val="folHlink"/>
                </a:solidFill>
              </a:rPr>
              <a:t>Leave </a:t>
            </a:r>
            <a:r>
              <a:rPr lang="en-US"/>
              <a:t>him alone! </a:t>
            </a:r>
            <a:br>
              <a:rPr lang="en-US"/>
            </a:br>
            <a:r>
              <a:rPr lang="en-US"/>
              <a:t/>
            </a:r>
            <a:br>
              <a:rPr lang="en-US"/>
            </a:br>
            <a:r>
              <a:rPr lang="en-US"/>
              <a:t>(Allow him to remain alone.) </a:t>
            </a:r>
            <a:br>
              <a:rPr lang="en-US"/>
            </a:br>
            <a:endParaRPr lang="en-US"/>
          </a:p>
          <a:p>
            <a:pPr>
              <a:lnSpc>
                <a:spcPct val="90000"/>
              </a:lnSpc>
              <a:buFont typeface="Wingdings" pitchFamily="2" charset="2"/>
              <a:buNone/>
            </a:pPr>
            <a:endParaRPr lang="en-US"/>
          </a:p>
        </p:txBody>
      </p:sp>
    </p:spTree>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Rectangle 2"/>
          <p:cNvSpPr>
            <a:spLocks noGrp="1" noChangeArrowheads="1"/>
          </p:cNvSpPr>
          <p:nvPr>
            <p:ph type="body" idx="1"/>
          </p:nvPr>
        </p:nvSpPr>
        <p:spPr>
          <a:xfrm>
            <a:off x="457200" y="457200"/>
            <a:ext cx="8229600" cy="5638800"/>
          </a:xfrm>
        </p:spPr>
        <p:txBody>
          <a:bodyPr/>
          <a:lstStyle/>
          <a:p>
            <a:pPr>
              <a:lnSpc>
                <a:spcPct val="90000"/>
              </a:lnSpc>
              <a:buFont typeface="Wingdings" pitchFamily="2" charset="2"/>
              <a:buNone/>
            </a:pPr>
            <a:r>
              <a:rPr lang="en-US" sz="3600"/>
              <a:t>Wrong</a:t>
            </a:r>
            <a:br>
              <a:rPr lang="en-US" sz="3600"/>
            </a:br>
            <a:r>
              <a:rPr lang="en-US" sz="3600"/>
              <a:t> </a:t>
            </a:r>
            <a:r>
              <a:rPr lang="en-US" sz="3600" b="1">
                <a:solidFill>
                  <a:schemeClr val="folHlink"/>
                </a:solidFill>
              </a:rPr>
              <a:t>Leave</a:t>
            </a:r>
            <a:r>
              <a:rPr lang="en-US" sz="3600"/>
              <a:t> me do it again. </a:t>
            </a:r>
            <a:br>
              <a:rPr lang="en-US" sz="3600"/>
            </a:br>
            <a:r>
              <a:rPr lang="en-US" sz="3600"/>
              <a:t/>
            </a:r>
            <a:br>
              <a:rPr lang="en-US" sz="3600"/>
            </a:br>
            <a:endParaRPr lang="en-US" sz="3600"/>
          </a:p>
          <a:p>
            <a:pPr>
              <a:lnSpc>
                <a:spcPct val="90000"/>
              </a:lnSpc>
              <a:buFont typeface="Wingdings" pitchFamily="2" charset="2"/>
              <a:buNone/>
            </a:pPr>
            <a:r>
              <a:rPr lang="en-US" sz="3600"/>
              <a:t>Right</a:t>
            </a:r>
          </a:p>
          <a:p>
            <a:pPr>
              <a:lnSpc>
                <a:spcPct val="90000"/>
              </a:lnSpc>
              <a:buFont typeface="Wingdings" pitchFamily="2" charset="2"/>
              <a:buNone/>
            </a:pPr>
            <a:r>
              <a:rPr lang="en-US" sz="3600"/>
              <a:t>   </a:t>
            </a:r>
            <a:r>
              <a:rPr lang="en-US" sz="3600" b="1">
                <a:solidFill>
                  <a:schemeClr val="folHlink"/>
                </a:solidFill>
              </a:rPr>
              <a:t>Let </a:t>
            </a:r>
            <a:r>
              <a:rPr lang="en-US" sz="3600"/>
              <a:t>me do it again. </a:t>
            </a:r>
            <a:br>
              <a:rPr lang="en-US" sz="3600"/>
            </a:br>
            <a:r>
              <a:rPr lang="en-US" sz="3600"/>
              <a:t/>
            </a:r>
            <a:br>
              <a:rPr lang="en-US" sz="3600"/>
            </a:br>
            <a:r>
              <a:rPr lang="en-US" sz="3600"/>
              <a:t/>
            </a:r>
            <a:br>
              <a:rPr lang="en-US" sz="3600"/>
            </a:br>
            <a:r>
              <a:rPr lang="en-US" sz="3600"/>
              <a:t>(Permit me to do it.) </a:t>
            </a:r>
            <a:br>
              <a:rPr lang="en-US" sz="3600"/>
            </a:br>
            <a:endParaRPr lang="en-US" sz="3600"/>
          </a:p>
          <a:p>
            <a:pPr>
              <a:lnSpc>
                <a:spcPct val="90000"/>
              </a:lnSpc>
              <a:buFont typeface="Wingdings" pitchFamily="2" charset="2"/>
              <a:buNone/>
            </a:pPr>
            <a:endParaRPr lang="en-US" sz="3600"/>
          </a:p>
        </p:txBody>
      </p:sp>
    </p:spTree>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955" name="Rectangle 3"/>
          <p:cNvSpPr>
            <a:spLocks noGrp="1" noChangeArrowheads="1"/>
          </p:cNvSpPr>
          <p:nvPr>
            <p:ph type="body" idx="1"/>
          </p:nvPr>
        </p:nvSpPr>
        <p:spPr>
          <a:xfrm>
            <a:off x="457200" y="533400"/>
            <a:ext cx="8229600" cy="4495800"/>
          </a:xfrm>
        </p:spPr>
        <p:txBody>
          <a:bodyPr/>
          <a:lstStyle/>
          <a:p>
            <a:pPr>
              <a:buFont typeface="Wingdings" pitchFamily="2" charset="2"/>
              <a:buNone/>
            </a:pPr>
            <a:r>
              <a:rPr lang="en-US"/>
              <a:t>The most common mistake is whether to say:</a:t>
            </a:r>
          </a:p>
          <a:p>
            <a:pPr>
              <a:buFont typeface="Wingdings" pitchFamily="2" charset="2"/>
              <a:buNone/>
            </a:pPr>
            <a:r>
              <a:rPr lang="en-US"/>
              <a:t>Let it be. or </a:t>
            </a:r>
          </a:p>
          <a:p>
            <a:pPr>
              <a:buFont typeface="Wingdings" pitchFamily="2" charset="2"/>
              <a:buNone/>
            </a:pPr>
            <a:r>
              <a:rPr lang="en-US"/>
              <a:t>Leave it be.</a:t>
            </a:r>
          </a:p>
          <a:p>
            <a:pPr>
              <a:buFont typeface="Wingdings" pitchFamily="2" charset="2"/>
              <a:buNone/>
            </a:pPr>
            <a:r>
              <a:rPr lang="en-US"/>
              <a:t>Just remember the old Beatles song to help you remember this.</a:t>
            </a:r>
          </a:p>
        </p:txBody>
      </p:sp>
      <p:pic>
        <p:nvPicPr>
          <p:cNvPr id="125956" name="Beatles - Let It Be.mp3">
            <a:hlinkClick r:id="" action="ppaction://media"/>
          </p:cNvPr>
          <p:cNvPicPr>
            <a:picLocks noRot="1" noChangeAspect="1" noChangeArrowheads="1"/>
          </p:cNvPicPr>
          <p:nvPr>
            <a:audioFile r:link="rId1"/>
          </p:nvPr>
        </p:nvPicPr>
        <p:blipFill>
          <a:blip r:embed="rId4">
            <a:extLst>
              <a:ext uri="{28A0092B-C50C-407E-A947-70E740481C1C}">
                <a14:useLocalDpi xmlns:a14="http://schemas.microsoft.com/office/drawing/2010/main" val="0"/>
              </a:ext>
            </a:extLst>
          </a:blip>
          <a:srcRect/>
          <a:stretch>
            <a:fillRect/>
          </a:stretch>
        </p:blipFill>
        <p:spPr bwMode="auto">
          <a:xfrm>
            <a:off x="4572000" y="5257800"/>
            <a:ext cx="304800" cy="3048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125956"/>
                    </p:tgtEl>
                  </p:cond>
                </p:stCondLst>
                <p:endSync evt="end" delay="0">
                  <p:rtn val="all"/>
                </p:endSync>
                <p:childTnLst>
                  <p:par>
                    <p:cTn id="3" fill="hold" nodeType="clickPar">
                      <p:stCondLst>
                        <p:cond delay="0"/>
                      </p:stCondLst>
                      <p:childTnLst>
                        <p:par>
                          <p:cTn id="4" fill="hold" nodeType="withGroup">
                            <p:stCondLst>
                              <p:cond delay="0"/>
                            </p:stCondLst>
                            <p:childTnLst>
                              <p:par>
                                <p:cTn id="5" presetID="1" presetClass="mediacall" presetSubtype="0" fill="hold" nodeType="clickEffect">
                                  <p:stCondLst>
                                    <p:cond delay="0"/>
                                  </p:stCondLst>
                                  <p:childTnLst>
                                    <p:cmd type="call" cmd="playFrom(0.0)">
                                      <p:cBhvr>
                                        <p:cTn id="6" dur="1" fill="hold"/>
                                        <p:tgtEl>
                                          <p:spTgt spid="125956"/>
                                        </p:tgtEl>
                                      </p:cBhvr>
                                    </p:cmd>
                                  </p:childTnLst>
                                </p:cTn>
                              </p:par>
                            </p:childTnLst>
                          </p:cTn>
                        </p:par>
                      </p:childTnLst>
                    </p:cTn>
                  </p:par>
                </p:childTnLst>
              </p:cTn>
              <p:nextCondLst>
                <p:cond evt="onClick" delay="0">
                  <p:tgtEl>
                    <p:spTgt spid="125956"/>
                  </p:tgtEl>
                </p:cond>
              </p:nextCondLst>
            </p:seq>
            <p:audio>
              <p:cMediaNode>
                <p:cTn id="7" fill="hold" display="0">
                  <p:stCondLst>
                    <p:cond delay="indefinite"/>
                  </p:stCondLst>
                  <p:endCondLst>
                    <p:cond evt="onNext" delay="0">
                      <p:tgtEl>
                        <p:sldTgt/>
                      </p:tgtEl>
                    </p:cond>
                    <p:cond evt="onPrev" delay="0">
                      <p:tgtEl>
                        <p:sldTgt/>
                      </p:tgtEl>
                    </p:cond>
                    <p:cond evt="onStopAudio" delay="0">
                      <p:tgtEl>
                        <p:sldTgt/>
                      </p:tgtEl>
                    </p:cond>
                  </p:endCondLst>
                </p:cTn>
                <p:tgtEl>
                  <p:spTgt spid="125956"/>
                </p:tgtEl>
              </p:cMediaNode>
            </p:audio>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1" name="Rectangle 3"/>
          <p:cNvSpPr>
            <a:spLocks noGrp="1" noChangeArrowheads="1"/>
          </p:cNvSpPr>
          <p:nvPr>
            <p:ph type="body" idx="1"/>
          </p:nvPr>
        </p:nvSpPr>
        <p:spPr/>
        <p:txBody>
          <a:bodyPr/>
          <a:lstStyle/>
          <a:p>
            <a:pPr>
              <a:buFont typeface="Wingdings" pitchFamily="2" charset="2"/>
              <a:buNone/>
            </a:pPr>
            <a:r>
              <a:rPr lang="en-US"/>
              <a:t>Mama carefully </a:t>
            </a:r>
            <a:r>
              <a:rPr lang="en-US" b="1">
                <a:solidFill>
                  <a:schemeClr val="folHlink"/>
                </a:solidFill>
              </a:rPr>
              <a:t>set </a:t>
            </a:r>
            <a:r>
              <a:rPr lang="en-US"/>
              <a:t>the lamp on the table.</a:t>
            </a:r>
          </a:p>
        </p:txBody>
      </p:sp>
    </p:spTree>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Rectangle 2"/>
          <p:cNvSpPr>
            <a:spLocks noGrp="1" noChangeArrowheads="1"/>
          </p:cNvSpPr>
          <p:nvPr>
            <p:ph type="title"/>
          </p:nvPr>
        </p:nvSpPr>
        <p:spPr>
          <a:xfrm>
            <a:off x="0" y="304800"/>
            <a:ext cx="9144000" cy="1143000"/>
          </a:xfrm>
        </p:spPr>
        <p:txBody>
          <a:bodyPr/>
          <a:lstStyle/>
          <a:p>
            <a:pPr algn="l"/>
            <a:r>
              <a:rPr lang="en-US" sz="1800"/>
              <a:t>               </a:t>
            </a:r>
            <a:r>
              <a:rPr lang="en-US" sz="1200"/>
              <a:t>I </a:t>
            </a:r>
            <a:r>
              <a:rPr lang="en-US" sz="1200">
                <a:solidFill>
                  <a:schemeClr val="folHlink"/>
                </a:solidFill>
              </a:rPr>
              <a:t>let</a:t>
            </a:r>
            <a:r>
              <a:rPr lang="en-US" sz="1200"/>
              <a:t> Little Ann sleep in the house.</a:t>
            </a:r>
            <a:r>
              <a:rPr lang="en-US" sz="1000"/>
              <a:t>                                                                     </a:t>
            </a:r>
            <a:r>
              <a:rPr lang="en-US" sz="1200"/>
              <a:t>I had to </a:t>
            </a:r>
            <a:r>
              <a:rPr lang="en-US" sz="1200" b="1">
                <a:solidFill>
                  <a:schemeClr val="folHlink"/>
                </a:solidFill>
              </a:rPr>
              <a:t>leave</a:t>
            </a:r>
            <a:r>
              <a:rPr lang="en-US" sz="1200"/>
              <a:t> Old Dan outside</a:t>
            </a:r>
            <a:r>
              <a:rPr lang="en-US" sz="1000"/>
              <a:t>.</a:t>
            </a:r>
            <a:br>
              <a:rPr lang="en-US" sz="1000"/>
            </a:br>
            <a:r>
              <a:rPr lang="en-US" sz="1000"/>
              <a:t>                            I </a:t>
            </a:r>
            <a:r>
              <a:rPr lang="en-US" sz="1000" b="1">
                <a:solidFill>
                  <a:schemeClr val="folHlink"/>
                </a:solidFill>
              </a:rPr>
              <a:t>permitted</a:t>
            </a:r>
            <a:r>
              <a:rPr lang="en-US" sz="1000">
                <a:solidFill>
                  <a:schemeClr val="folHlink"/>
                </a:solidFill>
              </a:rPr>
              <a:t> </a:t>
            </a:r>
            <a:r>
              <a:rPr lang="en-US" sz="1200"/>
              <a:t>Little Ann sleep in the house.</a:t>
            </a:r>
            <a:r>
              <a:rPr lang="en-US" sz="4000"/>
              <a:t>           </a:t>
            </a:r>
            <a:r>
              <a:rPr lang="en-US" sz="1200"/>
              <a:t>I had </a:t>
            </a:r>
            <a:r>
              <a:rPr lang="en-US" sz="1200" b="1">
                <a:solidFill>
                  <a:schemeClr val="folHlink"/>
                </a:solidFill>
              </a:rPr>
              <a:t>to allow</a:t>
            </a:r>
            <a:r>
              <a:rPr lang="en-US" sz="1200"/>
              <a:t> Old Dan </a:t>
            </a:r>
            <a:r>
              <a:rPr lang="en-US" sz="1200" b="1">
                <a:solidFill>
                  <a:schemeClr val="folHlink"/>
                </a:solidFill>
              </a:rPr>
              <a:t>to remain</a:t>
            </a:r>
            <a:r>
              <a:rPr lang="en-US" sz="1200"/>
              <a:t> outside.</a:t>
            </a:r>
            <a:br>
              <a:rPr lang="en-US" sz="1200"/>
            </a:br>
            <a:r>
              <a:rPr lang="en-US" sz="1200"/>
              <a:t/>
            </a:r>
            <a:br>
              <a:rPr lang="en-US" sz="1200"/>
            </a:br>
            <a:r>
              <a:rPr lang="en-US" sz="1200"/>
              <a:t>                                                                                                                                                         OR</a:t>
            </a:r>
            <a:br>
              <a:rPr lang="en-US" sz="1200"/>
            </a:br>
            <a:r>
              <a:rPr lang="en-US" sz="1200"/>
              <a:t/>
            </a:r>
            <a:br>
              <a:rPr lang="en-US" sz="1200"/>
            </a:br>
            <a:r>
              <a:rPr lang="en-US" sz="1200"/>
              <a:t>                                                                                                                            Old Dan had to </a:t>
            </a:r>
            <a:r>
              <a:rPr lang="en-US" sz="1200" b="1">
                <a:solidFill>
                  <a:schemeClr val="folHlink"/>
                </a:solidFill>
              </a:rPr>
              <a:t>leave</a:t>
            </a:r>
            <a:r>
              <a:rPr lang="en-US" sz="1200"/>
              <a:t> the porch.</a:t>
            </a:r>
            <a:br>
              <a:rPr lang="en-US" sz="1200"/>
            </a:br>
            <a:r>
              <a:rPr lang="en-US" sz="1200"/>
              <a:t/>
            </a:r>
            <a:br>
              <a:rPr lang="en-US" sz="1200"/>
            </a:br>
            <a:r>
              <a:rPr lang="en-US" sz="1200"/>
              <a:t>                                                                                                                              Old Dan had </a:t>
            </a:r>
            <a:r>
              <a:rPr lang="en-US" sz="1200" b="1">
                <a:solidFill>
                  <a:schemeClr val="folHlink"/>
                </a:solidFill>
              </a:rPr>
              <a:t>to depart</a:t>
            </a:r>
            <a:r>
              <a:rPr lang="en-US" sz="1200"/>
              <a:t> the porch.</a:t>
            </a:r>
          </a:p>
        </p:txBody>
      </p:sp>
      <p:sp>
        <p:nvSpPr>
          <p:cNvPr id="102403" name="Rectangle 3"/>
          <p:cNvSpPr>
            <a:spLocks noGrp="1" noChangeArrowheads="1"/>
          </p:cNvSpPr>
          <p:nvPr>
            <p:ph type="body" idx="1"/>
          </p:nvPr>
        </p:nvSpPr>
        <p:spPr>
          <a:xfrm>
            <a:off x="457200" y="2514600"/>
            <a:ext cx="8229600" cy="3581400"/>
          </a:xfrm>
        </p:spPr>
        <p:txBody>
          <a:bodyPr/>
          <a:lstStyle/>
          <a:p>
            <a:pPr>
              <a:buFont typeface="Wingdings" pitchFamily="2" charset="2"/>
              <a:buNone/>
            </a:pPr>
            <a:r>
              <a:rPr lang="en-US"/>
              <a:t>Write </a:t>
            </a:r>
            <a:r>
              <a:rPr lang="en-US" b="1">
                <a:solidFill>
                  <a:schemeClr val="folHlink"/>
                </a:solidFill>
              </a:rPr>
              <a:t>let</a:t>
            </a:r>
            <a:r>
              <a:rPr lang="en-US"/>
              <a:t> or </a:t>
            </a:r>
            <a:r>
              <a:rPr lang="en-US" b="1">
                <a:solidFill>
                  <a:schemeClr val="folHlink"/>
                </a:solidFill>
              </a:rPr>
              <a:t>leave</a:t>
            </a:r>
            <a:r>
              <a:rPr lang="en-US">
                <a:solidFill>
                  <a:schemeClr val="folHlink"/>
                </a:solidFill>
              </a:rPr>
              <a:t> </a:t>
            </a:r>
            <a:r>
              <a:rPr lang="en-US"/>
              <a:t>to complete the sentence.</a:t>
            </a:r>
          </a:p>
          <a:p>
            <a:pPr>
              <a:buFont typeface="Wingdings" pitchFamily="2" charset="2"/>
              <a:buNone/>
            </a:pPr>
            <a:endParaRPr lang="en-US"/>
          </a:p>
          <a:p>
            <a:pPr>
              <a:buFont typeface="Wingdings" pitchFamily="2" charset="2"/>
              <a:buNone/>
            </a:pPr>
            <a:r>
              <a:rPr lang="en-US"/>
              <a:t>___________it sitting on the stove. </a:t>
            </a:r>
          </a:p>
        </p:txBody>
      </p:sp>
      <p:pic>
        <p:nvPicPr>
          <p:cNvPr id="102406" name="Picture 6" descr="j012872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733800" y="457200"/>
            <a:ext cx="2209800" cy="1231900"/>
          </a:xfrm>
          <a:prstGeom prst="rect">
            <a:avLst/>
          </a:prstGeom>
          <a:noFill/>
          <a:extLst>
            <a:ext uri="{909E8E84-426E-40DD-AFC4-6F175D3DCCD1}">
              <a14:hiddenFill xmlns:a14="http://schemas.microsoft.com/office/drawing/2010/main">
                <a:solidFill>
                  <a:srgbClr val="FFFFFF"/>
                </a:solidFill>
              </a14:hiddenFill>
            </a:ext>
          </a:extLst>
        </p:spPr>
      </p:pic>
      <p:pic>
        <p:nvPicPr>
          <p:cNvPr id="102407" name="Picture 7" descr="an01115_"/>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228600"/>
            <a:ext cx="1804988" cy="1362075"/>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7" name="Rectangle 3"/>
          <p:cNvSpPr>
            <a:spLocks noGrp="1" noChangeArrowheads="1"/>
          </p:cNvSpPr>
          <p:nvPr>
            <p:ph type="body" idx="1"/>
          </p:nvPr>
        </p:nvSpPr>
        <p:spPr/>
        <p:txBody>
          <a:bodyPr/>
          <a:lstStyle/>
          <a:p>
            <a:pPr>
              <a:lnSpc>
                <a:spcPct val="90000"/>
              </a:lnSpc>
              <a:buFont typeface="Wingdings" pitchFamily="2" charset="2"/>
              <a:buNone/>
            </a:pPr>
            <a:endParaRPr lang="en-US">
              <a:solidFill>
                <a:schemeClr val="folHlink"/>
              </a:solidFill>
            </a:endParaRPr>
          </a:p>
          <a:p>
            <a:pPr>
              <a:lnSpc>
                <a:spcPct val="90000"/>
              </a:lnSpc>
              <a:buFont typeface="Wingdings" pitchFamily="2" charset="2"/>
              <a:buNone/>
            </a:pPr>
            <a:endParaRPr lang="en-US">
              <a:solidFill>
                <a:schemeClr val="folHlink"/>
              </a:solidFill>
            </a:endParaRPr>
          </a:p>
          <a:p>
            <a:pPr algn="ctr">
              <a:lnSpc>
                <a:spcPct val="90000"/>
              </a:lnSpc>
              <a:buFont typeface="Wingdings" pitchFamily="2" charset="2"/>
              <a:buNone/>
            </a:pPr>
            <a:r>
              <a:rPr lang="en-US">
                <a:solidFill>
                  <a:schemeClr val="folHlink"/>
                </a:solidFill>
              </a:rPr>
              <a:t>Leave</a:t>
            </a:r>
            <a:r>
              <a:rPr lang="en-US"/>
              <a:t> it sitting on the stove. </a:t>
            </a:r>
          </a:p>
          <a:p>
            <a:pPr algn="ctr">
              <a:lnSpc>
                <a:spcPct val="90000"/>
              </a:lnSpc>
              <a:buFont typeface="Wingdings" pitchFamily="2" charset="2"/>
              <a:buNone/>
            </a:pPr>
            <a:endParaRPr lang="en-US"/>
          </a:p>
          <a:p>
            <a:pPr algn="ctr">
              <a:lnSpc>
                <a:spcPct val="90000"/>
              </a:lnSpc>
              <a:buFont typeface="Wingdings" pitchFamily="2" charset="2"/>
              <a:buNone/>
            </a:pPr>
            <a:r>
              <a:rPr lang="en-US"/>
              <a:t>Allow it to remain on the stove.</a:t>
            </a:r>
            <a:br>
              <a:rPr lang="en-US"/>
            </a:br>
            <a:r>
              <a:rPr lang="en-US"/>
              <a:t/>
            </a:r>
            <a:br>
              <a:rPr lang="en-US"/>
            </a:br>
            <a:endParaRPr lang="en-US"/>
          </a:p>
        </p:txBody>
      </p:sp>
    </p:spTree>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Rectangle 2"/>
          <p:cNvSpPr>
            <a:spLocks noGrp="1" noChangeArrowheads="1"/>
          </p:cNvSpPr>
          <p:nvPr>
            <p:ph type="title"/>
          </p:nvPr>
        </p:nvSpPr>
        <p:spPr>
          <a:xfrm>
            <a:off x="381000" y="304800"/>
            <a:ext cx="8763000" cy="1143000"/>
          </a:xfrm>
        </p:spPr>
        <p:txBody>
          <a:bodyPr/>
          <a:lstStyle/>
          <a:p>
            <a:pPr algn="l"/>
            <a:r>
              <a:rPr lang="en-US" sz="1800"/>
              <a:t> </a:t>
            </a:r>
            <a:r>
              <a:rPr lang="en-US" sz="1200"/>
              <a:t>I </a:t>
            </a:r>
            <a:r>
              <a:rPr lang="en-US" sz="1200">
                <a:solidFill>
                  <a:schemeClr val="folHlink"/>
                </a:solidFill>
              </a:rPr>
              <a:t>let</a:t>
            </a:r>
            <a:r>
              <a:rPr lang="en-US" sz="1200"/>
              <a:t> Little Ann sleep in the house.</a:t>
            </a:r>
            <a:r>
              <a:rPr lang="en-US" sz="1000"/>
              <a:t>                                                                     </a:t>
            </a:r>
            <a:r>
              <a:rPr lang="en-US" sz="1200"/>
              <a:t>I had to </a:t>
            </a:r>
            <a:r>
              <a:rPr lang="en-US" sz="1200" b="1">
                <a:solidFill>
                  <a:schemeClr val="folHlink"/>
                </a:solidFill>
              </a:rPr>
              <a:t>leave</a:t>
            </a:r>
            <a:r>
              <a:rPr lang="en-US" sz="1200"/>
              <a:t> Old Dan outside</a:t>
            </a:r>
            <a:r>
              <a:rPr lang="en-US" sz="1000"/>
              <a:t>.</a:t>
            </a:r>
            <a:br>
              <a:rPr lang="en-US" sz="1000"/>
            </a:br>
            <a:r>
              <a:rPr lang="en-US" sz="1000"/>
              <a:t>                            I </a:t>
            </a:r>
            <a:r>
              <a:rPr lang="en-US" sz="1000" b="1">
                <a:solidFill>
                  <a:schemeClr val="folHlink"/>
                </a:solidFill>
              </a:rPr>
              <a:t>permitted</a:t>
            </a:r>
            <a:r>
              <a:rPr lang="en-US" sz="1000">
                <a:solidFill>
                  <a:schemeClr val="folHlink"/>
                </a:solidFill>
              </a:rPr>
              <a:t> </a:t>
            </a:r>
            <a:r>
              <a:rPr lang="en-US" sz="1200"/>
              <a:t>Little Ann sleep in the house.</a:t>
            </a:r>
            <a:r>
              <a:rPr lang="en-US" sz="4000"/>
              <a:t>           </a:t>
            </a:r>
            <a:r>
              <a:rPr lang="en-US" sz="1200"/>
              <a:t>I had </a:t>
            </a:r>
            <a:r>
              <a:rPr lang="en-US" sz="1200" b="1">
                <a:solidFill>
                  <a:schemeClr val="folHlink"/>
                </a:solidFill>
              </a:rPr>
              <a:t>to allow</a:t>
            </a:r>
            <a:r>
              <a:rPr lang="en-US" sz="1200"/>
              <a:t> Old Dan </a:t>
            </a:r>
            <a:r>
              <a:rPr lang="en-US" sz="1200" b="1">
                <a:solidFill>
                  <a:schemeClr val="folHlink"/>
                </a:solidFill>
              </a:rPr>
              <a:t>to remain</a:t>
            </a:r>
            <a:r>
              <a:rPr lang="en-US" sz="1200"/>
              <a:t> outside.</a:t>
            </a:r>
            <a:br>
              <a:rPr lang="en-US" sz="1200"/>
            </a:br>
            <a:r>
              <a:rPr lang="en-US" sz="1200"/>
              <a:t/>
            </a:r>
            <a:br>
              <a:rPr lang="en-US" sz="1200"/>
            </a:br>
            <a:r>
              <a:rPr lang="en-US" sz="1200"/>
              <a:t>                                                                                                                                                         OR</a:t>
            </a:r>
            <a:br>
              <a:rPr lang="en-US" sz="1200"/>
            </a:br>
            <a:r>
              <a:rPr lang="en-US" sz="1200"/>
              <a:t/>
            </a:r>
            <a:br>
              <a:rPr lang="en-US" sz="1200"/>
            </a:br>
            <a:r>
              <a:rPr lang="en-US" sz="1200"/>
              <a:t>                                                                                                                            Old Dan had to </a:t>
            </a:r>
            <a:r>
              <a:rPr lang="en-US" sz="1200" b="1">
                <a:solidFill>
                  <a:schemeClr val="folHlink"/>
                </a:solidFill>
              </a:rPr>
              <a:t>leave</a:t>
            </a:r>
            <a:r>
              <a:rPr lang="en-US" sz="1200"/>
              <a:t> the porch.</a:t>
            </a:r>
            <a:br>
              <a:rPr lang="en-US" sz="1200"/>
            </a:br>
            <a:r>
              <a:rPr lang="en-US" sz="1200"/>
              <a:t/>
            </a:r>
            <a:br>
              <a:rPr lang="en-US" sz="1200"/>
            </a:br>
            <a:r>
              <a:rPr lang="en-US" sz="1200"/>
              <a:t>                                                                                                                              Old Dan had </a:t>
            </a:r>
            <a:r>
              <a:rPr lang="en-US" sz="1200" b="1">
                <a:solidFill>
                  <a:schemeClr val="folHlink"/>
                </a:solidFill>
              </a:rPr>
              <a:t>to depart</a:t>
            </a:r>
            <a:r>
              <a:rPr lang="en-US" sz="1200"/>
              <a:t> the porch..</a:t>
            </a:r>
          </a:p>
        </p:txBody>
      </p:sp>
      <p:sp>
        <p:nvSpPr>
          <p:cNvPr id="104451" name="Rectangle 3"/>
          <p:cNvSpPr>
            <a:spLocks noGrp="1" noChangeArrowheads="1"/>
          </p:cNvSpPr>
          <p:nvPr>
            <p:ph type="body" idx="1"/>
          </p:nvPr>
        </p:nvSpPr>
        <p:spPr>
          <a:xfrm>
            <a:off x="457200" y="2514600"/>
            <a:ext cx="8229600" cy="3581400"/>
          </a:xfrm>
        </p:spPr>
        <p:txBody>
          <a:bodyPr/>
          <a:lstStyle/>
          <a:p>
            <a:pPr>
              <a:lnSpc>
                <a:spcPct val="90000"/>
              </a:lnSpc>
              <a:buFont typeface="Wingdings" pitchFamily="2" charset="2"/>
              <a:buNone/>
            </a:pPr>
            <a:r>
              <a:rPr lang="en-US" sz="3600"/>
              <a:t>Write </a:t>
            </a:r>
            <a:r>
              <a:rPr lang="en-US" sz="3600" b="1">
                <a:solidFill>
                  <a:schemeClr val="folHlink"/>
                </a:solidFill>
              </a:rPr>
              <a:t>lets</a:t>
            </a:r>
            <a:r>
              <a:rPr lang="en-US" sz="3600"/>
              <a:t> or </a:t>
            </a:r>
            <a:r>
              <a:rPr lang="en-US" sz="3600" b="1">
                <a:solidFill>
                  <a:schemeClr val="folHlink"/>
                </a:solidFill>
              </a:rPr>
              <a:t>leaves</a:t>
            </a:r>
            <a:r>
              <a:rPr lang="en-US" sz="3600">
                <a:solidFill>
                  <a:schemeClr val="folHlink"/>
                </a:solidFill>
              </a:rPr>
              <a:t> </a:t>
            </a:r>
            <a:r>
              <a:rPr lang="en-US" sz="3600"/>
              <a:t>to complete the sentence.</a:t>
            </a:r>
          </a:p>
          <a:p>
            <a:pPr>
              <a:lnSpc>
                <a:spcPct val="90000"/>
              </a:lnSpc>
              <a:buFont typeface="Wingdings" pitchFamily="2" charset="2"/>
              <a:buNone/>
            </a:pPr>
            <a:endParaRPr lang="en-US" sz="3600"/>
          </a:p>
          <a:p>
            <a:pPr>
              <a:lnSpc>
                <a:spcPct val="90000"/>
              </a:lnSpc>
              <a:buFont typeface="Wingdings" pitchFamily="2" charset="2"/>
              <a:buNone/>
            </a:pPr>
            <a:r>
              <a:rPr lang="en-US" sz="3600"/>
              <a:t>My mom ___________ me stay up until 9:00.</a:t>
            </a:r>
            <a:br>
              <a:rPr lang="en-US" sz="3600"/>
            </a:br>
            <a:endParaRPr lang="en-US" sz="3600"/>
          </a:p>
        </p:txBody>
      </p:sp>
      <p:pic>
        <p:nvPicPr>
          <p:cNvPr id="104452" name="Picture 4" descr="j012872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114800" y="685800"/>
            <a:ext cx="2209800" cy="1231900"/>
          </a:xfrm>
          <a:prstGeom prst="rect">
            <a:avLst/>
          </a:prstGeom>
          <a:noFill/>
          <a:extLst>
            <a:ext uri="{909E8E84-426E-40DD-AFC4-6F175D3DCCD1}">
              <a14:hiddenFill xmlns:a14="http://schemas.microsoft.com/office/drawing/2010/main">
                <a:solidFill>
                  <a:srgbClr val="FFFFFF"/>
                </a:solidFill>
              </a14:hiddenFill>
            </a:ext>
          </a:extLst>
        </p:spPr>
      </p:pic>
      <p:pic>
        <p:nvPicPr>
          <p:cNvPr id="104453" name="Picture 5" descr="an01115_"/>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228600"/>
            <a:ext cx="1804988" cy="1362075"/>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Rectangle 2"/>
          <p:cNvSpPr>
            <a:spLocks noGrp="1" noChangeArrowheads="1"/>
          </p:cNvSpPr>
          <p:nvPr>
            <p:ph type="body" idx="1"/>
          </p:nvPr>
        </p:nvSpPr>
        <p:spPr>
          <a:xfrm>
            <a:off x="457200" y="1143000"/>
            <a:ext cx="8229600" cy="4495800"/>
          </a:xfrm>
        </p:spPr>
        <p:txBody>
          <a:bodyPr/>
          <a:lstStyle/>
          <a:p>
            <a:pPr>
              <a:buFont typeface="Wingdings" pitchFamily="2" charset="2"/>
              <a:buNone/>
            </a:pPr>
            <a:endParaRPr lang="en-US">
              <a:solidFill>
                <a:schemeClr val="folHlink"/>
              </a:solidFill>
            </a:endParaRPr>
          </a:p>
          <a:p>
            <a:pPr>
              <a:buFont typeface="Wingdings" pitchFamily="2" charset="2"/>
              <a:buNone/>
            </a:pPr>
            <a:r>
              <a:rPr lang="en-US"/>
              <a:t> My mom </a:t>
            </a:r>
            <a:r>
              <a:rPr lang="en-US" b="1">
                <a:solidFill>
                  <a:schemeClr val="folHlink"/>
                </a:solidFill>
              </a:rPr>
              <a:t>lets</a:t>
            </a:r>
            <a:r>
              <a:rPr lang="en-US"/>
              <a:t> me stay up until 9:00.</a:t>
            </a:r>
          </a:p>
          <a:p>
            <a:pPr algn="ctr">
              <a:buFont typeface="Wingdings" pitchFamily="2" charset="2"/>
              <a:buNone/>
            </a:pPr>
            <a:endParaRPr lang="en-US"/>
          </a:p>
          <a:p>
            <a:pPr algn="ctr">
              <a:buFont typeface="Wingdings" pitchFamily="2" charset="2"/>
              <a:buNone/>
            </a:pPr>
            <a:r>
              <a:rPr lang="en-US"/>
              <a:t>My mom </a:t>
            </a:r>
            <a:r>
              <a:rPr lang="en-US" b="1">
                <a:solidFill>
                  <a:schemeClr val="folHlink"/>
                </a:solidFill>
              </a:rPr>
              <a:t>permits</a:t>
            </a:r>
            <a:r>
              <a:rPr lang="en-US"/>
              <a:t> me stay up until 9:00.</a:t>
            </a:r>
          </a:p>
          <a:p>
            <a:pPr algn="ctr">
              <a:buFont typeface="Wingdings" pitchFamily="2" charset="2"/>
              <a:buNone/>
            </a:pPr>
            <a:endParaRPr lang="en-US"/>
          </a:p>
        </p:txBody>
      </p:sp>
    </p:spTree>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Rectangle 2"/>
          <p:cNvSpPr>
            <a:spLocks noGrp="1" noChangeArrowheads="1"/>
          </p:cNvSpPr>
          <p:nvPr>
            <p:ph type="title"/>
          </p:nvPr>
        </p:nvSpPr>
        <p:spPr>
          <a:xfrm>
            <a:off x="381000" y="304800"/>
            <a:ext cx="8763000" cy="1143000"/>
          </a:xfrm>
        </p:spPr>
        <p:txBody>
          <a:bodyPr/>
          <a:lstStyle/>
          <a:p>
            <a:pPr algn="l"/>
            <a:r>
              <a:rPr lang="en-US" sz="1800"/>
              <a:t> </a:t>
            </a:r>
            <a:r>
              <a:rPr lang="en-US" sz="1200"/>
              <a:t>I </a:t>
            </a:r>
            <a:r>
              <a:rPr lang="en-US" sz="1200">
                <a:solidFill>
                  <a:schemeClr val="folHlink"/>
                </a:solidFill>
              </a:rPr>
              <a:t>let</a:t>
            </a:r>
            <a:r>
              <a:rPr lang="en-US" sz="1200"/>
              <a:t> Little Ann sleep in the house.</a:t>
            </a:r>
            <a:r>
              <a:rPr lang="en-US" sz="1000"/>
              <a:t>                                                                     </a:t>
            </a:r>
            <a:r>
              <a:rPr lang="en-US" sz="1200"/>
              <a:t>I had to </a:t>
            </a:r>
            <a:r>
              <a:rPr lang="en-US" sz="1200" b="1">
                <a:solidFill>
                  <a:schemeClr val="folHlink"/>
                </a:solidFill>
              </a:rPr>
              <a:t>leave</a:t>
            </a:r>
            <a:r>
              <a:rPr lang="en-US" sz="1200"/>
              <a:t> Old Dan outside</a:t>
            </a:r>
            <a:r>
              <a:rPr lang="en-US" sz="1000"/>
              <a:t>.</a:t>
            </a:r>
            <a:br>
              <a:rPr lang="en-US" sz="1000"/>
            </a:br>
            <a:r>
              <a:rPr lang="en-US" sz="1000"/>
              <a:t>                            I </a:t>
            </a:r>
            <a:r>
              <a:rPr lang="en-US" sz="1000" b="1">
                <a:solidFill>
                  <a:schemeClr val="folHlink"/>
                </a:solidFill>
              </a:rPr>
              <a:t>permitted</a:t>
            </a:r>
            <a:r>
              <a:rPr lang="en-US" sz="1000">
                <a:solidFill>
                  <a:schemeClr val="folHlink"/>
                </a:solidFill>
              </a:rPr>
              <a:t> </a:t>
            </a:r>
            <a:r>
              <a:rPr lang="en-US" sz="1200"/>
              <a:t>Little Ann sleep in the house.</a:t>
            </a:r>
            <a:r>
              <a:rPr lang="en-US" sz="4000"/>
              <a:t>           </a:t>
            </a:r>
            <a:r>
              <a:rPr lang="en-US" sz="1200"/>
              <a:t>I had </a:t>
            </a:r>
            <a:r>
              <a:rPr lang="en-US" sz="1200" b="1">
                <a:solidFill>
                  <a:schemeClr val="folHlink"/>
                </a:solidFill>
              </a:rPr>
              <a:t>to allow</a:t>
            </a:r>
            <a:r>
              <a:rPr lang="en-US" sz="1200"/>
              <a:t> Old Dan </a:t>
            </a:r>
            <a:r>
              <a:rPr lang="en-US" sz="1200" b="1">
                <a:solidFill>
                  <a:schemeClr val="folHlink"/>
                </a:solidFill>
              </a:rPr>
              <a:t>to remain</a:t>
            </a:r>
            <a:r>
              <a:rPr lang="en-US" sz="1200"/>
              <a:t> outside.</a:t>
            </a:r>
            <a:br>
              <a:rPr lang="en-US" sz="1200"/>
            </a:br>
            <a:r>
              <a:rPr lang="en-US" sz="1200"/>
              <a:t/>
            </a:r>
            <a:br>
              <a:rPr lang="en-US" sz="1200"/>
            </a:br>
            <a:r>
              <a:rPr lang="en-US" sz="1200"/>
              <a:t>                                                                                                                                                         OR</a:t>
            </a:r>
            <a:br>
              <a:rPr lang="en-US" sz="1200"/>
            </a:br>
            <a:r>
              <a:rPr lang="en-US" sz="1200"/>
              <a:t/>
            </a:r>
            <a:br>
              <a:rPr lang="en-US" sz="1200"/>
            </a:br>
            <a:r>
              <a:rPr lang="en-US" sz="1200"/>
              <a:t>                                                                                                                            Old Dan had to </a:t>
            </a:r>
            <a:r>
              <a:rPr lang="en-US" sz="1200" b="1">
                <a:solidFill>
                  <a:schemeClr val="folHlink"/>
                </a:solidFill>
              </a:rPr>
              <a:t>leave</a:t>
            </a:r>
            <a:r>
              <a:rPr lang="en-US" sz="1200"/>
              <a:t> the porch.</a:t>
            </a:r>
            <a:br>
              <a:rPr lang="en-US" sz="1200"/>
            </a:br>
            <a:r>
              <a:rPr lang="en-US" sz="1200"/>
              <a:t/>
            </a:r>
            <a:br>
              <a:rPr lang="en-US" sz="1200"/>
            </a:br>
            <a:r>
              <a:rPr lang="en-US" sz="1200"/>
              <a:t>                                                                                                                              Old Dan had </a:t>
            </a:r>
            <a:r>
              <a:rPr lang="en-US" sz="1200" b="1">
                <a:solidFill>
                  <a:schemeClr val="folHlink"/>
                </a:solidFill>
              </a:rPr>
              <a:t>to depart</a:t>
            </a:r>
            <a:r>
              <a:rPr lang="en-US" sz="1200"/>
              <a:t> the porch.</a:t>
            </a:r>
          </a:p>
        </p:txBody>
      </p:sp>
      <p:sp>
        <p:nvSpPr>
          <p:cNvPr id="107523" name="Rectangle 3"/>
          <p:cNvSpPr>
            <a:spLocks noGrp="1" noChangeArrowheads="1"/>
          </p:cNvSpPr>
          <p:nvPr>
            <p:ph type="body" idx="1"/>
          </p:nvPr>
        </p:nvSpPr>
        <p:spPr>
          <a:xfrm>
            <a:off x="457200" y="2514600"/>
            <a:ext cx="8229600" cy="3581400"/>
          </a:xfrm>
        </p:spPr>
        <p:txBody>
          <a:bodyPr/>
          <a:lstStyle/>
          <a:p>
            <a:pPr>
              <a:buFont typeface="Wingdings" pitchFamily="2" charset="2"/>
              <a:buNone/>
            </a:pPr>
            <a:r>
              <a:rPr lang="en-US"/>
              <a:t>Write </a:t>
            </a:r>
            <a:r>
              <a:rPr lang="en-US" b="1">
                <a:solidFill>
                  <a:schemeClr val="folHlink"/>
                </a:solidFill>
              </a:rPr>
              <a:t>lets</a:t>
            </a:r>
            <a:r>
              <a:rPr lang="en-US"/>
              <a:t> or </a:t>
            </a:r>
            <a:r>
              <a:rPr lang="en-US" b="1">
                <a:solidFill>
                  <a:schemeClr val="folHlink"/>
                </a:solidFill>
              </a:rPr>
              <a:t>leaves</a:t>
            </a:r>
            <a:r>
              <a:rPr lang="en-US">
                <a:solidFill>
                  <a:schemeClr val="folHlink"/>
                </a:solidFill>
              </a:rPr>
              <a:t> </a:t>
            </a:r>
            <a:r>
              <a:rPr lang="en-US"/>
              <a:t>to complete the sentence.</a:t>
            </a:r>
          </a:p>
          <a:p>
            <a:pPr>
              <a:buFont typeface="Wingdings" pitchFamily="2" charset="2"/>
              <a:buNone/>
            </a:pPr>
            <a:endParaRPr lang="en-US"/>
          </a:p>
          <a:p>
            <a:pPr>
              <a:buFont typeface="Wingdings" pitchFamily="2" charset="2"/>
              <a:buNone/>
            </a:pPr>
            <a:r>
              <a:rPr lang="en-US"/>
              <a:t>Billy _________ his books on the table. </a:t>
            </a:r>
          </a:p>
        </p:txBody>
      </p:sp>
      <p:pic>
        <p:nvPicPr>
          <p:cNvPr id="107524" name="Picture 4" descr="j012872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114800" y="685800"/>
            <a:ext cx="2209800" cy="1231900"/>
          </a:xfrm>
          <a:prstGeom prst="rect">
            <a:avLst/>
          </a:prstGeom>
          <a:noFill/>
          <a:extLst>
            <a:ext uri="{909E8E84-426E-40DD-AFC4-6F175D3DCCD1}">
              <a14:hiddenFill xmlns:a14="http://schemas.microsoft.com/office/drawing/2010/main">
                <a:solidFill>
                  <a:srgbClr val="FFFFFF"/>
                </a:solidFill>
              </a14:hiddenFill>
            </a:ext>
          </a:extLst>
        </p:spPr>
      </p:pic>
      <p:pic>
        <p:nvPicPr>
          <p:cNvPr id="107525" name="Picture 5" descr="an01115_"/>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228600"/>
            <a:ext cx="1804988" cy="1362075"/>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Rectangle 2"/>
          <p:cNvSpPr>
            <a:spLocks noGrp="1" noChangeArrowheads="1"/>
          </p:cNvSpPr>
          <p:nvPr>
            <p:ph type="body" idx="1"/>
          </p:nvPr>
        </p:nvSpPr>
        <p:spPr/>
        <p:txBody>
          <a:bodyPr/>
          <a:lstStyle/>
          <a:p>
            <a:pPr>
              <a:buFont typeface="Wingdings" pitchFamily="2" charset="2"/>
              <a:buNone/>
            </a:pPr>
            <a:endParaRPr lang="en-US">
              <a:solidFill>
                <a:schemeClr val="folHlink"/>
              </a:solidFill>
            </a:endParaRPr>
          </a:p>
          <a:p>
            <a:pPr>
              <a:buFont typeface="Wingdings" pitchFamily="2" charset="2"/>
              <a:buNone/>
            </a:pPr>
            <a:endParaRPr lang="en-US">
              <a:solidFill>
                <a:schemeClr val="folHlink"/>
              </a:solidFill>
            </a:endParaRPr>
          </a:p>
          <a:p>
            <a:pPr algn="ctr">
              <a:buFont typeface="Wingdings" pitchFamily="2" charset="2"/>
              <a:buNone/>
            </a:pPr>
            <a:r>
              <a:rPr lang="en-US"/>
              <a:t>Billy </a:t>
            </a:r>
            <a:r>
              <a:rPr lang="en-US" b="1">
                <a:solidFill>
                  <a:schemeClr val="folHlink"/>
                </a:solidFill>
              </a:rPr>
              <a:t>leaves</a:t>
            </a:r>
            <a:r>
              <a:rPr lang="en-US"/>
              <a:t> his books on the table.</a:t>
            </a:r>
          </a:p>
          <a:p>
            <a:pPr algn="ctr">
              <a:buFont typeface="Wingdings" pitchFamily="2" charset="2"/>
              <a:buNone/>
            </a:pPr>
            <a:endParaRPr lang="en-US"/>
          </a:p>
          <a:p>
            <a:pPr algn="ctr">
              <a:buFont typeface="Wingdings" pitchFamily="2" charset="2"/>
              <a:buNone/>
            </a:pPr>
            <a:r>
              <a:rPr lang="en-US"/>
              <a:t>Billy allows his books to remain on the table.</a:t>
            </a:r>
          </a:p>
        </p:txBody>
      </p:sp>
    </p:spTree>
  </p:cSld>
  <p:clrMapOvr>
    <a:masterClrMapping/>
  </p:clrMapOvr>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Rectangle 2"/>
          <p:cNvSpPr>
            <a:spLocks noGrp="1" noChangeArrowheads="1"/>
          </p:cNvSpPr>
          <p:nvPr>
            <p:ph type="title"/>
          </p:nvPr>
        </p:nvSpPr>
        <p:spPr>
          <a:xfrm>
            <a:off x="381000" y="304800"/>
            <a:ext cx="8763000" cy="1143000"/>
          </a:xfrm>
        </p:spPr>
        <p:txBody>
          <a:bodyPr/>
          <a:lstStyle/>
          <a:p>
            <a:pPr algn="l"/>
            <a:r>
              <a:rPr lang="en-US" sz="1800"/>
              <a:t>               </a:t>
            </a:r>
            <a:r>
              <a:rPr lang="en-US" sz="1200"/>
              <a:t>I </a:t>
            </a:r>
            <a:r>
              <a:rPr lang="en-US" sz="1200">
                <a:solidFill>
                  <a:schemeClr val="folHlink"/>
                </a:solidFill>
              </a:rPr>
              <a:t>let</a:t>
            </a:r>
            <a:r>
              <a:rPr lang="en-US" sz="1200"/>
              <a:t> Little Ann sleep in the house.</a:t>
            </a:r>
            <a:r>
              <a:rPr lang="en-US" sz="1000"/>
              <a:t>                                                                     </a:t>
            </a:r>
            <a:r>
              <a:rPr lang="en-US" sz="1200"/>
              <a:t>I had to leave Old Dan outside</a:t>
            </a:r>
            <a:r>
              <a:rPr lang="en-US" sz="1000"/>
              <a:t>.</a:t>
            </a:r>
            <a:br>
              <a:rPr lang="en-US" sz="1000"/>
            </a:br>
            <a:r>
              <a:rPr lang="en-US" sz="1000"/>
              <a:t>                           I </a:t>
            </a:r>
            <a:r>
              <a:rPr lang="en-US" sz="1000" b="1">
                <a:solidFill>
                  <a:schemeClr val="folHlink"/>
                </a:solidFill>
              </a:rPr>
              <a:t>allowed</a:t>
            </a:r>
            <a:r>
              <a:rPr lang="en-US" sz="1000">
                <a:solidFill>
                  <a:schemeClr val="folHlink"/>
                </a:solidFill>
              </a:rPr>
              <a:t> </a:t>
            </a:r>
            <a:r>
              <a:rPr lang="en-US" sz="1200"/>
              <a:t>Little Ann sleep in the house.</a:t>
            </a:r>
            <a:r>
              <a:rPr lang="en-US" sz="4000"/>
              <a:t>           </a:t>
            </a:r>
            <a:r>
              <a:rPr lang="en-US" sz="1200"/>
              <a:t>I had </a:t>
            </a:r>
            <a:r>
              <a:rPr lang="en-US" sz="1200" b="1">
                <a:solidFill>
                  <a:schemeClr val="folHlink"/>
                </a:solidFill>
              </a:rPr>
              <a:t>to allow</a:t>
            </a:r>
            <a:r>
              <a:rPr lang="en-US" sz="1200"/>
              <a:t> Old Dan </a:t>
            </a:r>
            <a:r>
              <a:rPr lang="en-US" sz="1200" b="1">
                <a:solidFill>
                  <a:schemeClr val="folHlink"/>
                </a:solidFill>
              </a:rPr>
              <a:t>to remain</a:t>
            </a:r>
            <a:r>
              <a:rPr lang="en-US" sz="1200"/>
              <a:t> outside.</a:t>
            </a:r>
          </a:p>
        </p:txBody>
      </p:sp>
      <p:sp>
        <p:nvSpPr>
          <p:cNvPr id="109571" name="Rectangle 3"/>
          <p:cNvSpPr>
            <a:spLocks noGrp="1" noChangeArrowheads="1"/>
          </p:cNvSpPr>
          <p:nvPr>
            <p:ph type="body" idx="1"/>
          </p:nvPr>
        </p:nvSpPr>
        <p:spPr>
          <a:xfrm>
            <a:off x="457200" y="2514600"/>
            <a:ext cx="8229600" cy="3581400"/>
          </a:xfrm>
        </p:spPr>
        <p:txBody>
          <a:bodyPr/>
          <a:lstStyle/>
          <a:p>
            <a:pPr>
              <a:buFont typeface="Wingdings" pitchFamily="2" charset="2"/>
              <a:buNone/>
            </a:pPr>
            <a:r>
              <a:rPr lang="en-US"/>
              <a:t>Write </a:t>
            </a:r>
            <a:r>
              <a:rPr lang="en-US" b="1">
                <a:solidFill>
                  <a:schemeClr val="folHlink"/>
                </a:solidFill>
              </a:rPr>
              <a:t>let</a:t>
            </a:r>
            <a:r>
              <a:rPr lang="en-US"/>
              <a:t> or </a:t>
            </a:r>
            <a:r>
              <a:rPr lang="en-US" b="1">
                <a:solidFill>
                  <a:schemeClr val="folHlink"/>
                </a:solidFill>
              </a:rPr>
              <a:t>leave</a:t>
            </a:r>
            <a:r>
              <a:rPr lang="en-US">
                <a:solidFill>
                  <a:schemeClr val="folHlink"/>
                </a:solidFill>
              </a:rPr>
              <a:t> </a:t>
            </a:r>
            <a:r>
              <a:rPr lang="en-US"/>
              <a:t>to complete the sentence.</a:t>
            </a:r>
          </a:p>
          <a:p>
            <a:pPr>
              <a:buFont typeface="Wingdings" pitchFamily="2" charset="2"/>
              <a:buNone/>
            </a:pPr>
            <a:endParaRPr lang="en-US"/>
          </a:p>
          <a:p>
            <a:pPr>
              <a:buFont typeface="Wingdings" pitchFamily="2" charset="2"/>
              <a:buNone/>
            </a:pPr>
            <a:r>
              <a:rPr lang="en-US"/>
              <a:t>We __________ the room together. </a:t>
            </a:r>
          </a:p>
        </p:txBody>
      </p:sp>
      <p:pic>
        <p:nvPicPr>
          <p:cNvPr id="109572" name="Picture 4" descr="j012872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114800" y="685800"/>
            <a:ext cx="2209800" cy="1231900"/>
          </a:xfrm>
          <a:prstGeom prst="rect">
            <a:avLst/>
          </a:prstGeom>
          <a:noFill/>
          <a:extLst>
            <a:ext uri="{909E8E84-426E-40DD-AFC4-6F175D3DCCD1}">
              <a14:hiddenFill xmlns:a14="http://schemas.microsoft.com/office/drawing/2010/main">
                <a:solidFill>
                  <a:srgbClr val="FFFFFF"/>
                </a:solidFill>
              </a14:hiddenFill>
            </a:ext>
          </a:extLst>
        </p:spPr>
      </p:pic>
      <p:pic>
        <p:nvPicPr>
          <p:cNvPr id="109573" name="Picture 5" descr="an01115_"/>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228600"/>
            <a:ext cx="1804988" cy="1362075"/>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Rectangle 2"/>
          <p:cNvSpPr>
            <a:spLocks noGrp="1" noChangeArrowheads="1"/>
          </p:cNvSpPr>
          <p:nvPr>
            <p:ph type="body" idx="1"/>
          </p:nvPr>
        </p:nvSpPr>
        <p:spPr/>
        <p:txBody>
          <a:bodyPr/>
          <a:lstStyle/>
          <a:p>
            <a:pPr>
              <a:buFont typeface="Wingdings" pitchFamily="2" charset="2"/>
              <a:buNone/>
            </a:pPr>
            <a:endParaRPr lang="en-US">
              <a:solidFill>
                <a:schemeClr val="folHlink"/>
              </a:solidFill>
            </a:endParaRPr>
          </a:p>
          <a:p>
            <a:pPr>
              <a:buFont typeface="Wingdings" pitchFamily="2" charset="2"/>
              <a:buNone/>
            </a:pPr>
            <a:endParaRPr lang="en-US">
              <a:solidFill>
                <a:schemeClr val="folHlink"/>
              </a:solidFill>
            </a:endParaRPr>
          </a:p>
          <a:p>
            <a:pPr algn="ctr">
              <a:buFont typeface="Wingdings" pitchFamily="2" charset="2"/>
              <a:buNone/>
            </a:pPr>
            <a:r>
              <a:rPr lang="en-US"/>
              <a:t>We </a:t>
            </a:r>
            <a:r>
              <a:rPr lang="en-US" b="1">
                <a:solidFill>
                  <a:schemeClr val="folHlink"/>
                </a:solidFill>
              </a:rPr>
              <a:t>leave</a:t>
            </a:r>
            <a:r>
              <a:rPr lang="en-US"/>
              <a:t> the room together.</a:t>
            </a:r>
          </a:p>
          <a:p>
            <a:pPr algn="ctr">
              <a:buFont typeface="Wingdings" pitchFamily="2" charset="2"/>
              <a:buNone/>
            </a:pPr>
            <a:endParaRPr lang="en-US"/>
          </a:p>
          <a:p>
            <a:pPr algn="ctr">
              <a:buFont typeface="Wingdings" pitchFamily="2" charset="2"/>
              <a:buNone/>
            </a:pPr>
            <a:r>
              <a:rPr lang="en-US"/>
              <a:t>We depart the room together.</a:t>
            </a:r>
          </a:p>
        </p:txBody>
      </p:sp>
    </p:spTree>
  </p:cSld>
  <p:clrMapOvr>
    <a:masterClrMapping/>
  </p:clrMapOvr>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Rectangle 2"/>
          <p:cNvSpPr>
            <a:spLocks noGrp="1" noChangeArrowheads="1"/>
          </p:cNvSpPr>
          <p:nvPr>
            <p:ph type="title"/>
          </p:nvPr>
        </p:nvSpPr>
        <p:spPr>
          <a:xfrm>
            <a:off x="457200" y="274638"/>
            <a:ext cx="8229600" cy="2163762"/>
          </a:xfrm>
        </p:spPr>
        <p:txBody>
          <a:bodyPr/>
          <a:lstStyle/>
          <a:p>
            <a:pPr algn="l"/>
            <a:r>
              <a:rPr lang="en-US" sz="4000"/>
              <a:t>Practice – Number your paper from 1 to 10. Write the correct answer for each of the following items.</a:t>
            </a:r>
          </a:p>
        </p:txBody>
      </p:sp>
      <p:sp>
        <p:nvSpPr>
          <p:cNvPr id="111619" name="Rectangle 3"/>
          <p:cNvSpPr>
            <a:spLocks noGrp="1" noChangeArrowheads="1"/>
          </p:cNvSpPr>
          <p:nvPr>
            <p:ph type="body" idx="1"/>
          </p:nvPr>
        </p:nvSpPr>
        <p:spPr>
          <a:xfrm>
            <a:off x="457200" y="3276600"/>
            <a:ext cx="8229600" cy="2819400"/>
          </a:xfrm>
        </p:spPr>
        <p:txBody>
          <a:bodyPr/>
          <a:lstStyle/>
          <a:p>
            <a:pPr>
              <a:buFont typeface="Wingdings" pitchFamily="2" charset="2"/>
              <a:buNone/>
            </a:pPr>
            <a:r>
              <a:rPr lang="en-US"/>
              <a:t>1.  (</a:t>
            </a:r>
            <a:r>
              <a:rPr lang="en-US">
                <a:effectLst/>
              </a:rPr>
              <a:t>Let, Leave)</a:t>
            </a:r>
            <a:r>
              <a:rPr lang="en-US" b="1">
                <a:effectLst/>
              </a:rPr>
              <a:t> </a:t>
            </a:r>
            <a:r>
              <a:rPr lang="en-US">
                <a:effectLst/>
              </a:rPr>
              <a:t>me help you with that. </a:t>
            </a:r>
          </a:p>
          <a:p>
            <a:endParaRPr lang="en-US">
              <a:effectLst/>
            </a:endParaRPr>
          </a:p>
          <a:p>
            <a:pPr>
              <a:buFont typeface="Wingdings" pitchFamily="2" charset="2"/>
              <a:buNone/>
            </a:pPr>
            <a:endParaRPr lang="en-US" b="1"/>
          </a:p>
          <a:p>
            <a:pPr>
              <a:buFont typeface="Wingdings" pitchFamily="2" charset="2"/>
              <a:buNone/>
            </a:pPr>
            <a:endParaRPr lang="en-US"/>
          </a:p>
        </p:txBody>
      </p:sp>
    </p:spTree>
  </p:cSld>
  <p:clrMapOvr>
    <a:masterClrMapping/>
  </p:clrMapOvr>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3" name="Rectangle 3"/>
          <p:cNvSpPr>
            <a:spLocks noGrp="1" noChangeArrowheads="1"/>
          </p:cNvSpPr>
          <p:nvPr>
            <p:ph type="body" idx="1"/>
          </p:nvPr>
        </p:nvSpPr>
        <p:spPr>
          <a:xfrm>
            <a:off x="381000" y="1752600"/>
            <a:ext cx="8229600" cy="2819400"/>
          </a:xfrm>
        </p:spPr>
        <p:txBody>
          <a:bodyPr/>
          <a:lstStyle/>
          <a:p>
            <a:pPr>
              <a:buFont typeface="Wingdings" pitchFamily="2" charset="2"/>
              <a:buNone/>
            </a:pPr>
            <a:r>
              <a:rPr lang="en-US"/>
              <a:t>2.  </a:t>
            </a:r>
            <a:r>
              <a:rPr lang="en-US">
                <a:effectLst/>
              </a:rPr>
              <a:t>Dad will </a:t>
            </a:r>
            <a:r>
              <a:rPr lang="en-US"/>
              <a:t>(</a:t>
            </a:r>
            <a:r>
              <a:rPr lang="en-US">
                <a:effectLst/>
              </a:rPr>
              <a:t>let, leave)</a:t>
            </a:r>
            <a:r>
              <a:rPr lang="en-US" b="1">
                <a:effectLst/>
              </a:rPr>
              <a:t> </a:t>
            </a:r>
            <a:r>
              <a:rPr lang="en-US">
                <a:effectLst/>
              </a:rPr>
              <a:t>the pie on the counter for Billy. </a:t>
            </a:r>
          </a:p>
          <a:p>
            <a:endParaRPr lang="en-US">
              <a:effectLst/>
            </a:endParaRPr>
          </a:p>
          <a:p>
            <a:pPr>
              <a:buFont typeface="Wingdings" pitchFamily="2" charset="2"/>
              <a:buNone/>
            </a:pPr>
            <a:endParaRPr lang="en-US">
              <a:effectLst/>
            </a:endParaRPr>
          </a:p>
          <a:p>
            <a:endParaRPr lang="en-US">
              <a:effectLst/>
            </a:endParaRPr>
          </a:p>
          <a:p>
            <a:pPr>
              <a:buFont typeface="Wingdings" pitchFamily="2" charset="2"/>
              <a:buNone/>
            </a:pPr>
            <a:endParaRPr lang="en-US" b="1"/>
          </a:p>
          <a:p>
            <a:pPr>
              <a:buFont typeface="Wingdings" pitchFamily="2" charset="2"/>
              <a:buNone/>
            </a:pPr>
            <a:endParaRPr lang="en-US"/>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pPr algn="l"/>
            <a:r>
              <a:rPr lang="en-US" sz="1800"/>
              <a:t>               I </a:t>
            </a:r>
            <a:r>
              <a:rPr lang="en-US" sz="1800" b="1">
                <a:solidFill>
                  <a:schemeClr val="folHlink"/>
                </a:solidFill>
              </a:rPr>
              <a:t>sit</a:t>
            </a:r>
            <a:r>
              <a:rPr lang="en-US" sz="1800"/>
              <a:t> on the chair.</a:t>
            </a:r>
            <a:r>
              <a:rPr lang="en-US" sz="4000"/>
              <a:t>                 </a:t>
            </a:r>
            <a:r>
              <a:rPr lang="en-US" sz="1800"/>
              <a:t>I </a:t>
            </a:r>
            <a:r>
              <a:rPr lang="en-US" sz="1800" b="1">
                <a:solidFill>
                  <a:schemeClr val="folHlink"/>
                </a:solidFill>
              </a:rPr>
              <a:t>set </a:t>
            </a:r>
            <a:r>
              <a:rPr lang="en-US" sz="1800"/>
              <a:t>my gun down.</a:t>
            </a:r>
            <a:r>
              <a:rPr lang="en-US" sz="4000"/>
              <a:t> </a:t>
            </a:r>
          </a:p>
        </p:txBody>
      </p:sp>
      <p:sp>
        <p:nvSpPr>
          <p:cNvPr id="19459" name="Rectangle 3"/>
          <p:cNvSpPr>
            <a:spLocks noGrp="1" noChangeArrowheads="1"/>
          </p:cNvSpPr>
          <p:nvPr>
            <p:ph type="body" idx="1"/>
          </p:nvPr>
        </p:nvSpPr>
        <p:spPr>
          <a:xfrm>
            <a:off x="457200" y="2514600"/>
            <a:ext cx="8229600" cy="3581400"/>
          </a:xfrm>
        </p:spPr>
        <p:txBody>
          <a:bodyPr/>
          <a:lstStyle/>
          <a:p>
            <a:pPr>
              <a:buFont typeface="Wingdings" pitchFamily="2" charset="2"/>
              <a:buNone/>
            </a:pPr>
            <a:r>
              <a:rPr lang="en-US"/>
              <a:t>Write </a:t>
            </a:r>
            <a:r>
              <a:rPr lang="en-US" b="1">
                <a:solidFill>
                  <a:schemeClr val="folHlink"/>
                </a:solidFill>
              </a:rPr>
              <a:t>sit</a:t>
            </a:r>
            <a:r>
              <a:rPr lang="en-US"/>
              <a:t> or </a:t>
            </a:r>
            <a:r>
              <a:rPr lang="en-US" b="1">
                <a:solidFill>
                  <a:schemeClr val="folHlink"/>
                </a:solidFill>
              </a:rPr>
              <a:t>set</a:t>
            </a:r>
            <a:r>
              <a:rPr lang="en-US">
                <a:solidFill>
                  <a:schemeClr val="folHlink"/>
                </a:solidFill>
              </a:rPr>
              <a:t> </a:t>
            </a:r>
            <a:r>
              <a:rPr lang="en-US"/>
              <a:t>to complete the sentence.</a:t>
            </a:r>
          </a:p>
          <a:p>
            <a:pPr>
              <a:buFont typeface="Wingdings" pitchFamily="2" charset="2"/>
              <a:buNone/>
            </a:pPr>
            <a:endParaRPr lang="en-US"/>
          </a:p>
          <a:p>
            <a:pPr>
              <a:buFont typeface="Wingdings" pitchFamily="2" charset="2"/>
              <a:buNone/>
            </a:pPr>
            <a:r>
              <a:rPr lang="en-US"/>
              <a:t>Who ______ the lantern on this table? </a:t>
            </a:r>
          </a:p>
        </p:txBody>
      </p:sp>
      <p:pic>
        <p:nvPicPr>
          <p:cNvPr id="19460" name="Picture 4" descr="chai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4800" y="0"/>
            <a:ext cx="1133475" cy="1771650"/>
          </a:xfrm>
          <a:prstGeom prst="rect">
            <a:avLst/>
          </a:prstGeom>
          <a:noFill/>
          <a:extLst>
            <a:ext uri="{909E8E84-426E-40DD-AFC4-6F175D3DCCD1}">
              <a14:hiddenFill xmlns:a14="http://schemas.microsoft.com/office/drawing/2010/main">
                <a:solidFill>
                  <a:srgbClr val="FFFFFF"/>
                </a:solidFill>
              </a14:hiddenFill>
            </a:ext>
          </a:extLst>
        </p:spPr>
      </p:pic>
      <p:pic>
        <p:nvPicPr>
          <p:cNvPr id="19461" name="Picture 5" descr="hunte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267200" y="0"/>
            <a:ext cx="1552575" cy="1552575"/>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Rectangle 2"/>
          <p:cNvSpPr>
            <a:spLocks noGrp="1" noChangeArrowheads="1"/>
          </p:cNvSpPr>
          <p:nvPr>
            <p:ph type="body" idx="1"/>
          </p:nvPr>
        </p:nvSpPr>
        <p:spPr>
          <a:xfrm>
            <a:off x="381000" y="1752600"/>
            <a:ext cx="8229600" cy="2819400"/>
          </a:xfrm>
        </p:spPr>
        <p:txBody>
          <a:bodyPr/>
          <a:lstStyle/>
          <a:p>
            <a:pPr>
              <a:buFont typeface="Wingdings" pitchFamily="2" charset="2"/>
              <a:buNone/>
            </a:pPr>
            <a:r>
              <a:rPr lang="en-US"/>
              <a:t>3.  </a:t>
            </a:r>
            <a:r>
              <a:rPr lang="en-US">
                <a:effectLst/>
              </a:rPr>
              <a:t>I will </a:t>
            </a:r>
            <a:r>
              <a:rPr lang="en-US"/>
              <a:t>(</a:t>
            </a:r>
            <a:r>
              <a:rPr lang="en-US">
                <a:effectLst/>
              </a:rPr>
              <a:t>let, leave)</a:t>
            </a:r>
            <a:r>
              <a:rPr lang="en-US" b="1">
                <a:effectLst/>
              </a:rPr>
              <a:t> </a:t>
            </a:r>
            <a:r>
              <a:rPr lang="en-US">
                <a:effectLst/>
              </a:rPr>
              <a:t>you alone until you feel better. </a:t>
            </a:r>
          </a:p>
          <a:p>
            <a:pPr>
              <a:buFont typeface="Wingdings" pitchFamily="2" charset="2"/>
              <a:buNone/>
            </a:pPr>
            <a:endParaRPr lang="en-US">
              <a:effectLst/>
            </a:endParaRPr>
          </a:p>
          <a:p>
            <a:pPr>
              <a:buFont typeface="Wingdings" pitchFamily="2" charset="2"/>
              <a:buNone/>
            </a:pPr>
            <a:endParaRPr lang="en-US">
              <a:effectLst/>
            </a:endParaRPr>
          </a:p>
          <a:p>
            <a:endParaRPr lang="en-US">
              <a:effectLst/>
            </a:endParaRPr>
          </a:p>
          <a:p>
            <a:pPr>
              <a:buFont typeface="Wingdings" pitchFamily="2" charset="2"/>
              <a:buNone/>
            </a:pPr>
            <a:endParaRPr lang="en-US" b="1"/>
          </a:p>
          <a:p>
            <a:pPr>
              <a:buFont typeface="Wingdings" pitchFamily="2" charset="2"/>
              <a:buNone/>
            </a:pPr>
            <a:endParaRPr lang="en-US"/>
          </a:p>
        </p:txBody>
      </p:sp>
    </p:spTree>
  </p:cSld>
  <p:clrMapOvr>
    <a:masterClrMapping/>
  </p:clrMapOvr>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Rectangle 2"/>
          <p:cNvSpPr>
            <a:spLocks noGrp="1" noChangeArrowheads="1"/>
          </p:cNvSpPr>
          <p:nvPr>
            <p:ph type="body" idx="1"/>
          </p:nvPr>
        </p:nvSpPr>
        <p:spPr>
          <a:xfrm>
            <a:off x="381000" y="1752600"/>
            <a:ext cx="8229600" cy="2819400"/>
          </a:xfrm>
        </p:spPr>
        <p:txBody>
          <a:bodyPr/>
          <a:lstStyle/>
          <a:p>
            <a:pPr>
              <a:buFont typeface="Wingdings" pitchFamily="2" charset="2"/>
              <a:buNone/>
            </a:pPr>
            <a:r>
              <a:rPr lang="en-US"/>
              <a:t>4. </a:t>
            </a:r>
            <a:r>
              <a:rPr lang="en-US">
                <a:effectLst/>
              </a:rPr>
              <a:t>Grandpa will </a:t>
            </a:r>
            <a:r>
              <a:rPr lang="en-US"/>
              <a:t>(</a:t>
            </a:r>
            <a:r>
              <a:rPr lang="en-US">
                <a:effectLst/>
              </a:rPr>
              <a:t>let, leave)</a:t>
            </a:r>
            <a:r>
              <a:rPr lang="en-US" b="1">
                <a:effectLst/>
              </a:rPr>
              <a:t> </a:t>
            </a:r>
            <a:r>
              <a:rPr lang="en-US">
                <a:effectLst/>
              </a:rPr>
              <a:t>Billy be by himself for a while. </a:t>
            </a:r>
          </a:p>
          <a:p>
            <a:pPr>
              <a:buFont typeface="Wingdings" pitchFamily="2" charset="2"/>
              <a:buNone/>
            </a:pPr>
            <a:endParaRPr lang="en-US">
              <a:effectLst/>
            </a:endParaRPr>
          </a:p>
          <a:p>
            <a:pPr>
              <a:buFont typeface="Wingdings" pitchFamily="2" charset="2"/>
              <a:buNone/>
            </a:pPr>
            <a:endParaRPr lang="en-US">
              <a:effectLst/>
            </a:endParaRPr>
          </a:p>
          <a:p>
            <a:endParaRPr lang="en-US">
              <a:effectLst/>
            </a:endParaRPr>
          </a:p>
          <a:p>
            <a:pPr>
              <a:buFont typeface="Wingdings" pitchFamily="2" charset="2"/>
              <a:buNone/>
            </a:pPr>
            <a:endParaRPr lang="en-US" b="1"/>
          </a:p>
          <a:p>
            <a:pPr>
              <a:buFont typeface="Wingdings" pitchFamily="2" charset="2"/>
              <a:buNone/>
            </a:pPr>
            <a:endParaRPr lang="en-US"/>
          </a:p>
        </p:txBody>
      </p:sp>
    </p:spTree>
  </p:cSld>
  <p:clrMapOvr>
    <a:masterClrMapping/>
  </p:clrMapOvr>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Rectangle 2"/>
          <p:cNvSpPr>
            <a:spLocks noGrp="1" noChangeArrowheads="1"/>
          </p:cNvSpPr>
          <p:nvPr>
            <p:ph type="body" idx="1"/>
          </p:nvPr>
        </p:nvSpPr>
        <p:spPr>
          <a:xfrm>
            <a:off x="381000" y="1752600"/>
            <a:ext cx="8229600" cy="2819400"/>
          </a:xfrm>
        </p:spPr>
        <p:txBody>
          <a:bodyPr/>
          <a:lstStyle/>
          <a:p>
            <a:pPr>
              <a:buFont typeface="Wingdings" pitchFamily="2" charset="2"/>
              <a:buNone/>
            </a:pPr>
            <a:r>
              <a:rPr lang="en-US"/>
              <a:t>5. (</a:t>
            </a:r>
            <a:r>
              <a:rPr lang="en-US">
                <a:effectLst/>
              </a:rPr>
              <a:t>Let, Leave) your little brother alone. </a:t>
            </a:r>
          </a:p>
          <a:p>
            <a:pPr>
              <a:buFont typeface="Wingdings" pitchFamily="2" charset="2"/>
              <a:buNone/>
            </a:pPr>
            <a:endParaRPr lang="en-US">
              <a:effectLst/>
            </a:endParaRPr>
          </a:p>
          <a:p>
            <a:pPr>
              <a:buFont typeface="Wingdings" pitchFamily="2" charset="2"/>
              <a:buNone/>
            </a:pPr>
            <a:endParaRPr lang="en-US">
              <a:effectLst/>
            </a:endParaRPr>
          </a:p>
          <a:p>
            <a:endParaRPr lang="en-US">
              <a:effectLst/>
            </a:endParaRPr>
          </a:p>
          <a:p>
            <a:pPr>
              <a:buFont typeface="Wingdings" pitchFamily="2" charset="2"/>
              <a:buNone/>
            </a:pPr>
            <a:endParaRPr lang="en-US" b="1"/>
          </a:p>
          <a:p>
            <a:pPr>
              <a:buFont typeface="Wingdings" pitchFamily="2" charset="2"/>
              <a:buNone/>
            </a:pPr>
            <a:endParaRPr lang="en-US"/>
          </a:p>
        </p:txBody>
      </p:sp>
    </p:spTree>
  </p:cSld>
  <p:clrMapOvr>
    <a:masterClrMapping/>
  </p:clrMapOvr>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Rectangle 2"/>
          <p:cNvSpPr>
            <a:spLocks noGrp="1" noChangeArrowheads="1"/>
          </p:cNvSpPr>
          <p:nvPr>
            <p:ph type="body" idx="1"/>
          </p:nvPr>
        </p:nvSpPr>
        <p:spPr>
          <a:xfrm>
            <a:off x="381000" y="1752600"/>
            <a:ext cx="8229600" cy="2819400"/>
          </a:xfrm>
        </p:spPr>
        <p:txBody>
          <a:bodyPr/>
          <a:lstStyle/>
          <a:p>
            <a:pPr>
              <a:buFont typeface="Wingdings" pitchFamily="2" charset="2"/>
              <a:buNone/>
            </a:pPr>
            <a:r>
              <a:rPr lang="en-US"/>
              <a:t>6. (</a:t>
            </a:r>
            <a:r>
              <a:rPr lang="en-US">
                <a:effectLst/>
              </a:rPr>
              <a:t>Let, Leave) him be.</a:t>
            </a:r>
          </a:p>
          <a:p>
            <a:pPr>
              <a:buFont typeface="Wingdings" pitchFamily="2" charset="2"/>
              <a:buNone/>
            </a:pPr>
            <a:endParaRPr lang="en-US">
              <a:effectLst/>
            </a:endParaRPr>
          </a:p>
          <a:p>
            <a:pPr>
              <a:buFont typeface="Wingdings" pitchFamily="2" charset="2"/>
              <a:buNone/>
            </a:pPr>
            <a:endParaRPr lang="en-US">
              <a:effectLst/>
            </a:endParaRPr>
          </a:p>
          <a:p>
            <a:pPr>
              <a:buFont typeface="Wingdings" pitchFamily="2" charset="2"/>
              <a:buNone/>
            </a:pPr>
            <a:endParaRPr lang="en-US">
              <a:effectLst/>
            </a:endParaRPr>
          </a:p>
          <a:p>
            <a:endParaRPr lang="en-US">
              <a:effectLst/>
            </a:endParaRPr>
          </a:p>
          <a:p>
            <a:pPr>
              <a:buFont typeface="Wingdings" pitchFamily="2" charset="2"/>
              <a:buNone/>
            </a:pPr>
            <a:endParaRPr lang="en-US" b="1"/>
          </a:p>
          <a:p>
            <a:pPr>
              <a:buFont typeface="Wingdings" pitchFamily="2" charset="2"/>
              <a:buNone/>
            </a:pPr>
            <a:endParaRPr lang="en-US"/>
          </a:p>
        </p:txBody>
      </p:sp>
    </p:spTree>
  </p:cSld>
  <p:clrMapOvr>
    <a:masterClrMapping/>
  </p:clrMapOvr>
  <p:timing>
    <p:tnLst>
      <p:par>
        <p:cTn id="1" dur="indefinite" restart="never" nodeType="tmRoot"/>
      </p:par>
    </p:tn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6" name="Rectangle 2"/>
          <p:cNvSpPr>
            <a:spLocks noGrp="1" noChangeArrowheads="1"/>
          </p:cNvSpPr>
          <p:nvPr>
            <p:ph type="body" idx="1"/>
          </p:nvPr>
        </p:nvSpPr>
        <p:spPr>
          <a:xfrm>
            <a:off x="381000" y="1752600"/>
            <a:ext cx="8229600" cy="2819400"/>
          </a:xfrm>
        </p:spPr>
        <p:txBody>
          <a:bodyPr/>
          <a:lstStyle/>
          <a:p>
            <a:pPr>
              <a:buFont typeface="Wingdings" pitchFamily="2" charset="2"/>
              <a:buNone/>
            </a:pPr>
            <a:r>
              <a:rPr lang="en-US"/>
              <a:t>7. Although </a:t>
            </a:r>
            <a:r>
              <a:rPr lang="en-US">
                <a:effectLst/>
              </a:rPr>
              <a:t>Billy was the master, he often </a:t>
            </a:r>
            <a:r>
              <a:rPr lang="en-US"/>
              <a:t>(</a:t>
            </a:r>
            <a:r>
              <a:rPr lang="en-US">
                <a:effectLst/>
              </a:rPr>
              <a:t>let, leave) Old Dan and Little Ann have their way.</a:t>
            </a:r>
          </a:p>
          <a:p>
            <a:pPr>
              <a:buFont typeface="Wingdings" pitchFamily="2" charset="2"/>
              <a:buNone/>
            </a:pPr>
            <a:endParaRPr lang="en-US">
              <a:effectLst/>
            </a:endParaRPr>
          </a:p>
          <a:p>
            <a:pPr>
              <a:buFont typeface="Wingdings" pitchFamily="2" charset="2"/>
              <a:buNone/>
            </a:pPr>
            <a:endParaRPr lang="en-US">
              <a:effectLst/>
            </a:endParaRPr>
          </a:p>
          <a:p>
            <a:pPr>
              <a:buFont typeface="Wingdings" pitchFamily="2" charset="2"/>
              <a:buNone/>
            </a:pPr>
            <a:endParaRPr lang="en-US">
              <a:effectLst/>
            </a:endParaRPr>
          </a:p>
          <a:p>
            <a:endParaRPr lang="en-US">
              <a:effectLst/>
            </a:endParaRPr>
          </a:p>
          <a:p>
            <a:pPr>
              <a:buFont typeface="Wingdings" pitchFamily="2" charset="2"/>
              <a:buNone/>
            </a:pPr>
            <a:endParaRPr lang="en-US" b="1"/>
          </a:p>
          <a:p>
            <a:pPr>
              <a:buFont typeface="Wingdings" pitchFamily="2" charset="2"/>
              <a:buNone/>
            </a:pPr>
            <a:endParaRPr lang="en-US"/>
          </a:p>
        </p:txBody>
      </p:sp>
    </p:spTree>
  </p:cSld>
  <p:clrMapOvr>
    <a:masterClrMapping/>
  </p:clrMapOvr>
  <p:timing>
    <p:tnLst>
      <p:par>
        <p:cTn id="1" dur="indefinite" restart="never" nodeType="tmRoot"/>
      </p:par>
    </p:tn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0" name="Rectangle 2"/>
          <p:cNvSpPr>
            <a:spLocks noGrp="1" noChangeArrowheads="1"/>
          </p:cNvSpPr>
          <p:nvPr>
            <p:ph type="body" idx="1"/>
          </p:nvPr>
        </p:nvSpPr>
        <p:spPr>
          <a:xfrm>
            <a:off x="381000" y="1752600"/>
            <a:ext cx="8229600" cy="2819400"/>
          </a:xfrm>
        </p:spPr>
        <p:txBody>
          <a:bodyPr/>
          <a:lstStyle/>
          <a:p>
            <a:pPr>
              <a:buFont typeface="Wingdings" pitchFamily="2" charset="2"/>
              <a:buNone/>
            </a:pPr>
            <a:r>
              <a:rPr lang="en-US"/>
              <a:t>8. </a:t>
            </a:r>
            <a:r>
              <a:rPr lang="en-US">
                <a:effectLst/>
              </a:rPr>
              <a:t>Grandpa often said, “</a:t>
            </a:r>
            <a:r>
              <a:rPr lang="en-US"/>
              <a:t>(</a:t>
            </a:r>
            <a:r>
              <a:rPr lang="en-US">
                <a:effectLst/>
              </a:rPr>
              <a:t>Let, Leave) me tell you what Old Dan and Little Ann did today.”</a:t>
            </a:r>
          </a:p>
          <a:p>
            <a:pPr>
              <a:buFont typeface="Wingdings" pitchFamily="2" charset="2"/>
              <a:buNone/>
            </a:pPr>
            <a:endParaRPr lang="en-US">
              <a:effectLst/>
            </a:endParaRPr>
          </a:p>
          <a:p>
            <a:pPr>
              <a:buFont typeface="Wingdings" pitchFamily="2" charset="2"/>
              <a:buNone/>
            </a:pPr>
            <a:endParaRPr lang="en-US">
              <a:effectLst/>
            </a:endParaRPr>
          </a:p>
          <a:p>
            <a:pPr>
              <a:buFont typeface="Wingdings" pitchFamily="2" charset="2"/>
              <a:buNone/>
            </a:pPr>
            <a:endParaRPr lang="en-US">
              <a:effectLst/>
            </a:endParaRPr>
          </a:p>
          <a:p>
            <a:endParaRPr lang="en-US">
              <a:effectLst/>
            </a:endParaRPr>
          </a:p>
          <a:p>
            <a:pPr>
              <a:buFont typeface="Wingdings" pitchFamily="2" charset="2"/>
              <a:buNone/>
            </a:pPr>
            <a:endParaRPr lang="en-US" b="1"/>
          </a:p>
          <a:p>
            <a:pPr>
              <a:buFont typeface="Wingdings" pitchFamily="2" charset="2"/>
              <a:buNone/>
            </a:pPr>
            <a:endParaRPr lang="en-US"/>
          </a:p>
        </p:txBody>
      </p:sp>
    </p:spTree>
  </p:cSld>
  <p:clrMapOvr>
    <a:masterClrMapping/>
  </p:clrMapOvr>
  <p:timing>
    <p:tnLst>
      <p:par>
        <p:cTn id="1" dur="indefinite" restart="never" nodeType="tmRoot"/>
      </p:par>
    </p:tn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4" name="Rectangle 2"/>
          <p:cNvSpPr>
            <a:spLocks noGrp="1" noChangeArrowheads="1"/>
          </p:cNvSpPr>
          <p:nvPr>
            <p:ph type="body" idx="1"/>
          </p:nvPr>
        </p:nvSpPr>
        <p:spPr>
          <a:xfrm>
            <a:off x="381000" y="1752600"/>
            <a:ext cx="8229600" cy="2819400"/>
          </a:xfrm>
        </p:spPr>
        <p:txBody>
          <a:bodyPr/>
          <a:lstStyle/>
          <a:p>
            <a:pPr>
              <a:buFont typeface="Wingdings" pitchFamily="2" charset="2"/>
              <a:buNone/>
            </a:pPr>
            <a:r>
              <a:rPr lang="en-US"/>
              <a:t>9. </a:t>
            </a:r>
            <a:r>
              <a:rPr lang="en-US">
                <a:effectLst/>
              </a:rPr>
              <a:t>By the end of the day, Billy will </a:t>
            </a:r>
            <a:r>
              <a:rPr lang="en-US"/>
              <a:t>(</a:t>
            </a:r>
            <a:r>
              <a:rPr lang="en-US">
                <a:effectLst/>
              </a:rPr>
              <a:t>let, leave)</a:t>
            </a:r>
            <a:r>
              <a:rPr lang="en-US" b="1">
                <a:effectLst/>
              </a:rPr>
              <a:t> </a:t>
            </a:r>
            <a:r>
              <a:rPr lang="en-US">
                <a:effectLst/>
              </a:rPr>
              <a:t>you with an answer to that question.</a:t>
            </a:r>
          </a:p>
          <a:p>
            <a:pPr>
              <a:buFont typeface="Wingdings" pitchFamily="2" charset="2"/>
              <a:buNone/>
            </a:pPr>
            <a:endParaRPr lang="en-US">
              <a:effectLst/>
            </a:endParaRPr>
          </a:p>
          <a:p>
            <a:pPr>
              <a:buFont typeface="Wingdings" pitchFamily="2" charset="2"/>
              <a:buNone/>
            </a:pPr>
            <a:endParaRPr lang="en-US">
              <a:effectLst/>
            </a:endParaRPr>
          </a:p>
          <a:p>
            <a:pPr>
              <a:buFont typeface="Wingdings" pitchFamily="2" charset="2"/>
              <a:buNone/>
            </a:pPr>
            <a:endParaRPr lang="en-US">
              <a:effectLst/>
            </a:endParaRPr>
          </a:p>
          <a:p>
            <a:pPr>
              <a:buFont typeface="Wingdings" pitchFamily="2" charset="2"/>
              <a:buNone/>
            </a:pPr>
            <a:endParaRPr lang="en-US">
              <a:effectLst/>
            </a:endParaRPr>
          </a:p>
          <a:p>
            <a:endParaRPr lang="en-US">
              <a:effectLst/>
            </a:endParaRPr>
          </a:p>
          <a:p>
            <a:pPr>
              <a:buFont typeface="Wingdings" pitchFamily="2" charset="2"/>
              <a:buNone/>
            </a:pPr>
            <a:endParaRPr lang="en-US" b="1"/>
          </a:p>
          <a:p>
            <a:pPr>
              <a:buFont typeface="Wingdings" pitchFamily="2" charset="2"/>
              <a:buNone/>
            </a:pPr>
            <a:endParaRPr lang="en-US"/>
          </a:p>
        </p:txBody>
      </p:sp>
    </p:spTree>
  </p:cSld>
  <p:clrMapOvr>
    <a:masterClrMapping/>
  </p:clrMapOvr>
  <p:timing>
    <p:tnLst>
      <p:par>
        <p:cTn id="1" dur="indefinite" restart="never" nodeType="tmRoot"/>
      </p:par>
    </p:tn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Rectangle 2"/>
          <p:cNvSpPr>
            <a:spLocks noGrp="1" noChangeArrowheads="1"/>
          </p:cNvSpPr>
          <p:nvPr>
            <p:ph type="body" idx="1"/>
          </p:nvPr>
        </p:nvSpPr>
        <p:spPr>
          <a:xfrm>
            <a:off x="381000" y="1752600"/>
            <a:ext cx="8229600" cy="2819400"/>
          </a:xfrm>
        </p:spPr>
        <p:txBody>
          <a:bodyPr/>
          <a:lstStyle/>
          <a:p>
            <a:pPr>
              <a:buFont typeface="Wingdings" pitchFamily="2" charset="2"/>
              <a:buNone/>
            </a:pPr>
            <a:r>
              <a:rPr lang="en-US"/>
              <a:t>10. </a:t>
            </a:r>
            <a:r>
              <a:rPr lang="en-US">
                <a:effectLst/>
              </a:rPr>
              <a:t>Someday you must </a:t>
            </a:r>
            <a:r>
              <a:rPr lang="en-US"/>
              <a:t>(</a:t>
            </a:r>
            <a:r>
              <a:rPr lang="en-US">
                <a:effectLst/>
              </a:rPr>
              <a:t>let, leave) me tell you the story of Old Dan and Little Ann.</a:t>
            </a:r>
          </a:p>
          <a:p>
            <a:pPr>
              <a:buFont typeface="Wingdings" pitchFamily="2" charset="2"/>
              <a:buNone/>
            </a:pPr>
            <a:endParaRPr lang="en-US">
              <a:effectLst/>
            </a:endParaRPr>
          </a:p>
          <a:p>
            <a:pPr>
              <a:buFont typeface="Wingdings" pitchFamily="2" charset="2"/>
              <a:buNone/>
            </a:pPr>
            <a:endParaRPr lang="en-US">
              <a:effectLst/>
            </a:endParaRPr>
          </a:p>
          <a:p>
            <a:pPr>
              <a:buFont typeface="Wingdings" pitchFamily="2" charset="2"/>
              <a:buNone/>
            </a:pPr>
            <a:endParaRPr lang="en-US">
              <a:effectLst/>
            </a:endParaRPr>
          </a:p>
          <a:p>
            <a:pPr>
              <a:buFont typeface="Wingdings" pitchFamily="2" charset="2"/>
              <a:buNone/>
            </a:pPr>
            <a:endParaRPr lang="en-US">
              <a:effectLst/>
            </a:endParaRPr>
          </a:p>
          <a:p>
            <a:endParaRPr lang="en-US">
              <a:effectLst/>
            </a:endParaRPr>
          </a:p>
          <a:p>
            <a:pPr>
              <a:buFont typeface="Wingdings" pitchFamily="2" charset="2"/>
              <a:buNone/>
            </a:pPr>
            <a:endParaRPr lang="en-US" b="1"/>
          </a:p>
          <a:p>
            <a:pPr>
              <a:buFont typeface="Wingdings" pitchFamily="2" charset="2"/>
              <a:buNone/>
            </a:pPr>
            <a:endParaRPr lang="en-US"/>
          </a:p>
        </p:txBody>
      </p:sp>
    </p:spTree>
  </p:cSld>
  <p:clrMapOvr>
    <a:masterClrMapping/>
  </p:clrMapOvr>
  <p:timing>
    <p:tnLst>
      <p:par>
        <p:cTn id="1" dur="indefinite" restart="never" nodeType="tmRoot"/>
      </p:par>
    </p:tn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Rectangle 2"/>
          <p:cNvSpPr>
            <a:spLocks noGrp="1" noChangeArrowheads="1"/>
          </p:cNvSpPr>
          <p:nvPr>
            <p:ph type="title"/>
          </p:nvPr>
        </p:nvSpPr>
        <p:spPr/>
        <p:txBody>
          <a:bodyPr/>
          <a:lstStyle/>
          <a:p>
            <a:r>
              <a:rPr lang="en-US" sz="4000" b="1">
                <a:effectLst/>
              </a:rPr>
              <a:t>Teach and Learn</a:t>
            </a:r>
            <a:r>
              <a:rPr lang="en-US" sz="4000">
                <a:effectLst/>
              </a:rPr>
              <a:t/>
            </a:r>
            <a:br>
              <a:rPr lang="en-US" sz="4000">
                <a:effectLst/>
              </a:rPr>
            </a:br>
            <a:endParaRPr lang="en-US" sz="4000">
              <a:effectLst/>
            </a:endParaRPr>
          </a:p>
        </p:txBody>
      </p:sp>
      <p:sp>
        <p:nvSpPr>
          <p:cNvPr id="117763" name="Rectangle 3"/>
          <p:cNvSpPr>
            <a:spLocks noGrp="1" noChangeArrowheads="1"/>
          </p:cNvSpPr>
          <p:nvPr>
            <p:ph type="body" idx="1"/>
          </p:nvPr>
        </p:nvSpPr>
        <p:spPr>
          <a:xfrm>
            <a:off x="457200" y="990600"/>
            <a:ext cx="8229600" cy="5562600"/>
          </a:xfrm>
        </p:spPr>
        <p:txBody>
          <a:bodyPr/>
          <a:lstStyle/>
          <a:p>
            <a:pPr>
              <a:lnSpc>
                <a:spcPct val="90000"/>
              </a:lnSpc>
            </a:pPr>
            <a:r>
              <a:rPr lang="en-US" sz="3200" b="1">
                <a:solidFill>
                  <a:schemeClr val="folHlink"/>
                </a:solidFill>
                <a:effectLst/>
              </a:rPr>
              <a:t>Teach</a:t>
            </a:r>
            <a:r>
              <a:rPr lang="en-US" sz="3200">
                <a:effectLst/>
              </a:rPr>
              <a:t> means “</a:t>
            </a:r>
            <a:r>
              <a:rPr lang="en-US" sz="3200" b="1">
                <a:solidFill>
                  <a:schemeClr val="folHlink"/>
                </a:solidFill>
                <a:effectLst/>
              </a:rPr>
              <a:t>to instruct, train, or pass on knowledge</a:t>
            </a:r>
            <a:r>
              <a:rPr lang="en-US" sz="3200">
                <a:effectLst/>
              </a:rPr>
              <a:t>.” </a:t>
            </a:r>
          </a:p>
          <a:p>
            <a:pPr>
              <a:lnSpc>
                <a:spcPct val="90000"/>
              </a:lnSpc>
              <a:buFont typeface="Wingdings" pitchFamily="2" charset="2"/>
              <a:buNone/>
            </a:pPr>
            <a:endParaRPr lang="en-US" sz="3200">
              <a:effectLst/>
            </a:endParaRPr>
          </a:p>
          <a:p>
            <a:pPr>
              <a:lnSpc>
                <a:spcPct val="90000"/>
              </a:lnSpc>
              <a:buFont typeface="Wingdings" pitchFamily="2" charset="2"/>
              <a:buNone/>
            </a:pPr>
            <a:r>
              <a:rPr lang="en-US" sz="3200">
                <a:effectLst/>
              </a:rPr>
              <a:t>Ms. Fletcher </a:t>
            </a:r>
            <a:r>
              <a:rPr lang="en-US" sz="3200" b="1">
                <a:solidFill>
                  <a:schemeClr val="folHlink"/>
                </a:solidFill>
                <a:effectLst/>
              </a:rPr>
              <a:t>teaches</a:t>
            </a:r>
            <a:r>
              <a:rPr lang="en-US" sz="3200">
                <a:effectLst/>
              </a:rPr>
              <a:t> her class how to read.</a:t>
            </a:r>
          </a:p>
          <a:p>
            <a:pPr>
              <a:lnSpc>
                <a:spcPct val="90000"/>
              </a:lnSpc>
              <a:buFont typeface="Wingdings" pitchFamily="2" charset="2"/>
              <a:buNone/>
            </a:pPr>
            <a:endParaRPr lang="en-US" sz="3200">
              <a:effectLst/>
            </a:endParaRPr>
          </a:p>
          <a:p>
            <a:pPr>
              <a:lnSpc>
                <a:spcPct val="90000"/>
              </a:lnSpc>
            </a:pPr>
            <a:r>
              <a:rPr lang="en-US" sz="3200">
                <a:effectLst/>
              </a:rPr>
              <a:t>To </a:t>
            </a:r>
            <a:r>
              <a:rPr lang="en-US" sz="3200" b="1">
                <a:solidFill>
                  <a:schemeClr val="folHlink"/>
                </a:solidFill>
                <a:effectLst/>
              </a:rPr>
              <a:t>learn</a:t>
            </a:r>
            <a:r>
              <a:rPr lang="en-US" sz="3200">
                <a:effectLst/>
              </a:rPr>
              <a:t> something is “</a:t>
            </a:r>
            <a:r>
              <a:rPr lang="en-US" sz="3200" b="1">
                <a:solidFill>
                  <a:schemeClr val="folHlink"/>
                </a:solidFill>
                <a:effectLst/>
              </a:rPr>
              <a:t>to receive or be given knowledge</a:t>
            </a:r>
            <a:r>
              <a:rPr lang="en-US" sz="3200">
                <a:effectLst/>
              </a:rPr>
              <a:t>.”</a:t>
            </a:r>
          </a:p>
          <a:p>
            <a:pPr>
              <a:lnSpc>
                <a:spcPct val="90000"/>
              </a:lnSpc>
              <a:buFont typeface="Wingdings" pitchFamily="2" charset="2"/>
              <a:buNone/>
            </a:pPr>
            <a:endParaRPr lang="en-US" sz="3200">
              <a:effectLst/>
            </a:endParaRPr>
          </a:p>
          <a:p>
            <a:pPr>
              <a:lnSpc>
                <a:spcPct val="90000"/>
              </a:lnSpc>
              <a:buFont typeface="Wingdings" pitchFamily="2" charset="2"/>
              <a:buNone/>
            </a:pPr>
            <a:r>
              <a:rPr lang="en-US" sz="3200"/>
              <a:t>The students </a:t>
            </a:r>
            <a:r>
              <a:rPr lang="en-US" sz="3200" b="1">
                <a:solidFill>
                  <a:schemeClr val="folHlink"/>
                </a:solidFill>
              </a:rPr>
              <a:t>learn</a:t>
            </a:r>
            <a:r>
              <a:rPr lang="en-US" sz="3200"/>
              <a:t> to read with the help of the teacher.</a:t>
            </a:r>
          </a:p>
        </p:txBody>
      </p:sp>
    </p:spTree>
  </p:cSld>
  <p:clrMapOvr>
    <a:masterClrMapping/>
  </p:clrMapOvr>
  <p:timing>
    <p:tnLst>
      <p:par>
        <p:cTn id="1" dur="indefinite" restart="never" nodeType="tmRoot"/>
      </p:par>
    </p:tn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79" name="Rectangle 3"/>
          <p:cNvSpPr>
            <a:spLocks noGrp="1" noChangeArrowheads="1"/>
          </p:cNvSpPr>
          <p:nvPr>
            <p:ph type="body" idx="1"/>
          </p:nvPr>
        </p:nvSpPr>
        <p:spPr>
          <a:xfrm>
            <a:off x="457200" y="304800"/>
            <a:ext cx="8229600" cy="6553200"/>
          </a:xfrm>
        </p:spPr>
        <p:txBody>
          <a:bodyPr/>
          <a:lstStyle/>
          <a:p>
            <a:pPr>
              <a:lnSpc>
                <a:spcPct val="90000"/>
              </a:lnSpc>
              <a:buFont typeface="Wingdings" pitchFamily="2" charset="2"/>
              <a:buNone/>
            </a:pPr>
            <a:r>
              <a:rPr lang="en-US"/>
              <a:t>Think of it this way.</a:t>
            </a:r>
          </a:p>
          <a:p>
            <a:pPr>
              <a:lnSpc>
                <a:spcPct val="90000"/>
              </a:lnSpc>
              <a:buFont typeface="Wingdings" pitchFamily="2" charset="2"/>
              <a:buNone/>
            </a:pPr>
            <a:endParaRPr lang="en-US"/>
          </a:p>
          <a:p>
            <a:pPr>
              <a:lnSpc>
                <a:spcPct val="90000"/>
              </a:lnSpc>
              <a:buFont typeface="Wingdings" pitchFamily="2" charset="2"/>
              <a:buNone/>
            </a:pPr>
            <a:endParaRPr lang="en-US"/>
          </a:p>
          <a:p>
            <a:pPr>
              <a:lnSpc>
                <a:spcPct val="90000"/>
              </a:lnSpc>
              <a:buFont typeface="Wingdings" pitchFamily="2" charset="2"/>
              <a:buNone/>
            </a:pPr>
            <a:endParaRPr lang="en-US"/>
          </a:p>
          <a:p>
            <a:pPr>
              <a:lnSpc>
                <a:spcPct val="90000"/>
              </a:lnSpc>
              <a:buFont typeface="Wingdings" pitchFamily="2" charset="2"/>
              <a:buNone/>
            </a:pPr>
            <a:endParaRPr lang="en-US"/>
          </a:p>
          <a:p>
            <a:pPr>
              <a:lnSpc>
                <a:spcPct val="90000"/>
              </a:lnSpc>
              <a:buFont typeface="Wingdings" pitchFamily="2" charset="2"/>
              <a:buNone/>
            </a:pPr>
            <a:r>
              <a:rPr lang="en-US"/>
              <a:t>Many people can </a:t>
            </a:r>
            <a:r>
              <a:rPr lang="en-US" b="1"/>
              <a:t>teach</a:t>
            </a:r>
            <a:r>
              <a:rPr lang="en-US"/>
              <a:t> you something they know how to do. However, you are the one who </a:t>
            </a:r>
            <a:r>
              <a:rPr lang="en-US" b="1"/>
              <a:t>learns</a:t>
            </a:r>
            <a:r>
              <a:rPr lang="en-US"/>
              <a:t> how to do something new. </a:t>
            </a:r>
          </a:p>
        </p:txBody>
      </p:sp>
      <p:pic>
        <p:nvPicPr>
          <p:cNvPr id="126980" name="Picture 4" descr="occupations_artist2_s"/>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7200" y="1143000"/>
            <a:ext cx="1257300" cy="1076325"/>
          </a:xfrm>
          <a:prstGeom prst="rect">
            <a:avLst/>
          </a:prstGeom>
          <a:noFill/>
          <a:extLst>
            <a:ext uri="{909E8E84-426E-40DD-AFC4-6F175D3DCCD1}">
              <a14:hiddenFill xmlns:a14="http://schemas.microsoft.com/office/drawing/2010/main">
                <a:solidFill>
                  <a:srgbClr val="FFFFFF"/>
                </a:solidFill>
              </a14:hiddenFill>
            </a:ext>
          </a:extLst>
        </p:spPr>
      </p:pic>
      <p:pic>
        <p:nvPicPr>
          <p:cNvPr id="126981" name="Picture 5" descr="occupations_carpenter2_s"/>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828800" y="1143000"/>
            <a:ext cx="1104900" cy="1076325"/>
          </a:xfrm>
          <a:prstGeom prst="rect">
            <a:avLst/>
          </a:prstGeom>
          <a:noFill/>
          <a:extLst>
            <a:ext uri="{909E8E84-426E-40DD-AFC4-6F175D3DCCD1}">
              <a14:hiddenFill xmlns:a14="http://schemas.microsoft.com/office/drawing/2010/main">
                <a:solidFill>
                  <a:srgbClr val="FFFFFF"/>
                </a:solidFill>
              </a14:hiddenFill>
            </a:ext>
          </a:extLst>
        </p:spPr>
      </p:pic>
      <p:pic>
        <p:nvPicPr>
          <p:cNvPr id="126982" name="Picture 6" descr="occupations_carpenter3_s"/>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276600" y="1219200"/>
            <a:ext cx="1143000" cy="1076325"/>
          </a:xfrm>
          <a:prstGeom prst="rect">
            <a:avLst/>
          </a:prstGeom>
          <a:noFill/>
          <a:extLst>
            <a:ext uri="{909E8E84-426E-40DD-AFC4-6F175D3DCCD1}">
              <a14:hiddenFill xmlns:a14="http://schemas.microsoft.com/office/drawing/2010/main">
                <a:solidFill>
                  <a:srgbClr val="FFFFFF"/>
                </a:solidFill>
              </a14:hiddenFill>
            </a:ext>
          </a:extLst>
        </p:spPr>
      </p:pic>
      <p:pic>
        <p:nvPicPr>
          <p:cNvPr id="126983" name="Picture 7" descr="occupations_chef2_s"/>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57200" y="2362200"/>
            <a:ext cx="942975" cy="1076325"/>
          </a:xfrm>
          <a:prstGeom prst="rect">
            <a:avLst/>
          </a:prstGeom>
          <a:noFill/>
          <a:extLst>
            <a:ext uri="{909E8E84-426E-40DD-AFC4-6F175D3DCCD1}">
              <a14:hiddenFill xmlns:a14="http://schemas.microsoft.com/office/drawing/2010/main">
                <a:solidFill>
                  <a:srgbClr val="FFFFFF"/>
                </a:solidFill>
              </a14:hiddenFill>
            </a:ext>
          </a:extLst>
        </p:spPr>
      </p:pic>
      <p:pic>
        <p:nvPicPr>
          <p:cNvPr id="126984" name="Picture 8" descr="occupations_matador_s"/>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648200" y="1295400"/>
            <a:ext cx="1000125" cy="1076325"/>
          </a:xfrm>
          <a:prstGeom prst="rect">
            <a:avLst/>
          </a:prstGeom>
          <a:noFill/>
          <a:extLst>
            <a:ext uri="{909E8E84-426E-40DD-AFC4-6F175D3DCCD1}">
              <a14:hiddenFill xmlns:a14="http://schemas.microsoft.com/office/drawing/2010/main">
                <a:solidFill>
                  <a:srgbClr val="FFFFFF"/>
                </a:solidFill>
              </a14:hiddenFill>
            </a:ext>
          </a:extLst>
        </p:spPr>
      </p:pic>
      <p:pic>
        <p:nvPicPr>
          <p:cNvPr id="126985" name="Picture 9" descr="occupations_fireman_s"/>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676400" y="2362200"/>
            <a:ext cx="1038225" cy="1076325"/>
          </a:xfrm>
          <a:prstGeom prst="rect">
            <a:avLst/>
          </a:prstGeom>
          <a:noFill/>
          <a:extLst>
            <a:ext uri="{909E8E84-426E-40DD-AFC4-6F175D3DCCD1}">
              <a14:hiddenFill xmlns:a14="http://schemas.microsoft.com/office/drawing/2010/main">
                <a:solidFill>
                  <a:srgbClr val="FFFFFF"/>
                </a:solidFill>
              </a14:hiddenFill>
            </a:ext>
          </a:extLst>
        </p:spPr>
      </p:pic>
      <p:pic>
        <p:nvPicPr>
          <p:cNvPr id="126986" name="Picture 10" descr="occupations_skydiver_s"/>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5638800" y="228600"/>
            <a:ext cx="1276350" cy="1076325"/>
          </a:xfrm>
          <a:prstGeom prst="rect">
            <a:avLst/>
          </a:prstGeom>
          <a:noFill/>
          <a:extLst>
            <a:ext uri="{909E8E84-426E-40DD-AFC4-6F175D3DCCD1}">
              <a14:hiddenFill xmlns:a14="http://schemas.microsoft.com/office/drawing/2010/main">
                <a:solidFill>
                  <a:srgbClr val="FFFFFF"/>
                </a:solidFill>
              </a14:hiddenFill>
            </a:ext>
          </a:extLst>
        </p:spPr>
      </p:pic>
      <p:pic>
        <p:nvPicPr>
          <p:cNvPr id="126987" name="Picture 11" descr="occupations_music_s"/>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7239000" y="304800"/>
            <a:ext cx="1304925" cy="1076325"/>
          </a:xfrm>
          <a:prstGeom prst="rect">
            <a:avLst/>
          </a:prstGeom>
          <a:noFill/>
          <a:extLst>
            <a:ext uri="{909E8E84-426E-40DD-AFC4-6F175D3DCCD1}">
              <a14:hiddenFill xmlns:a14="http://schemas.microsoft.com/office/drawing/2010/main">
                <a:solidFill>
                  <a:srgbClr val="FFFFFF"/>
                </a:solidFill>
              </a14:hiddenFill>
            </a:ext>
          </a:extLst>
        </p:spPr>
      </p:pic>
      <p:pic>
        <p:nvPicPr>
          <p:cNvPr id="126988" name="Picture 12" descr="sport_surfing_s"/>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5791200" y="1600200"/>
            <a:ext cx="1590675" cy="1076325"/>
          </a:xfrm>
          <a:prstGeom prst="rect">
            <a:avLst/>
          </a:prstGeom>
          <a:noFill/>
          <a:extLst>
            <a:ext uri="{909E8E84-426E-40DD-AFC4-6F175D3DCCD1}">
              <a14:hiddenFill xmlns:a14="http://schemas.microsoft.com/office/drawing/2010/main">
                <a:solidFill>
                  <a:srgbClr val="FFFFFF"/>
                </a:solidFill>
              </a14:hiddenFill>
            </a:ext>
          </a:extLst>
        </p:spPr>
      </p:pic>
      <p:pic>
        <p:nvPicPr>
          <p:cNvPr id="126989" name="Picture 13" descr="occupations_technician_s"/>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7315200" y="1524000"/>
            <a:ext cx="1666875" cy="1076325"/>
          </a:xfrm>
          <a:prstGeom prst="rect">
            <a:avLst/>
          </a:prstGeom>
          <a:noFill/>
          <a:extLst>
            <a:ext uri="{909E8E84-426E-40DD-AFC4-6F175D3DCCD1}">
              <a14:hiddenFill xmlns:a14="http://schemas.microsoft.com/office/drawing/2010/main">
                <a:solidFill>
                  <a:srgbClr val="FFFFFF"/>
                </a:solidFill>
              </a14:hiddenFill>
            </a:ext>
          </a:extLst>
        </p:spPr>
      </p:pic>
      <p:pic>
        <p:nvPicPr>
          <p:cNvPr id="126990" name="Picture 14" descr="occupations_housewife_s"/>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2895600" y="2362200"/>
            <a:ext cx="1228725" cy="1076325"/>
          </a:xfrm>
          <a:prstGeom prst="rect">
            <a:avLst/>
          </a:prstGeom>
          <a:noFill/>
          <a:extLst>
            <a:ext uri="{909E8E84-426E-40DD-AFC4-6F175D3DCCD1}">
              <a14:hiddenFill xmlns:a14="http://schemas.microsoft.com/office/drawing/2010/main">
                <a:solidFill>
                  <a:srgbClr val="FFFFFF"/>
                </a:solidFill>
              </a14:hiddenFill>
            </a:ext>
          </a:extLst>
        </p:spPr>
      </p:pic>
      <p:pic>
        <p:nvPicPr>
          <p:cNvPr id="126991" name="Picture 15" descr="science_chemistry_s"/>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4343400" y="2438400"/>
            <a:ext cx="1428750" cy="1076325"/>
          </a:xfrm>
          <a:prstGeom prst="rect">
            <a:avLst/>
          </a:prstGeom>
          <a:noFill/>
          <a:extLst>
            <a:ext uri="{909E8E84-426E-40DD-AFC4-6F175D3DCCD1}">
              <a14:hiddenFill xmlns:a14="http://schemas.microsoft.com/office/drawing/2010/main">
                <a:solidFill>
                  <a:srgbClr val="FFFFFF"/>
                </a:solidFill>
              </a14:hiddenFill>
            </a:ext>
          </a:extLst>
        </p:spPr>
      </p:pic>
      <p:pic>
        <p:nvPicPr>
          <p:cNvPr id="126992" name="Picture 16" descr="occupations_farmer_s"/>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8153400" y="2743200"/>
            <a:ext cx="685800" cy="1076325"/>
          </a:xfrm>
          <a:prstGeom prst="rect">
            <a:avLst/>
          </a:prstGeom>
          <a:noFill/>
          <a:extLst>
            <a:ext uri="{909E8E84-426E-40DD-AFC4-6F175D3DCCD1}">
              <a14:hiddenFill xmlns:a14="http://schemas.microsoft.com/office/drawing/2010/main">
                <a:solidFill>
                  <a:srgbClr val="FFFFFF"/>
                </a:solidFill>
              </a14:hiddenFill>
            </a:ext>
          </a:extLst>
        </p:spPr>
      </p:pic>
      <p:pic>
        <p:nvPicPr>
          <p:cNvPr id="126993" name="Picture 17" descr="occupations_doctor_s"/>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6934200" y="2819400"/>
            <a:ext cx="1009650" cy="1076325"/>
          </a:xfrm>
          <a:prstGeom prst="rect">
            <a:avLst/>
          </a:prstGeom>
          <a:noFill/>
          <a:extLst>
            <a:ext uri="{909E8E84-426E-40DD-AFC4-6F175D3DCCD1}">
              <a14:hiddenFill xmlns:a14="http://schemas.microsoft.com/office/drawing/2010/main">
                <a:solidFill>
                  <a:srgbClr val="FFFFFF"/>
                </a:solidFill>
              </a14:hiddenFill>
            </a:ext>
          </a:extLst>
        </p:spPr>
      </p:pic>
      <p:pic>
        <p:nvPicPr>
          <p:cNvPr id="126994" name="Picture 18" descr="science_microscope_s"/>
          <p:cNvPicPr>
            <a:picLocks noChangeAspect="1" noChangeArrowheads="1"/>
          </p:cNvPicPr>
          <p:nvPr/>
        </p:nvPicPr>
        <p:blipFill>
          <a:blip r:embed="rId17">
            <a:extLst>
              <a:ext uri="{28A0092B-C50C-407E-A947-70E740481C1C}">
                <a14:useLocalDpi xmlns:a14="http://schemas.microsoft.com/office/drawing/2010/main" val="0"/>
              </a:ext>
            </a:extLst>
          </a:blip>
          <a:srcRect/>
          <a:stretch>
            <a:fillRect/>
          </a:stretch>
        </p:blipFill>
        <p:spPr bwMode="auto">
          <a:xfrm>
            <a:off x="5638800" y="2743200"/>
            <a:ext cx="1162050" cy="1076325"/>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theme/theme1.xml><?xml version="1.0" encoding="utf-8"?>
<a:theme xmlns:a="http://schemas.openxmlformats.org/drawingml/2006/main" name="Slit">
  <a:themeElements>
    <a:clrScheme name="Slit 1">
      <a:dk1>
        <a:srgbClr val="8C0000"/>
      </a:dk1>
      <a:lt1>
        <a:srgbClr val="FFFFFF"/>
      </a:lt1>
      <a:dk2>
        <a:srgbClr val="720000"/>
      </a:dk2>
      <a:lt2>
        <a:srgbClr val="FFFFCC"/>
      </a:lt2>
      <a:accent1>
        <a:srgbClr val="FF3300"/>
      </a:accent1>
      <a:accent2>
        <a:srgbClr val="BE7960"/>
      </a:accent2>
      <a:accent3>
        <a:srgbClr val="BCAAAA"/>
      </a:accent3>
      <a:accent4>
        <a:srgbClr val="DADADA"/>
      </a:accent4>
      <a:accent5>
        <a:srgbClr val="FFADAA"/>
      </a:accent5>
      <a:accent6>
        <a:srgbClr val="AC6D56"/>
      </a:accent6>
      <a:hlink>
        <a:srgbClr val="FFCC66"/>
      </a:hlink>
      <a:folHlink>
        <a:srgbClr val="FF9900"/>
      </a:folHlink>
    </a:clrScheme>
    <a:fontScheme name="Slit">
      <a:majorFont>
        <a:latin typeface="Tahoma"/>
        <a:ea typeface=""/>
        <a:cs typeface="Arial"/>
      </a:majorFont>
      <a:minorFont>
        <a:latin typeface="Tahoma"/>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Slit 1">
        <a:dk1>
          <a:srgbClr val="8C0000"/>
        </a:dk1>
        <a:lt1>
          <a:srgbClr val="FFFFFF"/>
        </a:lt1>
        <a:dk2>
          <a:srgbClr val="720000"/>
        </a:dk2>
        <a:lt2>
          <a:srgbClr val="FFFFCC"/>
        </a:lt2>
        <a:accent1>
          <a:srgbClr val="FF3300"/>
        </a:accent1>
        <a:accent2>
          <a:srgbClr val="BE7960"/>
        </a:accent2>
        <a:accent3>
          <a:srgbClr val="BCAAAA"/>
        </a:accent3>
        <a:accent4>
          <a:srgbClr val="DADADA"/>
        </a:accent4>
        <a:accent5>
          <a:srgbClr val="FFADAA"/>
        </a:accent5>
        <a:accent6>
          <a:srgbClr val="AC6D56"/>
        </a:accent6>
        <a:hlink>
          <a:srgbClr val="FFCC66"/>
        </a:hlink>
        <a:folHlink>
          <a:srgbClr val="FF9900"/>
        </a:folHlink>
      </a:clrScheme>
      <a:clrMap bg1="dk2" tx1="lt1" bg2="dk1" tx2="lt2" accent1="accent1" accent2="accent2" accent3="accent3" accent4="accent4" accent5="accent5" accent6="accent6" hlink="hlink" folHlink="folHlink"/>
    </a:extraClrScheme>
    <a:extraClrScheme>
      <a:clrScheme name="Slit 2">
        <a:dk1>
          <a:srgbClr val="674E2F"/>
        </a:dk1>
        <a:lt1>
          <a:srgbClr val="FFFFFF"/>
        </a:lt1>
        <a:dk2>
          <a:srgbClr val="533F27"/>
        </a:dk2>
        <a:lt2>
          <a:srgbClr val="D8B274"/>
        </a:lt2>
        <a:accent1>
          <a:srgbClr val="CC9900"/>
        </a:accent1>
        <a:accent2>
          <a:srgbClr val="8F5F2F"/>
        </a:accent2>
        <a:accent3>
          <a:srgbClr val="B3AFAC"/>
        </a:accent3>
        <a:accent4>
          <a:srgbClr val="DADADA"/>
        </a:accent4>
        <a:accent5>
          <a:srgbClr val="E2CAAA"/>
        </a:accent5>
        <a:accent6>
          <a:srgbClr val="81552A"/>
        </a:accent6>
        <a:hlink>
          <a:srgbClr val="FFCC00"/>
        </a:hlink>
        <a:folHlink>
          <a:srgbClr val="FFFFCC"/>
        </a:folHlink>
      </a:clrScheme>
      <a:clrMap bg1="dk2" tx1="lt1" bg2="dk1" tx2="lt2" accent1="accent1" accent2="accent2" accent3="accent3" accent4="accent4" accent5="accent5" accent6="accent6" hlink="hlink" folHlink="folHlink"/>
    </a:extraClrScheme>
    <a:extraClrScheme>
      <a:clrScheme name="Slit 3">
        <a:dk1>
          <a:srgbClr val="646464"/>
        </a:dk1>
        <a:lt1>
          <a:srgbClr val="FFFFFF"/>
        </a:lt1>
        <a:dk2>
          <a:srgbClr val="545454"/>
        </a:dk2>
        <a:lt2>
          <a:srgbClr val="D4D4CE"/>
        </a:lt2>
        <a:accent1>
          <a:srgbClr val="49747D"/>
        </a:accent1>
        <a:accent2>
          <a:srgbClr val="8F9699"/>
        </a:accent2>
        <a:accent3>
          <a:srgbClr val="B3B3B3"/>
        </a:accent3>
        <a:accent4>
          <a:srgbClr val="DADADA"/>
        </a:accent4>
        <a:accent5>
          <a:srgbClr val="B1BCBF"/>
        </a:accent5>
        <a:accent6>
          <a:srgbClr val="81878A"/>
        </a:accent6>
        <a:hlink>
          <a:srgbClr val="8DC4D7"/>
        </a:hlink>
        <a:folHlink>
          <a:srgbClr val="7FB97F"/>
        </a:folHlink>
      </a:clrScheme>
      <a:clrMap bg1="dk2" tx1="lt1" bg2="dk1" tx2="lt2" accent1="accent1" accent2="accent2" accent3="accent3" accent4="accent4" accent5="accent5" accent6="accent6" hlink="hlink" folHlink="folHlink"/>
    </a:extraClrScheme>
    <a:extraClrScheme>
      <a:clrScheme name="Slit 4">
        <a:dk1>
          <a:srgbClr val="3A7400"/>
        </a:dk1>
        <a:lt1>
          <a:srgbClr val="FFFFFF"/>
        </a:lt1>
        <a:dk2>
          <a:srgbClr val="2E5C00"/>
        </a:dk2>
        <a:lt2>
          <a:srgbClr val="FFFFFF"/>
        </a:lt2>
        <a:accent1>
          <a:srgbClr val="79CA02"/>
        </a:accent1>
        <a:accent2>
          <a:srgbClr val="008080"/>
        </a:accent2>
        <a:accent3>
          <a:srgbClr val="ADB5AA"/>
        </a:accent3>
        <a:accent4>
          <a:srgbClr val="DADADA"/>
        </a:accent4>
        <a:accent5>
          <a:srgbClr val="BEE1AA"/>
        </a:accent5>
        <a:accent6>
          <a:srgbClr val="007373"/>
        </a:accent6>
        <a:hlink>
          <a:srgbClr val="A8DE0E"/>
        </a:hlink>
        <a:folHlink>
          <a:srgbClr val="00CC66"/>
        </a:folHlink>
      </a:clrScheme>
      <a:clrMap bg1="dk2" tx1="lt1" bg2="dk1" tx2="lt2" accent1="accent1" accent2="accent2" accent3="accent3" accent4="accent4" accent5="accent5" accent6="accent6" hlink="hlink" folHlink="folHlink"/>
    </a:extraClrScheme>
    <a:extraClrScheme>
      <a:clrScheme name="Slit 5">
        <a:dk1>
          <a:srgbClr val="008885"/>
        </a:dk1>
        <a:lt1>
          <a:srgbClr val="FFFFFF"/>
        </a:lt1>
        <a:dk2>
          <a:srgbClr val="007572"/>
        </a:dk2>
        <a:lt2>
          <a:srgbClr val="FFFF99"/>
        </a:lt2>
        <a:accent1>
          <a:srgbClr val="33CCCC"/>
        </a:accent1>
        <a:accent2>
          <a:srgbClr val="6D6FC7"/>
        </a:accent2>
        <a:accent3>
          <a:srgbClr val="AABDBC"/>
        </a:accent3>
        <a:accent4>
          <a:srgbClr val="DADADA"/>
        </a:accent4>
        <a:accent5>
          <a:srgbClr val="ADE2E2"/>
        </a:accent5>
        <a:accent6>
          <a:srgbClr val="6264B4"/>
        </a:accent6>
        <a:hlink>
          <a:srgbClr val="FFFFCC"/>
        </a:hlink>
        <a:folHlink>
          <a:srgbClr val="00FF00"/>
        </a:folHlink>
      </a:clrScheme>
      <a:clrMap bg1="dk2" tx1="lt1" bg2="dk1" tx2="lt2" accent1="accent1" accent2="accent2" accent3="accent3" accent4="accent4" accent5="accent5" accent6="accent6" hlink="hlink" folHlink="folHlink"/>
    </a:extraClrScheme>
    <a:extraClrScheme>
      <a:clrScheme name="Slit 6">
        <a:dk1>
          <a:srgbClr val="0000AC"/>
        </a:dk1>
        <a:lt1>
          <a:srgbClr val="FFFFFF"/>
        </a:lt1>
        <a:dk2>
          <a:srgbClr val="000086"/>
        </a:dk2>
        <a:lt2>
          <a:srgbClr val="CCFFFF"/>
        </a:lt2>
        <a:accent1>
          <a:srgbClr val="0099FF"/>
        </a:accent1>
        <a:accent2>
          <a:srgbClr val="00B000"/>
        </a:accent2>
        <a:accent3>
          <a:srgbClr val="AAAAC3"/>
        </a:accent3>
        <a:accent4>
          <a:srgbClr val="DADADA"/>
        </a:accent4>
        <a:accent5>
          <a:srgbClr val="AACAFF"/>
        </a:accent5>
        <a:accent6>
          <a:srgbClr val="009F00"/>
        </a:accent6>
        <a:hlink>
          <a:srgbClr val="FFE701"/>
        </a:hlink>
        <a:folHlink>
          <a:srgbClr val="FF9900"/>
        </a:folHlink>
      </a:clrScheme>
      <a:clrMap bg1="dk2" tx1="lt1" bg2="dk1" tx2="lt2" accent1="accent1" accent2="accent2" accent3="accent3" accent4="accent4" accent5="accent5" accent6="accent6" hlink="hlink" folHlink="folHlink"/>
    </a:extraClrScheme>
    <a:extraClrScheme>
      <a:clrScheme name="Slit 7">
        <a:dk1>
          <a:srgbClr val="7474A2"/>
        </a:dk1>
        <a:lt1>
          <a:srgbClr val="FFFFFF"/>
        </a:lt1>
        <a:dk2>
          <a:srgbClr val="5E5E8E"/>
        </a:dk2>
        <a:lt2>
          <a:srgbClr val="D1D1DF"/>
        </a:lt2>
        <a:accent1>
          <a:srgbClr val="CC66FF"/>
        </a:accent1>
        <a:accent2>
          <a:srgbClr val="6666FF"/>
        </a:accent2>
        <a:accent3>
          <a:srgbClr val="B6B6C6"/>
        </a:accent3>
        <a:accent4>
          <a:srgbClr val="DADADA"/>
        </a:accent4>
        <a:accent5>
          <a:srgbClr val="E2B8FF"/>
        </a:accent5>
        <a:accent6>
          <a:srgbClr val="5C5CE7"/>
        </a:accent6>
        <a:hlink>
          <a:srgbClr val="FFCC99"/>
        </a:hlink>
        <a:folHlink>
          <a:srgbClr val="CCCCFF"/>
        </a:folHlink>
      </a:clrScheme>
      <a:clrMap bg1="dk2" tx1="lt1" bg2="dk1" tx2="lt2" accent1="accent1" accent2="accent2" accent3="accent3" accent4="accent4" accent5="accent5" accent6="accent6" hlink="hlink" folHlink="folHlink"/>
    </a:extraClrScheme>
    <a:extraClrScheme>
      <a:clrScheme name="Slit 8">
        <a:dk1>
          <a:srgbClr val="000000"/>
        </a:dk1>
        <a:lt1>
          <a:srgbClr val="D0DAE2"/>
        </a:lt1>
        <a:dk2>
          <a:srgbClr val="000000"/>
        </a:dk2>
        <a:lt2>
          <a:srgbClr val="E7EDF1"/>
        </a:lt2>
        <a:accent1>
          <a:srgbClr val="33CCCC"/>
        </a:accent1>
        <a:accent2>
          <a:srgbClr val="0099CC"/>
        </a:accent2>
        <a:accent3>
          <a:srgbClr val="E4EAEE"/>
        </a:accent3>
        <a:accent4>
          <a:srgbClr val="000000"/>
        </a:accent4>
        <a:accent5>
          <a:srgbClr val="ADE2E2"/>
        </a:accent5>
        <a:accent6>
          <a:srgbClr val="008AB9"/>
        </a:accent6>
        <a:hlink>
          <a:srgbClr val="3333CC"/>
        </a:hlink>
        <a:folHlink>
          <a:srgbClr val="008080"/>
        </a:folHlink>
      </a:clrScheme>
      <a:clrMap bg1="lt1" tx1="dk1" bg2="lt2" tx2="dk2" accent1="accent1" accent2="accent2" accent3="accent3" accent4="accent4" accent5="accent5" accent6="accent6" hlink="hlink" folHlink="folHlink"/>
    </a:extraClrScheme>
    <a:extraClrScheme>
      <a:clrScheme name="Slit 9">
        <a:dk1>
          <a:srgbClr val="000000"/>
        </a:dk1>
        <a:lt1>
          <a:srgbClr val="FFFFFF"/>
        </a:lt1>
        <a:dk2>
          <a:srgbClr val="000000"/>
        </a:dk2>
        <a:lt2>
          <a:srgbClr val="E6E6E6"/>
        </a:lt2>
        <a:accent1>
          <a:srgbClr val="66CCFF"/>
        </a:accent1>
        <a:accent2>
          <a:srgbClr val="9999FF"/>
        </a:accent2>
        <a:accent3>
          <a:srgbClr val="FFFFFF"/>
        </a:accent3>
        <a:accent4>
          <a:srgbClr val="000000"/>
        </a:accent4>
        <a:accent5>
          <a:srgbClr val="B8E2FF"/>
        </a:accent5>
        <a:accent6>
          <a:srgbClr val="8A8AE7"/>
        </a:accent6>
        <a:hlink>
          <a:srgbClr val="3333CC"/>
        </a:hlink>
        <a:folHlink>
          <a:srgbClr val="00808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Slit</Template>
  <TotalTime>1738</TotalTime>
  <Words>3097</Words>
  <Application>Microsoft Office PowerPoint</Application>
  <PresentationFormat>On-screen Show (4:3)</PresentationFormat>
  <Paragraphs>445</Paragraphs>
  <Slides>120</Slides>
  <Notes>120</Notes>
  <HiddenSlides>0</HiddenSlides>
  <MMClips>1</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120</vt:i4>
      </vt:variant>
    </vt:vector>
  </HeadingPairs>
  <TitlesOfParts>
    <vt:vector size="127" baseType="lpstr">
      <vt:lpstr>Arial</vt:lpstr>
      <vt:lpstr>Tahoma</vt:lpstr>
      <vt:lpstr>Times New Roman</vt:lpstr>
      <vt:lpstr>Wingdings</vt:lpstr>
      <vt:lpstr>Georgia</vt:lpstr>
      <vt:lpstr>Calibri</vt:lpstr>
      <vt:lpstr>Slit</vt:lpstr>
      <vt:lpstr>Troublesome Words</vt:lpstr>
      <vt:lpstr>Sit and Set</vt:lpstr>
      <vt:lpstr>PowerPoint Presentation</vt:lpstr>
      <vt:lpstr>PowerPoint Presentation</vt:lpstr>
      <vt:lpstr>               I sit on the chair.                 I set my gun down. </vt:lpstr>
      <vt:lpstr>PowerPoint Presentation</vt:lpstr>
      <vt:lpstr>               I sit on the chair.                 I set my gun down. </vt:lpstr>
      <vt:lpstr>PowerPoint Presentation</vt:lpstr>
      <vt:lpstr>               I sit on the chair.                 I set my gun down. </vt:lpstr>
      <vt:lpstr>PowerPoint Presentation</vt:lpstr>
      <vt:lpstr>               I sit on the chair.                 I set my gun down. </vt:lpstr>
      <vt:lpstr>PowerPoint Presentation</vt:lpstr>
      <vt:lpstr>Practice – Number your paper from 1 to 10. Write the correct answer for each of the following items.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Lie and Lay</vt:lpstr>
      <vt:lpstr>Lie (to lie down on a bed)  lie, lay, lain, lying</vt:lpstr>
      <vt:lpstr>Lay (to place something, to set something down) lay, laid, laid, laying</vt:lpstr>
      <vt:lpstr>PowerPoint Presentation</vt:lpstr>
      <vt:lpstr>Tip 1</vt:lpstr>
      <vt:lpstr>Tip 2</vt:lpstr>
      <vt:lpstr>Tip 3</vt:lpstr>
      <vt:lpstr>Tip 4</vt:lpstr>
      <vt:lpstr>Tip 5 </vt:lpstr>
      <vt:lpstr>Write lie, lies, lay, or lays to correctly complete the sentence.                   I will lie down and take a nap.                            Mama will lay the bowl on the table. </vt:lpstr>
      <vt:lpstr>PowerPoint Presentation</vt:lpstr>
      <vt:lpstr>Write lie, lies, lay, or lays to correctly complete the sentence.                   I will lie down and take a nap.                                                   Mama will lay the bowl on the table. </vt:lpstr>
      <vt:lpstr>PowerPoint Presentation</vt:lpstr>
      <vt:lpstr>Write lie, lies, lay, or lays to correctly complete the sentence.                   I will lie down and take a nap.                                                   Mama will lay the bowl on the table. </vt:lpstr>
      <vt:lpstr>PowerPoint Presentation</vt:lpstr>
      <vt:lpstr>Write lie, lies, lay, or lays to correctly complete the sentence.                   I will lie down and take a nap.                                                   Mama will lay the bowl on the table. </vt:lpstr>
      <vt:lpstr>PowerPoint Presentation</vt:lpstr>
      <vt:lpstr>Write lie, lies, lay, or lays to correctly complete the sentence.                   I will lie down and take a nap.                                                   Mama will lay the bowl on the table. </vt:lpstr>
      <vt:lpstr>PowerPoint Presentation</vt:lpstr>
      <vt:lpstr>Practice – Number your paper from 1 to 32. Write the correct answer for each of the following items.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Review Lie (to lie down on a bed)  lie, lay, lain, lying</vt:lpstr>
      <vt:lpstr>Additional Practice - Write lie, lay, lain, lying to correctly complete each of the sentences.</vt:lpstr>
      <vt:lpstr>Lie, Lay, Lain, Lying</vt:lpstr>
      <vt:lpstr>lie, lay, lain, lying</vt:lpstr>
      <vt:lpstr>lie, lay, lain, lying</vt:lpstr>
      <vt:lpstr>lie, lay, lain, lying</vt:lpstr>
      <vt:lpstr>lie, lay, lain, lying</vt:lpstr>
      <vt:lpstr>lie, lay, lain, lying</vt:lpstr>
      <vt:lpstr>lie, lay, lain, lying</vt:lpstr>
      <vt:lpstr>lie, lay, lain, lying</vt:lpstr>
      <vt:lpstr>lie, lay, lain, lying</vt:lpstr>
      <vt:lpstr>Review Lay (to place something, to set something down) lay, laid, laid, laying</vt:lpstr>
      <vt:lpstr>Write lay, laid, laid, laying to correctly complete each of the sentences.</vt:lpstr>
      <vt:lpstr>lay, laid, laid, laying </vt:lpstr>
      <vt:lpstr>lay, laid, laid, laying </vt:lpstr>
      <vt:lpstr>lay(s) , laid, laid, laying </vt:lpstr>
      <vt:lpstr>lay, laid, laid, laying </vt:lpstr>
      <vt:lpstr>lay, laid, laid, laying </vt:lpstr>
      <vt:lpstr>lay(s), laid, laid, laying </vt:lpstr>
      <vt:lpstr>Leave or Let</vt:lpstr>
      <vt:lpstr>PowerPoint Presentation</vt:lpstr>
      <vt:lpstr>PowerPoint Presentation</vt:lpstr>
      <vt:lpstr>PowerPoint Presentation</vt:lpstr>
      <vt:lpstr>               I let Little Ann sleep in the house.                                                                     I had to leave Old Dan outside.                             I permitted Little Ann sleep in the house.           I had to allow Old Dan to remain outside.                                                                                                                                                           OR                                                                                                                              Old Dan had to leave the porch.                                                                                                                                Old Dan had to depart the porch.</vt:lpstr>
      <vt:lpstr>PowerPoint Presentation</vt:lpstr>
      <vt:lpstr> I let Little Ann sleep in the house.                                                                     I had to leave Old Dan outside.                             I permitted Little Ann sleep in the house.           I had to allow Old Dan to remain outside.                                                                                                                                                           OR                                                                                                                              Old Dan had to leave the porch.                                                                                                                                Old Dan had to depart the porch..</vt:lpstr>
      <vt:lpstr>PowerPoint Presentation</vt:lpstr>
      <vt:lpstr> I let Little Ann sleep in the house.                                                                     I had to leave Old Dan outside.                             I permitted Little Ann sleep in the house.           I had to allow Old Dan to remain outside.                                                                                                                                                           OR                                                                                                                              Old Dan had to leave the porch.                                                                                                                                Old Dan had to depart the porch.</vt:lpstr>
      <vt:lpstr>PowerPoint Presentation</vt:lpstr>
      <vt:lpstr>               I let Little Ann sleep in the house.                                                                     I had to leave Old Dan outside.                            I allowed Little Ann sleep in the house.           I had to allow Old Dan to remain outside.</vt:lpstr>
      <vt:lpstr>PowerPoint Presentation</vt:lpstr>
      <vt:lpstr>Practice – Number your paper from 1 to 10. Write the correct answer for each of the following items.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Teach and Learn </vt:lpstr>
      <vt:lpstr>PowerPoint Presentation</vt:lpstr>
      <vt:lpstr>PowerPoint Presentation</vt:lpstr>
      <vt:lpstr>PowerPoint Presentation</vt:lpstr>
      <vt:lpstr>               Billy will teach the hounds how to hunt.                 The hounds will learn how to hunt.          Billy will train the dogs.                                                                     The hounds will                                                                                                                                   gain knowledge.</vt:lpstr>
      <vt:lpstr>PowerPoint Presentation</vt:lpstr>
      <vt:lpstr>               Billy will teach the hounds how to hunt.                 The hounds will learn how to hunt.          Billy will train the dogs.                                                                     The hounds will                                                                                                                                   gain knowledge.</vt:lpstr>
      <vt:lpstr>PowerPoint Presentation</vt:lpstr>
      <vt:lpstr>               Billy will teach the hounds how to hunt.                 The hounds will learn how to hunt.          Billy will train the dogs.                                                                     The hounds will                                                                                                                                   gain knowledge.</vt:lpstr>
      <vt:lpstr>PowerPoint Presentation</vt:lpstr>
      <vt:lpstr>               Billy will teach the hounds how to hunt.                 The hounds will learn how to hunt.          Billy will train the dogs.                                                                     The hounds will                                                                                                                                   gain knowledge.</vt:lpstr>
      <vt:lpstr>PowerPoint Presentation</vt:lpstr>
      <vt:lpstr>Practice – Number your paper from 1 to 10. Write the correct answer for each of the following items.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home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Gay  Miller</dc:creator>
  <cp:lastModifiedBy>Teacher E-Solutions</cp:lastModifiedBy>
  <cp:revision>124</cp:revision>
  <dcterms:created xsi:type="dcterms:W3CDTF">2008-07-04T00:00:48Z</dcterms:created>
  <dcterms:modified xsi:type="dcterms:W3CDTF">2019-01-18T16:51:23Z</dcterms:modified>
</cp:coreProperties>
</file>