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59" r:id="rId8"/>
    <p:sldId id="260" r:id="rId9"/>
    <p:sldId id="261" r:id="rId10"/>
    <p:sldId id="270" r:id="rId11"/>
    <p:sldId id="271" r:id="rId12"/>
    <p:sldId id="262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BA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3A22A-21A6-425E-9DF8-1AB2130AF91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03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260AA-4C6A-4A8D-B42C-2C8512A2F1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01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89490-0952-47D3-A002-638F37ECD6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05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508F34C-680C-48EC-9C21-C6C2DB4C7A6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07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55F45-376F-452A-A3EB-6704E3FF6DE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64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EE166-B6D1-404A-9D60-17EAD2D227D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60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7CE75-D468-4B1D-BF85-8E87FCB3E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07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37A99-3246-4551-94CF-8A3B90BB794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5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60B55-D18A-4AA6-A24B-1C263EC6BB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22D36-AED0-4BBB-95DE-1DAC8E076A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63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52C93-4D46-4822-A44F-099B2FF42C8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3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A80B2-8805-4CC9-B6B0-FF28A0BA1D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4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rgbClr val="88BA9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8CA1E8-1E73-40D0-BD62-86309C22C55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/>
              <a:t>How to make an Environmental Quality Analysis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644900"/>
            <a:ext cx="6400800" cy="1752600"/>
          </a:xfrm>
        </p:spPr>
        <p:txBody>
          <a:bodyPr/>
          <a:lstStyle/>
          <a:p>
            <a:r>
              <a:rPr lang="en-GB"/>
              <a:t>Or how to assess how good or bad a place is!</a:t>
            </a:r>
          </a:p>
        </p:txBody>
      </p:sp>
      <p:pic>
        <p:nvPicPr>
          <p:cNvPr id="2052" name="Picture 4" descr="MCj039098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76250"/>
            <a:ext cx="1827212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MCDD01703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36613"/>
            <a:ext cx="3824288" cy="113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037"/>
          </a:xfrm>
        </p:spPr>
        <p:txBody>
          <a:bodyPr/>
          <a:lstStyle/>
          <a:p>
            <a:r>
              <a:rPr lang="en-GB" sz="3200"/>
              <a:t>In pairs, decide on what you want to assess when we walk around the school grounds</a:t>
            </a:r>
            <a:r>
              <a:rPr lang="en-GB" sz="400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endParaRPr lang="en-GB"/>
          </a:p>
          <a:p>
            <a:r>
              <a:rPr lang="en-GB"/>
              <a:t>Draw up some sort of recording sheet</a:t>
            </a:r>
          </a:p>
          <a:p>
            <a:endParaRPr lang="en-GB"/>
          </a:p>
          <a:p>
            <a:r>
              <a:rPr lang="en-GB"/>
              <a:t>Decide on 5 or 6 areas where you want to do your survey.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Now do your environmental survey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Can you present your results in a clear way?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Local Walk next week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need help from parents</a:t>
            </a:r>
          </a:p>
          <a:p>
            <a:r>
              <a:rPr lang="en-GB"/>
              <a:t>We will be looking at good and bad areas of the neighbourhood. </a:t>
            </a:r>
          </a:p>
          <a:p>
            <a:pPr>
              <a:buFontTx/>
              <a:buNone/>
            </a:pPr>
            <a:r>
              <a:rPr lang="en-GB"/>
              <a:t>   Eg. Litter, noise, dust and dirt, traffic, well cared for gardens, pollution, graffiti, smell, green open spaces and appearance including uncared for areas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An EQA or Environmental Quality Analysis is : -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One person’s opinion of how good or bad a place is</a:t>
            </a:r>
          </a:p>
          <a:p>
            <a:r>
              <a:rPr lang="en-GB"/>
              <a:t>It can consider human or man-made features</a:t>
            </a:r>
          </a:p>
          <a:p>
            <a:r>
              <a:rPr lang="en-GB"/>
              <a:t>And physical or natural features of an area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It usually uses a scale of 1 to 5</a:t>
            </a:r>
          </a:p>
        </p:txBody>
      </p:sp>
      <p:graphicFrame>
        <p:nvGraphicFramePr>
          <p:cNvPr id="4147" name="Group 51"/>
          <p:cNvGraphicFramePr>
            <a:graphicFrameLocks noGrp="1"/>
          </p:cNvGraphicFramePr>
          <p:nvPr>
            <p:ph type="tbl" idx="1"/>
          </p:nvPr>
        </p:nvGraphicFramePr>
        <p:xfrm>
          <a:off x="395288" y="2205038"/>
          <a:ext cx="8229600" cy="3344862"/>
        </p:xfrm>
        <a:graphic>
          <a:graphicData uri="http://schemas.openxmlformats.org/drawingml/2006/table">
            <a:tbl>
              <a:tblPr/>
              <a:tblGrid>
                <a:gridCol w="1235075"/>
                <a:gridCol w="1727200"/>
                <a:gridCol w="1152525"/>
                <a:gridCol w="1371600"/>
                <a:gridCol w="1371600"/>
                <a:gridCol w="1371600"/>
              </a:tblGrid>
              <a:tr h="167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1 - Good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5 - Bad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Noise levels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Your task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are going to do six EQAs around the school grounds in pairs</a:t>
            </a:r>
          </a:p>
          <a:p>
            <a:r>
              <a:rPr lang="en-GB"/>
              <a:t>One person will complete one sheet with three locations and the other person will do the other using three different locations – then you will each have a completed sheet for your Geography books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What sort of location could you choose 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5" name="Picture 7" descr="j0185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652963"/>
            <a:ext cx="2303462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possible suggestions : -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/>
              <a:t>What aspects might we look at when assessing the school grounds 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possible examples : -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47050" cy="4525963"/>
          </a:xfrm>
        </p:spPr>
        <p:txBody>
          <a:bodyPr/>
          <a:lstStyle/>
          <a:p>
            <a:endParaRPr lang="en-GB"/>
          </a:p>
          <a:p>
            <a:r>
              <a:rPr lang="en-GB"/>
              <a:t>Litter</a:t>
            </a:r>
          </a:p>
          <a:p>
            <a:r>
              <a:rPr lang="en-GB"/>
              <a:t>Noise</a:t>
            </a:r>
          </a:p>
          <a:p>
            <a:r>
              <a:rPr lang="en-GB"/>
              <a:t>Dust</a:t>
            </a:r>
          </a:p>
          <a:p>
            <a:r>
              <a:rPr lang="en-GB"/>
              <a:t>Smell</a:t>
            </a:r>
          </a:p>
          <a:p>
            <a:r>
              <a:rPr lang="en-GB"/>
              <a:t>Appearance</a:t>
            </a:r>
          </a:p>
          <a:p>
            <a:pPr>
              <a:buFontTx/>
              <a:buNone/>
            </a:pPr>
            <a:endParaRPr lang="en-GB"/>
          </a:p>
        </p:txBody>
      </p:sp>
      <p:pic>
        <p:nvPicPr>
          <p:cNvPr id="6149" name="Picture 5" descr="MCBD08317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941888"/>
            <a:ext cx="1992313" cy="156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Behaviour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We trust you to behave sensibly</a:t>
            </a:r>
          </a:p>
          <a:p>
            <a:pPr>
              <a:lnSpc>
                <a:spcPct val="90000"/>
              </a:lnSpc>
            </a:pPr>
            <a:r>
              <a:rPr lang="en-GB"/>
              <a:t>Please tell an adult at once if you see someone misbehave</a:t>
            </a:r>
          </a:p>
          <a:p>
            <a:pPr>
              <a:lnSpc>
                <a:spcPct val="90000"/>
              </a:lnSpc>
            </a:pPr>
            <a:r>
              <a:rPr lang="en-GB"/>
              <a:t>You must not go into areas where you are not allowed to go normally – except our side of the mobiles</a:t>
            </a:r>
          </a:p>
          <a:p>
            <a:pPr>
              <a:lnSpc>
                <a:spcPct val="90000"/>
              </a:lnSpc>
            </a:pPr>
            <a:r>
              <a:rPr lang="en-GB"/>
              <a:t>Remember to walk on the ramps and inside</a:t>
            </a:r>
          </a:p>
          <a:p>
            <a:pPr>
              <a:lnSpc>
                <a:spcPct val="90000"/>
              </a:lnSpc>
            </a:pPr>
            <a:r>
              <a:rPr lang="en-GB"/>
              <a:t>Return to class when you hear a whistle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321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How to make an Environmental Quality Analysis</vt:lpstr>
      <vt:lpstr>An EQA or Environmental Quality Analysis is : -</vt:lpstr>
      <vt:lpstr>It usually uses a scale of 1 to 5</vt:lpstr>
      <vt:lpstr>Your task</vt:lpstr>
      <vt:lpstr>What sort of location could you choose ?</vt:lpstr>
      <vt:lpstr>Some possible suggestions : -</vt:lpstr>
      <vt:lpstr>What aspects might we look at when assessing the school grounds ?</vt:lpstr>
      <vt:lpstr>Some possible examples : -</vt:lpstr>
      <vt:lpstr>Behaviour</vt:lpstr>
      <vt:lpstr>In pairs, decide on what you want to assess when we walk around the school grounds </vt:lpstr>
      <vt:lpstr>Now do your environmental survey</vt:lpstr>
      <vt:lpstr>Local Walk next week</vt:lpstr>
    </vt:vector>
  </TitlesOfParts>
  <Company>CRC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an Environmental Quality Analysis</dc:title>
  <dc:creator>CYN</dc:creator>
  <cp:lastModifiedBy>Teacher E-Solutions</cp:lastModifiedBy>
  <cp:revision>3</cp:revision>
  <dcterms:created xsi:type="dcterms:W3CDTF">2006-09-06T21:30:22Z</dcterms:created>
  <dcterms:modified xsi:type="dcterms:W3CDTF">2019-01-18T17:27:43Z</dcterms:modified>
</cp:coreProperties>
</file>