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505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07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507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509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509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5099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5100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5101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7AD3599-734E-4B56-B20E-72155B2D714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DCA88-C964-415A-A879-5EF2EB9B849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2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234C-AE2A-4DB5-801D-A2D2A0D3F3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87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5314F97-5879-49A4-BAE5-419764EC51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946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313B184-660E-4567-9053-3C8C5E8809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366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9030672-B778-495E-80D7-AB145E48E3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150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708B265-FF8A-4184-8EA6-B2E35942114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99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9E43-FDB9-4EE1-AF88-F23AFDCC1B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10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1DB27-34F4-4ED8-A68A-97B744399F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11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00206-FA6A-4900-AB5A-A58335CF15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60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87377-5E53-432E-98D5-19CEA42194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18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F0282-81CF-43C2-99FE-70C6F60674C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76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7C2B5-9565-4FB9-A71B-AA5CC76987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80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76DEE-747B-494F-82DF-F16CC7940B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30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F2DFF-181D-4FEA-8FE7-713CF5136C8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4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04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07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407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407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4407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4407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54AFC04-3DD6-4645-AB83-9FD95D6845D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latin typeface="Verdana" pitchFamily="34" charset="0"/>
              </a:rPr>
              <a:t>Why do we need to exercise?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/>
              <a:t>Learning objective: To know that we need exercise to stay healthy and to maintain our muscles.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How much exercise do you do?</a:t>
            </a:r>
          </a:p>
        </p:txBody>
      </p:sp>
      <p:pic>
        <p:nvPicPr>
          <p:cNvPr id="4101" name="Picture 5" descr="j0401119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557338"/>
            <a:ext cx="3217863" cy="4608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2" name="Picture 6" descr="j0405158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3025" y="1600200"/>
            <a:ext cx="3027363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What things help us to stay healthy?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Many health problems associated with the digestive system are a result of a poor diet.</a:t>
            </a:r>
          </a:p>
          <a:p>
            <a:r>
              <a:rPr lang="en-GB"/>
              <a:t>The effects of poor eating and little exercise may take many years to show, therefore it is very important we eat healthily and exercise regularly now.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How do you spend your free time?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Swimming?</a:t>
            </a:r>
          </a:p>
          <a:p>
            <a:r>
              <a:rPr lang="en-GB" sz="2800"/>
              <a:t>Playing football?</a:t>
            </a:r>
          </a:p>
          <a:p>
            <a:r>
              <a:rPr lang="en-GB" sz="2800"/>
              <a:t>Dancing?</a:t>
            </a:r>
          </a:p>
          <a:p>
            <a:r>
              <a:rPr lang="en-GB" sz="2800"/>
              <a:t>Watching TV?</a:t>
            </a:r>
          </a:p>
          <a:p>
            <a:r>
              <a:rPr lang="en-GB" sz="2800"/>
              <a:t>Playing video games?</a:t>
            </a:r>
          </a:p>
          <a:p>
            <a:r>
              <a:rPr lang="en-GB" sz="2800"/>
              <a:t>Playing in the park?</a:t>
            </a:r>
          </a:p>
        </p:txBody>
      </p:sp>
      <p:pic>
        <p:nvPicPr>
          <p:cNvPr id="8199" name="Picture 7" descr="j0409780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1484313"/>
            <a:ext cx="1871663" cy="18716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200" name="Picture 8" descr="j0255375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7050" y="1916113"/>
            <a:ext cx="2006600" cy="1327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202" name="Picture 10" descr="j041005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860800"/>
            <a:ext cx="1581150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Verdana" pitchFamily="34" charset="0"/>
              </a:rPr>
              <a:t>What benefits will we get if we take regular exercise?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1800"/>
              <a:t>We will feel healthier.</a:t>
            </a:r>
          </a:p>
          <a:p>
            <a:pPr>
              <a:lnSpc>
                <a:spcPct val="90000"/>
              </a:lnSpc>
            </a:pPr>
            <a:r>
              <a:rPr lang="en-GB" sz="1800"/>
              <a:t>Our heart will be stronger.</a:t>
            </a:r>
          </a:p>
          <a:p>
            <a:pPr>
              <a:lnSpc>
                <a:spcPct val="90000"/>
              </a:lnSpc>
            </a:pPr>
            <a:r>
              <a:rPr lang="en-GB" sz="1800"/>
              <a:t>Our lungs will be more efficient as they will expand more when taking in air.</a:t>
            </a:r>
          </a:p>
          <a:p>
            <a:pPr>
              <a:lnSpc>
                <a:spcPct val="90000"/>
              </a:lnSpc>
            </a:pPr>
            <a:r>
              <a:rPr lang="en-GB" sz="1800"/>
              <a:t>It will improve illnesses like asthma.</a:t>
            </a:r>
          </a:p>
          <a:p>
            <a:pPr>
              <a:lnSpc>
                <a:spcPct val="90000"/>
              </a:lnSpc>
            </a:pPr>
            <a:r>
              <a:rPr lang="en-GB" sz="1800"/>
              <a:t>Our immune system will be stronger, therefore less illness.</a:t>
            </a:r>
          </a:p>
          <a:p>
            <a:pPr>
              <a:lnSpc>
                <a:spcPct val="90000"/>
              </a:lnSpc>
            </a:pPr>
            <a:r>
              <a:rPr lang="en-GB" sz="1800"/>
              <a:t>We will maintain a desired weight.</a:t>
            </a:r>
          </a:p>
          <a:p>
            <a:pPr>
              <a:lnSpc>
                <a:spcPct val="90000"/>
              </a:lnSpc>
            </a:pPr>
            <a:r>
              <a:rPr lang="en-GB" sz="1800"/>
              <a:t>We will be more alert and ready to work.</a:t>
            </a:r>
          </a:p>
          <a:p>
            <a:pPr>
              <a:lnSpc>
                <a:spcPct val="90000"/>
              </a:lnSpc>
            </a:pPr>
            <a:r>
              <a:rPr lang="en-GB" sz="1800"/>
              <a:t>Our muscles will be stronger.</a:t>
            </a:r>
          </a:p>
          <a:p>
            <a:pPr>
              <a:lnSpc>
                <a:spcPct val="90000"/>
              </a:lnSpc>
            </a:pPr>
            <a:endParaRPr lang="en-GB" sz="1800"/>
          </a:p>
        </p:txBody>
      </p:sp>
      <p:pic>
        <p:nvPicPr>
          <p:cNvPr id="11268" name="Picture 4" descr="j0402319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1630363"/>
            <a:ext cx="3509962" cy="4395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Verdana" pitchFamily="34" charset="0"/>
              </a:rPr>
              <a:t>Task:</a:t>
            </a:r>
          </a:p>
        </p:txBody>
      </p:sp>
      <p:pic>
        <p:nvPicPr>
          <p:cNvPr id="13318" name="Picture 6" descr="j0423043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125538"/>
            <a:ext cx="2185987" cy="2185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Rectangle 5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Look back over what you did at the weekend. </a:t>
            </a:r>
          </a:p>
          <a:p>
            <a:pPr>
              <a:lnSpc>
                <a:spcPct val="90000"/>
              </a:lnSpc>
            </a:pPr>
            <a:r>
              <a:rPr lang="en-GB" sz="2000"/>
              <a:t>Draw a pie chart that maps one of your weekend days including both active and passive activities.</a:t>
            </a:r>
          </a:p>
          <a:p>
            <a:pPr>
              <a:lnSpc>
                <a:spcPct val="90000"/>
              </a:lnSpc>
            </a:pPr>
            <a:r>
              <a:rPr lang="en-GB" sz="2000"/>
              <a:t>Then consider whether you think you do enough exercise and record ways you can become more active and whether you could eat a healthier diet.</a:t>
            </a:r>
          </a:p>
          <a:p>
            <a:pPr>
              <a:lnSpc>
                <a:spcPct val="90000"/>
              </a:lnSpc>
            </a:pPr>
            <a:r>
              <a:rPr lang="en-GB" sz="2000">
                <a:solidFill>
                  <a:srgbClr val="33CC33"/>
                </a:solidFill>
              </a:rPr>
              <a:t>Are you as healthy as you could be?</a:t>
            </a:r>
            <a:r>
              <a:rPr lang="en-GB" sz="2000"/>
              <a:t> </a:t>
            </a:r>
          </a:p>
        </p:txBody>
      </p:sp>
      <p:pic>
        <p:nvPicPr>
          <p:cNvPr id="13319" name="Picture 7" descr="j0405146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0038" y="1698625"/>
            <a:ext cx="1738312" cy="2597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21" name="Picture 9" descr="j02820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724400"/>
            <a:ext cx="2951163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Verdana" pitchFamily="34" charset="0"/>
              </a:rPr>
              <a:t>Extension: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Note down the benefits that you will see from maintaining a healthy lifestyle and write down the factors that you can do to contribute to this. </a:t>
            </a:r>
          </a:p>
        </p:txBody>
      </p:sp>
      <p:pic>
        <p:nvPicPr>
          <p:cNvPr id="46085" name="Picture 5" descr="j0242173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3284538"/>
            <a:ext cx="1925638" cy="33131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1"/>
      <p:bldP spid="46083" grpId="0" build="p"/>
    </p:bldLst>
  </p:timing>
</p:sld>
</file>

<file path=ppt/theme/theme1.xml><?xml version="1.0" encoding="utf-8"?>
<a:theme xmlns:a="http://schemas.openxmlformats.org/drawingml/2006/main" name="Competition">
  <a:themeElements>
    <a:clrScheme name="Competition 3">
      <a:dk1>
        <a:srgbClr val="2A5400"/>
      </a:dk1>
      <a:lt1>
        <a:srgbClr val="FFFFFF"/>
      </a:lt1>
      <a:dk2>
        <a:srgbClr val="4A9400"/>
      </a:dk2>
      <a:lt2>
        <a:srgbClr val="F3F2D9"/>
      </a:lt2>
      <a:accent1>
        <a:srgbClr val="99CC00"/>
      </a:accent1>
      <a:accent2>
        <a:srgbClr val="6B4A39"/>
      </a:accent2>
      <a:accent3>
        <a:srgbClr val="B1C8AA"/>
      </a:accent3>
      <a:accent4>
        <a:srgbClr val="DADADA"/>
      </a:accent4>
      <a:accent5>
        <a:srgbClr val="CAE2AA"/>
      </a:accent5>
      <a:accent6>
        <a:srgbClr val="604233"/>
      </a:accent6>
      <a:hlink>
        <a:srgbClr val="E2BC5E"/>
      </a:hlink>
      <a:folHlink>
        <a:srgbClr val="AB7F6B"/>
      </a:folHlink>
    </a:clrScheme>
    <a:fontScheme name="Competition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52</TotalTime>
  <Words>284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Verdana</vt:lpstr>
      <vt:lpstr>Wingdings</vt:lpstr>
      <vt:lpstr>Competition</vt:lpstr>
      <vt:lpstr>Why do we need to exercise?</vt:lpstr>
      <vt:lpstr>How much exercise do you do?</vt:lpstr>
      <vt:lpstr>What things help us to stay healthy?</vt:lpstr>
      <vt:lpstr>How do you spend your free time?</vt:lpstr>
      <vt:lpstr>What benefits will we get if we take regular exercise?</vt:lpstr>
      <vt:lpstr>Task:</vt:lpstr>
      <vt:lpstr>Extension: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need to exercise?</dc:title>
  <dc:creator>Nicola L Tagg</dc:creator>
  <cp:lastModifiedBy>Teacher E-Solutions</cp:lastModifiedBy>
  <cp:revision>23</cp:revision>
  <dcterms:created xsi:type="dcterms:W3CDTF">2006-11-26T20:51:58Z</dcterms:created>
  <dcterms:modified xsi:type="dcterms:W3CDTF">2019-01-18T17:16:20Z</dcterms:modified>
</cp:coreProperties>
</file>