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22"/>
  </p:notesMasterIdLst>
  <p:sldIdLst>
    <p:sldId id="257" r:id="rId2"/>
    <p:sldId id="258" r:id="rId3"/>
    <p:sldId id="274" r:id="rId4"/>
    <p:sldId id="262" r:id="rId5"/>
    <p:sldId id="264" r:id="rId6"/>
    <p:sldId id="269" r:id="rId7"/>
    <p:sldId id="259" r:id="rId8"/>
    <p:sldId id="266" r:id="rId9"/>
    <p:sldId id="265" r:id="rId10"/>
    <p:sldId id="275" r:id="rId11"/>
    <p:sldId id="267" r:id="rId12"/>
    <p:sldId id="268" r:id="rId13"/>
    <p:sldId id="273" r:id="rId14"/>
    <p:sldId id="260" r:id="rId15"/>
    <p:sldId id="270" r:id="rId16"/>
    <p:sldId id="263" r:id="rId17"/>
    <p:sldId id="261" r:id="rId18"/>
    <p:sldId id="256" r:id="rId19"/>
    <p:sldId id="271" r:id="rId20"/>
    <p:sldId id="272" r:id="rId2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Black" pitchFamily="34" charset="0"/>
        <a:ea typeface="+mn-ea"/>
        <a:cs typeface="Times New Roman" pitchFamily="18" charset="0"/>
      </a:defRPr>
    </a:lvl1pPr>
    <a:lvl2pPr marL="457200" algn="l" rtl="0" fontAlgn="base">
      <a:spcBef>
        <a:spcPct val="0"/>
      </a:spcBef>
      <a:spcAft>
        <a:spcPct val="0"/>
      </a:spcAft>
      <a:defRPr sz="2400" kern="1200">
        <a:solidFill>
          <a:schemeClr val="tx1"/>
        </a:solidFill>
        <a:latin typeface="Arial Black" pitchFamily="34" charset="0"/>
        <a:ea typeface="+mn-ea"/>
        <a:cs typeface="Times New Roman" pitchFamily="18" charset="0"/>
      </a:defRPr>
    </a:lvl2pPr>
    <a:lvl3pPr marL="914400" algn="l" rtl="0" fontAlgn="base">
      <a:spcBef>
        <a:spcPct val="0"/>
      </a:spcBef>
      <a:spcAft>
        <a:spcPct val="0"/>
      </a:spcAft>
      <a:defRPr sz="2400" kern="1200">
        <a:solidFill>
          <a:schemeClr val="tx1"/>
        </a:solidFill>
        <a:latin typeface="Arial Black" pitchFamily="34" charset="0"/>
        <a:ea typeface="+mn-ea"/>
        <a:cs typeface="Times New Roman" pitchFamily="18" charset="0"/>
      </a:defRPr>
    </a:lvl3pPr>
    <a:lvl4pPr marL="1371600" algn="l" rtl="0" fontAlgn="base">
      <a:spcBef>
        <a:spcPct val="0"/>
      </a:spcBef>
      <a:spcAft>
        <a:spcPct val="0"/>
      </a:spcAft>
      <a:defRPr sz="2400" kern="1200">
        <a:solidFill>
          <a:schemeClr val="tx1"/>
        </a:solidFill>
        <a:latin typeface="Arial Black" pitchFamily="34" charset="0"/>
        <a:ea typeface="+mn-ea"/>
        <a:cs typeface="Times New Roman" pitchFamily="18" charset="0"/>
      </a:defRPr>
    </a:lvl4pPr>
    <a:lvl5pPr marL="1828800" algn="l" rtl="0" fontAlgn="base">
      <a:spcBef>
        <a:spcPct val="0"/>
      </a:spcBef>
      <a:spcAft>
        <a:spcPct val="0"/>
      </a:spcAft>
      <a:defRPr sz="2400" kern="1200">
        <a:solidFill>
          <a:schemeClr val="tx1"/>
        </a:solidFill>
        <a:latin typeface="Arial Black" pitchFamily="34" charset="0"/>
        <a:ea typeface="+mn-ea"/>
        <a:cs typeface="Times New Roman" pitchFamily="18" charset="0"/>
      </a:defRPr>
    </a:lvl5pPr>
    <a:lvl6pPr marL="2286000" algn="l" defTabSz="914400" rtl="0" eaLnBrk="1" latinLnBrk="0" hangingPunct="1">
      <a:defRPr sz="2400" kern="1200">
        <a:solidFill>
          <a:schemeClr val="tx1"/>
        </a:solidFill>
        <a:latin typeface="Arial Black" pitchFamily="34" charset="0"/>
        <a:ea typeface="+mn-ea"/>
        <a:cs typeface="Times New Roman" pitchFamily="18" charset="0"/>
      </a:defRPr>
    </a:lvl6pPr>
    <a:lvl7pPr marL="2743200" algn="l" defTabSz="914400" rtl="0" eaLnBrk="1" latinLnBrk="0" hangingPunct="1">
      <a:defRPr sz="2400" kern="1200">
        <a:solidFill>
          <a:schemeClr val="tx1"/>
        </a:solidFill>
        <a:latin typeface="Arial Black" pitchFamily="34" charset="0"/>
        <a:ea typeface="+mn-ea"/>
        <a:cs typeface="Times New Roman" pitchFamily="18" charset="0"/>
      </a:defRPr>
    </a:lvl7pPr>
    <a:lvl8pPr marL="3200400" algn="l" defTabSz="914400" rtl="0" eaLnBrk="1" latinLnBrk="0" hangingPunct="1">
      <a:defRPr sz="2400" kern="1200">
        <a:solidFill>
          <a:schemeClr val="tx1"/>
        </a:solidFill>
        <a:latin typeface="Arial Black" pitchFamily="34" charset="0"/>
        <a:ea typeface="+mn-ea"/>
        <a:cs typeface="Times New Roman" pitchFamily="18" charset="0"/>
      </a:defRPr>
    </a:lvl8pPr>
    <a:lvl9pPr marL="3657600" algn="l" defTabSz="914400" rtl="0" eaLnBrk="1" latinLnBrk="0" hangingPunct="1">
      <a:defRPr sz="2400" kern="1200">
        <a:solidFill>
          <a:schemeClr val="tx1"/>
        </a:solidFill>
        <a:latin typeface="Arial Black" pitchFamily="34"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4C82"/>
    <a:srgbClr val="666699"/>
    <a:srgbClr val="0667B0"/>
    <a:srgbClr val="000099"/>
    <a:srgbClr val="666633"/>
    <a:srgbClr val="D1E8FF"/>
    <a:srgbClr val="3B330F"/>
    <a:srgbClr val="7564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41" autoAdjust="0"/>
    <p:restoredTop sz="90929"/>
  </p:normalViewPr>
  <p:slideViewPr>
    <p:cSldViewPr>
      <p:cViewPr>
        <p:scale>
          <a:sx n="81" d="100"/>
          <a:sy n="81" d="100"/>
        </p:scale>
        <p:origin x="-58" y="-38"/>
      </p:cViewPr>
      <p:guideLst>
        <p:guide orient="horz" pos="2160"/>
        <p:guide pos="2784"/>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notesViewPr>
    <p:cSldViewPr>
      <p:cViewPr varScale="1">
        <p:scale>
          <a:sx n="62" d="100"/>
          <a:sy n="62" d="100"/>
        </p:scale>
        <p:origin x="-167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slide" Target="slides/slide9.xml"/><Relationship Id="rId1"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126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35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127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A21721B-8640-4563-A77D-5051430D6CFA}" type="slidenum">
              <a:rPr lang="en-US"/>
              <a:pPr>
                <a:defRPr/>
              </a:pPr>
              <a:t>‹#›</a:t>
            </a:fld>
            <a:endParaRPr lang="en-US"/>
          </a:p>
        </p:txBody>
      </p:sp>
    </p:spTree>
    <p:extLst>
      <p:ext uri="{BB962C8B-B14F-4D97-AF65-F5344CB8AC3E}">
        <p14:creationId xmlns:p14="http://schemas.microsoft.com/office/powerpoint/2010/main" val="4081078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Black"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Black"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Black"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Black"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Black"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42A531F0-4D02-43A2-8337-EFEE42976303}" type="slidenum">
              <a:rPr lang="en-US" sz="1200"/>
              <a:pPr eaLnBrk="1" hangingPunct="1"/>
              <a:t>1</a:t>
            </a:fld>
            <a:endParaRPr lang="en-US" sz="1200"/>
          </a:p>
        </p:txBody>
      </p:sp>
      <p:sp>
        <p:nvSpPr>
          <p:cNvPr id="24579" name="Rectangle 2"/>
          <p:cNvSpPr>
            <a:spLocks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ED26A5A4-C16E-41AF-BA72-E4DA9B795834}" type="slidenum">
              <a:rPr lang="en-US" sz="1200"/>
              <a:pPr eaLnBrk="1" hangingPunct="1"/>
              <a:t>10</a:t>
            </a:fld>
            <a:endParaRPr lang="en-US" sz="1200"/>
          </a:p>
        </p:txBody>
      </p:sp>
      <p:sp>
        <p:nvSpPr>
          <p:cNvPr id="33795" name="Rectangle 1026"/>
          <p:cNvSpPr>
            <a:spLocks noChangeArrowheads="1" noTextEdit="1"/>
          </p:cNvSpPr>
          <p:nvPr>
            <p:ph type="sldImg"/>
          </p:nvPr>
        </p:nvSpPr>
        <p:spPr>
          <a:ln/>
        </p:spPr>
      </p:sp>
      <p:sp>
        <p:nvSpPr>
          <p:cNvPr id="33796"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CE953D39-4881-4B4F-9652-F0F891DB28CF}" type="slidenum">
              <a:rPr lang="en-US" sz="1200"/>
              <a:pPr eaLnBrk="1" hangingPunct="1"/>
              <a:t>11</a:t>
            </a:fld>
            <a:endParaRPr lang="en-US" sz="1200"/>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25925825-CD7B-4538-AB2B-45A890213A92}" type="slidenum">
              <a:rPr lang="en-US" sz="1200"/>
              <a:pPr eaLnBrk="1" hangingPunct="1"/>
              <a:t>12</a:t>
            </a:fld>
            <a:endParaRPr lang="en-US" sz="1200"/>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2876CC5D-87EA-401F-B5FD-3320C54FED55}" type="slidenum">
              <a:rPr lang="en-US" sz="1200"/>
              <a:pPr eaLnBrk="1" hangingPunct="1"/>
              <a:t>13</a:t>
            </a:fld>
            <a:endParaRPr lang="en-US" sz="1200"/>
          </a:p>
        </p:txBody>
      </p:sp>
      <p:sp>
        <p:nvSpPr>
          <p:cNvPr id="36867" name="Rectangle 2"/>
          <p:cNvSpPr>
            <a:spLocks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C9F7B1E9-9EB3-4879-BD5A-5D5AF078889B}" type="slidenum">
              <a:rPr lang="en-US" sz="1200"/>
              <a:pPr eaLnBrk="1" hangingPunct="1"/>
              <a:t>14</a:t>
            </a:fld>
            <a:endParaRPr lang="en-US" sz="1200"/>
          </a:p>
        </p:txBody>
      </p:sp>
      <p:sp>
        <p:nvSpPr>
          <p:cNvPr id="37891" name="Rectangle 2"/>
          <p:cNvSpPr>
            <a:spLocks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2B49BD18-500B-4F58-A4C2-3F11BC41CCAB}" type="slidenum">
              <a:rPr lang="en-US" sz="1200"/>
              <a:pPr eaLnBrk="1" hangingPunct="1"/>
              <a:t>15</a:t>
            </a:fld>
            <a:endParaRPr lang="en-US" sz="1200"/>
          </a:p>
        </p:txBody>
      </p:sp>
      <p:sp>
        <p:nvSpPr>
          <p:cNvPr id="38915" name="Rectangle 2"/>
          <p:cNvSpPr>
            <a:spLocks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A59B2659-DFF3-4B3D-8B11-AAD5BB412A4A}" type="slidenum">
              <a:rPr lang="en-US" sz="1200"/>
              <a:pPr eaLnBrk="1" hangingPunct="1"/>
              <a:t>16</a:t>
            </a:fld>
            <a:endParaRPr lang="en-US" sz="1200"/>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9DE5E912-547F-41BD-A606-875A9843E2EF}" type="slidenum">
              <a:rPr lang="en-US" sz="1200"/>
              <a:pPr eaLnBrk="1" hangingPunct="1"/>
              <a:t>17</a:t>
            </a:fld>
            <a:endParaRPr lang="en-US" sz="1200"/>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A61C1619-8A5E-4960-80EC-B5DF580FDF6C}" type="slidenum">
              <a:rPr lang="en-US" sz="1200"/>
              <a:pPr eaLnBrk="1" hangingPunct="1"/>
              <a:t>18</a:t>
            </a:fld>
            <a:endParaRPr lang="en-US" sz="1200"/>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B3E2EAB0-59DC-417D-A6E4-1EE41513065B}" type="slidenum">
              <a:rPr lang="en-US" sz="1200"/>
              <a:pPr eaLnBrk="1" hangingPunct="1"/>
              <a:t>19</a:t>
            </a:fld>
            <a:endParaRPr lang="en-US" sz="1200"/>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8D1307C7-CBEB-4FB6-B5EC-6177C4D7B723}" type="slidenum">
              <a:rPr lang="en-US" sz="1200"/>
              <a:pPr eaLnBrk="1" hangingPunct="1"/>
              <a:t>2</a:t>
            </a:fld>
            <a:endParaRPr lang="en-US" sz="1200"/>
          </a:p>
        </p:txBody>
      </p:sp>
      <p:sp>
        <p:nvSpPr>
          <p:cNvPr id="25603" name="Rectangle 2"/>
          <p:cNvSpPr>
            <a:spLocks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02219789-69DC-4ADE-B50E-9118A1E4196A}" type="slidenum">
              <a:rPr lang="en-US" sz="1200"/>
              <a:pPr eaLnBrk="1" hangingPunct="1"/>
              <a:t>20</a:t>
            </a:fld>
            <a:endParaRPr lang="en-US" sz="1200"/>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4737D620-67D7-4996-801B-A2B424AA4776}" type="slidenum">
              <a:rPr lang="en-US" sz="1200"/>
              <a:pPr eaLnBrk="1" hangingPunct="1"/>
              <a:t>3</a:t>
            </a:fld>
            <a:endParaRPr lang="en-US" sz="1200"/>
          </a:p>
        </p:txBody>
      </p:sp>
      <p:sp>
        <p:nvSpPr>
          <p:cNvPr id="26627" name="Rectangle 1026"/>
          <p:cNvSpPr>
            <a:spLocks noChangeArrowheads="1" noTextEdit="1"/>
          </p:cNvSpPr>
          <p:nvPr>
            <p:ph type="sldImg"/>
          </p:nvPr>
        </p:nvSpPr>
        <p:spPr>
          <a:ln/>
        </p:spPr>
      </p:sp>
      <p:sp>
        <p:nvSpPr>
          <p:cNvPr id="26628"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8AAE97B0-5560-4C86-9085-A516E385F516}" type="slidenum">
              <a:rPr lang="en-US" sz="1200"/>
              <a:pPr eaLnBrk="1" hangingPunct="1"/>
              <a:t>4</a:t>
            </a:fld>
            <a:endParaRPr lang="en-US" sz="1200"/>
          </a:p>
        </p:txBody>
      </p:sp>
      <p:sp>
        <p:nvSpPr>
          <p:cNvPr id="27651" name="Rectangle 2"/>
          <p:cNvSpPr>
            <a:spLocks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81C7534E-AF7D-43F9-9B1B-62124AB5EFE7}" type="slidenum">
              <a:rPr lang="en-US" sz="1200"/>
              <a:pPr eaLnBrk="1" hangingPunct="1"/>
              <a:t>5</a:t>
            </a:fld>
            <a:endParaRPr lang="en-US" sz="1200"/>
          </a:p>
        </p:txBody>
      </p:sp>
      <p:sp>
        <p:nvSpPr>
          <p:cNvPr id="28675" name="Rectangle 2"/>
          <p:cNvSpPr>
            <a:spLocks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F7D273EE-4AFC-4FD1-AB74-129B9C724B35}" type="slidenum">
              <a:rPr lang="en-US" sz="1200"/>
              <a:pPr eaLnBrk="1" hangingPunct="1"/>
              <a:t>6</a:t>
            </a:fld>
            <a:endParaRPr lang="en-US" sz="1200"/>
          </a:p>
        </p:txBody>
      </p:sp>
      <p:sp>
        <p:nvSpPr>
          <p:cNvPr id="29699" name="Rectangle 2"/>
          <p:cNvSpPr>
            <a:spLocks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310FDD91-3F84-4689-94E5-3BF752FB90EA}" type="slidenum">
              <a:rPr lang="en-US" sz="1200"/>
              <a:pPr eaLnBrk="1" hangingPunct="1"/>
              <a:t>7</a:t>
            </a:fld>
            <a:endParaRPr lang="en-US" sz="1200"/>
          </a:p>
        </p:txBody>
      </p:sp>
      <p:sp>
        <p:nvSpPr>
          <p:cNvPr id="30723" name="Rectangle 2"/>
          <p:cNvSpPr>
            <a:spLocks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65E846F2-47DA-456E-AA04-C5F5461B06E1}" type="slidenum">
              <a:rPr lang="en-US" sz="1200"/>
              <a:pPr eaLnBrk="1" hangingPunct="1"/>
              <a:t>8</a:t>
            </a:fld>
            <a:endParaRPr lang="en-US" sz="1200"/>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defRPr sz="2400">
                <a:solidFill>
                  <a:schemeClr val="tx1"/>
                </a:solidFill>
                <a:latin typeface="Arial Black" pitchFamily="34" charset="0"/>
                <a:cs typeface="Times New Roman" pitchFamily="18" charset="0"/>
              </a:defRPr>
            </a:lvl1pPr>
            <a:lvl2pPr marL="742950" indent="-285750" eaLnBrk="0" hangingPunct="0">
              <a:defRPr sz="2400">
                <a:solidFill>
                  <a:schemeClr val="tx1"/>
                </a:solidFill>
                <a:latin typeface="Arial Black" pitchFamily="34" charset="0"/>
                <a:cs typeface="Times New Roman" pitchFamily="18" charset="0"/>
              </a:defRPr>
            </a:lvl2pPr>
            <a:lvl3pPr marL="1143000" indent="-228600" eaLnBrk="0" hangingPunct="0">
              <a:defRPr sz="2400">
                <a:solidFill>
                  <a:schemeClr val="tx1"/>
                </a:solidFill>
                <a:latin typeface="Arial Black" pitchFamily="34" charset="0"/>
                <a:cs typeface="Times New Roman" pitchFamily="18" charset="0"/>
              </a:defRPr>
            </a:lvl3pPr>
            <a:lvl4pPr marL="1600200" indent="-228600" eaLnBrk="0" hangingPunct="0">
              <a:defRPr sz="2400">
                <a:solidFill>
                  <a:schemeClr val="tx1"/>
                </a:solidFill>
                <a:latin typeface="Arial Black" pitchFamily="34" charset="0"/>
                <a:cs typeface="Times New Roman" pitchFamily="18" charset="0"/>
              </a:defRPr>
            </a:lvl4pPr>
            <a:lvl5pPr marL="2057400" indent="-228600" eaLnBrk="0" hangingPunct="0">
              <a:defRPr sz="2400">
                <a:solidFill>
                  <a:schemeClr val="tx1"/>
                </a:solidFill>
                <a:latin typeface="Arial Black" pitchFamily="34"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Black" pitchFamily="34"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Black" pitchFamily="34"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Black" pitchFamily="34"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Black" pitchFamily="34" charset="0"/>
                <a:cs typeface="Times New Roman" pitchFamily="18" charset="0"/>
              </a:defRPr>
            </a:lvl9pPr>
          </a:lstStyle>
          <a:p>
            <a:pPr eaLnBrk="1" hangingPunct="1"/>
            <a:fld id="{501D1624-55F2-4091-B3E6-4079B5923246}" type="slidenum">
              <a:rPr lang="en-US" sz="1200"/>
              <a:pPr eaLnBrk="1" hangingPunct="1"/>
              <a:t>9</a:t>
            </a:fld>
            <a:endParaRPr lang="en-US" sz="1200"/>
          </a:p>
        </p:txBody>
      </p:sp>
      <p:sp>
        <p:nvSpPr>
          <p:cNvPr id="32771" name="Rectangle 2"/>
          <p:cNvSpPr>
            <a:spLocks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8263"/>
            <a:ext cx="8678863" cy="6713537"/>
            <a:chOff x="0" y="43"/>
            <a:chExt cx="5467" cy="4229"/>
          </a:xfrm>
        </p:grpSpPr>
        <p:sp>
          <p:nvSpPr>
            <p:cNvPr id="5" name="Rectangle 3"/>
            <p:cNvSpPr>
              <a:spLocks noChangeArrowheads="1"/>
            </p:cNvSpPr>
            <p:nvPr userDrawn="1"/>
          </p:nvSpPr>
          <p:spPr bwMode="auto">
            <a:xfrm>
              <a:off x="692" y="494"/>
              <a:ext cx="4775" cy="93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 name="Group 4"/>
            <p:cNvGrpSpPr>
              <a:grpSpLocks/>
            </p:cNvGrpSpPr>
            <p:nvPr userDrawn="1"/>
          </p:nvGrpSpPr>
          <p:grpSpPr bwMode="auto">
            <a:xfrm>
              <a:off x="0" y="43"/>
              <a:ext cx="624" cy="4229"/>
              <a:chOff x="0" y="43"/>
              <a:chExt cx="624" cy="4229"/>
            </a:xfrm>
          </p:grpSpPr>
          <p:sp>
            <p:nvSpPr>
              <p:cNvPr id="7" name="Line 5"/>
              <p:cNvSpPr>
                <a:spLocks noChangeShapeType="1"/>
              </p:cNvSpPr>
              <p:nvPr userDrawn="1"/>
            </p:nvSpPr>
            <p:spPr bwMode="auto">
              <a:xfrm>
                <a:off x="0" y="420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Line 6"/>
              <p:cNvSpPr>
                <a:spLocks noChangeShapeType="1"/>
              </p:cNvSpPr>
              <p:nvPr userDrawn="1"/>
            </p:nvSpPr>
            <p:spPr bwMode="auto">
              <a:xfrm>
                <a:off x="0" y="423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7"/>
              <p:cNvSpPr>
                <a:spLocks noChangeShapeType="1"/>
              </p:cNvSpPr>
              <p:nvPr userDrawn="1"/>
            </p:nvSpPr>
            <p:spPr bwMode="auto">
              <a:xfrm>
                <a:off x="0" y="4272"/>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8"/>
              <p:cNvSpPr>
                <a:spLocks noChangeShapeType="1"/>
              </p:cNvSpPr>
              <p:nvPr userDrawn="1"/>
            </p:nvSpPr>
            <p:spPr bwMode="auto">
              <a:xfrm>
                <a:off x="0" y="4113"/>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Line 9"/>
              <p:cNvSpPr>
                <a:spLocks noChangeShapeType="1"/>
              </p:cNvSpPr>
              <p:nvPr userDrawn="1"/>
            </p:nvSpPr>
            <p:spPr bwMode="auto">
              <a:xfrm>
                <a:off x="0" y="4065"/>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10"/>
              <p:cNvSpPr>
                <a:spLocks noChangeShapeType="1"/>
              </p:cNvSpPr>
              <p:nvPr userDrawn="1"/>
            </p:nvSpPr>
            <p:spPr bwMode="auto">
              <a:xfrm>
                <a:off x="0" y="4158"/>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11"/>
              <p:cNvSpPr>
                <a:spLocks noChangeShapeType="1"/>
              </p:cNvSpPr>
              <p:nvPr userDrawn="1"/>
            </p:nvSpPr>
            <p:spPr bwMode="auto">
              <a:xfrm>
                <a:off x="0" y="366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Line 12"/>
              <p:cNvSpPr>
                <a:spLocks noChangeShapeType="1"/>
              </p:cNvSpPr>
              <p:nvPr userDrawn="1"/>
            </p:nvSpPr>
            <p:spPr bwMode="auto">
              <a:xfrm>
                <a:off x="0" y="363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userDrawn="1"/>
            </p:nvSpPr>
            <p:spPr bwMode="auto">
              <a:xfrm>
                <a:off x="0" y="4020"/>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14"/>
              <p:cNvSpPr>
                <a:spLocks noChangeShapeType="1"/>
              </p:cNvSpPr>
              <p:nvPr userDrawn="1"/>
            </p:nvSpPr>
            <p:spPr bwMode="auto">
              <a:xfrm>
                <a:off x="0" y="389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Line 15"/>
              <p:cNvSpPr>
                <a:spLocks noChangeShapeType="1"/>
              </p:cNvSpPr>
              <p:nvPr userDrawn="1"/>
            </p:nvSpPr>
            <p:spPr bwMode="auto">
              <a:xfrm>
                <a:off x="0" y="3813"/>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16"/>
              <p:cNvSpPr>
                <a:spLocks noChangeShapeType="1"/>
              </p:cNvSpPr>
              <p:nvPr userDrawn="1"/>
            </p:nvSpPr>
            <p:spPr bwMode="auto">
              <a:xfrm>
                <a:off x="0" y="3999"/>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Line 17"/>
              <p:cNvSpPr>
                <a:spLocks noChangeShapeType="1"/>
              </p:cNvSpPr>
              <p:nvPr userDrawn="1"/>
            </p:nvSpPr>
            <p:spPr bwMode="auto">
              <a:xfrm>
                <a:off x="0" y="3687"/>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18"/>
              <p:cNvSpPr>
                <a:spLocks noChangeShapeType="1"/>
              </p:cNvSpPr>
              <p:nvPr userDrawn="1"/>
            </p:nvSpPr>
            <p:spPr bwMode="auto">
              <a:xfrm>
                <a:off x="0" y="374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19"/>
              <p:cNvSpPr>
                <a:spLocks noChangeShapeType="1"/>
              </p:cNvSpPr>
              <p:nvPr userDrawn="1"/>
            </p:nvSpPr>
            <p:spPr bwMode="auto">
              <a:xfrm>
                <a:off x="0" y="393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20"/>
              <p:cNvSpPr>
                <a:spLocks noChangeShapeType="1"/>
              </p:cNvSpPr>
              <p:nvPr userDrawn="1"/>
            </p:nvSpPr>
            <p:spPr bwMode="auto">
              <a:xfrm>
                <a:off x="0" y="391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21"/>
              <p:cNvSpPr>
                <a:spLocks noChangeShapeType="1"/>
              </p:cNvSpPr>
              <p:nvPr userDrawn="1"/>
            </p:nvSpPr>
            <p:spPr bwMode="auto">
              <a:xfrm>
                <a:off x="0" y="351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22"/>
              <p:cNvSpPr>
                <a:spLocks noChangeShapeType="1"/>
              </p:cNvSpPr>
              <p:nvPr userDrawn="1"/>
            </p:nvSpPr>
            <p:spPr bwMode="auto">
              <a:xfrm>
                <a:off x="0" y="354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23"/>
              <p:cNvSpPr>
                <a:spLocks noChangeShapeType="1"/>
              </p:cNvSpPr>
              <p:nvPr userDrawn="1"/>
            </p:nvSpPr>
            <p:spPr bwMode="auto">
              <a:xfrm>
                <a:off x="0" y="357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24"/>
              <p:cNvSpPr>
                <a:spLocks noChangeShapeType="1"/>
              </p:cNvSpPr>
              <p:nvPr userDrawn="1"/>
            </p:nvSpPr>
            <p:spPr bwMode="auto">
              <a:xfrm>
                <a:off x="0" y="342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25"/>
              <p:cNvSpPr>
                <a:spLocks noChangeShapeType="1"/>
              </p:cNvSpPr>
              <p:nvPr userDrawn="1"/>
            </p:nvSpPr>
            <p:spPr bwMode="auto">
              <a:xfrm>
                <a:off x="0" y="3372"/>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26"/>
              <p:cNvSpPr>
                <a:spLocks noChangeShapeType="1"/>
              </p:cNvSpPr>
              <p:nvPr userDrawn="1"/>
            </p:nvSpPr>
            <p:spPr bwMode="auto">
              <a:xfrm>
                <a:off x="0" y="346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27"/>
              <p:cNvSpPr>
                <a:spLocks noChangeShapeType="1"/>
              </p:cNvSpPr>
              <p:nvPr userDrawn="1"/>
            </p:nvSpPr>
            <p:spPr bwMode="auto">
              <a:xfrm>
                <a:off x="0" y="297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28"/>
              <p:cNvSpPr>
                <a:spLocks noChangeShapeType="1"/>
              </p:cNvSpPr>
              <p:nvPr userDrawn="1"/>
            </p:nvSpPr>
            <p:spPr bwMode="auto">
              <a:xfrm>
                <a:off x="0" y="294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29"/>
              <p:cNvSpPr>
                <a:spLocks noChangeShapeType="1"/>
              </p:cNvSpPr>
              <p:nvPr userDrawn="1"/>
            </p:nvSpPr>
            <p:spPr bwMode="auto">
              <a:xfrm>
                <a:off x="0" y="332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30"/>
              <p:cNvSpPr>
                <a:spLocks noChangeShapeType="1"/>
              </p:cNvSpPr>
              <p:nvPr userDrawn="1"/>
            </p:nvSpPr>
            <p:spPr bwMode="auto">
              <a:xfrm>
                <a:off x="0" y="320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31"/>
              <p:cNvSpPr>
                <a:spLocks noChangeShapeType="1"/>
              </p:cNvSpPr>
              <p:nvPr userDrawn="1"/>
            </p:nvSpPr>
            <p:spPr bwMode="auto">
              <a:xfrm>
                <a:off x="0" y="312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32"/>
              <p:cNvSpPr>
                <a:spLocks noChangeShapeType="1"/>
              </p:cNvSpPr>
              <p:nvPr userDrawn="1"/>
            </p:nvSpPr>
            <p:spPr bwMode="auto">
              <a:xfrm>
                <a:off x="0" y="330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33"/>
              <p:cNvSpPr>
                <a:spLocks noChangeShapeType="1"/>
              </p:cNvSpPr>
              <p:nvPr userDrawn="1"/>
            </p:nvSpPr>
            <p:spPr bwMode="auto">
              <a:xfrm>
                <a:off x="0" y="299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34"/>
              <p:cNvSpPr>
                <a:spLocks noChangeShapeType="1"/>
              </p:cNvSpPr>
              <p:nvPr userDrawn="1"/>
            </p:nvSpPr>
            <p:spPr bwMode="auto">
              <a:xfrm>
                <a:off x="0" y="304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35"/>
              <p:cNvSpPr>
                <a:spLocks noChangeShapeType="1"/>
              </p:cNvSpPr>
              <p:nvPr userDrawn="1"/>
            </p:nvSpPr>
            <p:spPr bwMode="auto">
              <a:xfrm>
                <a:off x="0" y="324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36"/>
              <p:cNvSpPr>
                <a:spLocks noChangeShapeType="1"/>
              </p:cNvSpPr>
              <p:nvPr userDrawn="1"/>
            </p:nvSpPr>
            <p:spPr bwMode="auto">
              <a:xfrm>
                <a:off x="0" y="322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37"/>
              <p:cNvSpPr>
                <a:spLocks noChangeShapeType="1"/>
              </p:cNvSpPr>
              <p:nvPr userDrawn="1"/>
            </p:nvSpPr>
            <p:spPr bwMode="auto">
              <a:xfrm>
                <a:off x="0" y="283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38"/>
              <p:cNvSpPr>
                <a:spLocks noChangeShapeType="1"/>
              </p:cNvSpPr>
              <p:nvPr userDrawn="1"/>
            </p:nvSpPr>
            <p:spPr bwMode="auto">
              <a:xfrm>
                <a:off x="0" y="275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39"/>
              <p:cNvSpPr>
                <a:spLocks noChangeShapeType="1"/>
              </p:cNvSpPr>
              <p:nvPr userDrawn="1"/>
            </p:nvSpPr>
            <p:spPr bwMode="auto">
              <a:xfrm>
                <a:off x="0" y="267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40"/>
              <p:cNvSpPr>
                <a:spLocks noChangeShapeType="1"/>
              </p:cNvSpPr>
              <p:nvPr userDrawn="1"/>
            </p:nvSpPr>
            <p:spPr bwMode="auto">
              <a:xfrm>
                <a:off x="0" y="287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41"/>
              <p:cNvSpPr>
                <a:spLocks noChangeShapeType="1"/>
              </p:cNvSpPr>
              <p:nvPr userDrawn="1"/>
            </p:nvSpPr>
            <p:spPr bwMode="auto">
              <a:xfrm>
                <a:off x="0" y="285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Line 42"/>
              <p:cNvSpPr>
                <a:spLocks noChangeShapeType="1"/>
              </p:cNvSpPr>
              <p:nvPr userDrawn="1"/>
            </p:nvSpPr>
            <p:spPr bwMode="auto">
              <a:xfrm>
                <a:off x="0" y="2554"/>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43"/>
              <p:cNvSpPr>
                <a:spLocks noChangeShapeType="1"/>
              </p:cNvSpPr>
              <p:nvPr userDrawn="1"/>
            </p:nvSpPr>
            <p:spPr bwMode="auto">
              <a:xfrm>
                <a:off x="0" y="2590"/>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44"/>
              <p:cNvSpPr>
                <a:spLocks noChangeShapeType="1"/>
              </p:cNvSpPr>
              <p:nvPr userDrawn="1"/>
            </p:nvSpPr>
            <p:spPr bwMode="auto">
              <a:xfrm>
                <a:off x="0" y="2623"/>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45"/>
              <p:cNvSpPr>
                <a:spLocks noChangeShapeType="1"/>
              </p:cNvSpPr>
              <p:nvPr userDrawn="1"/>
            </p:nvSpPr>
            <p:spPr bwMode="auto">
              <a:xfrm>
                <a:off x="0" y="246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46"/>
              <p:cNvSpPr>
                <a:spLocks noChangeShapeType="1"/>
              </p:cNvSpPr>
              <p:nvPr userDrawn="1"/>
            </p:nvSpPr>
            <p:spPr bwMode="auto">
              <a:xfrm>
                <a:off x="0" y="2416"/>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47"/>
              <p:cNvSpPr>
                <a:spLocks noChangeShapeType="1"/>
              </p:cNvSpPr>
              <p:nvPr userDrawn="1"/>
            </p:nvSpPr>
            <p:spPr bwMode="auto">
              <a:xfrm>
                <a:off x="0" y="250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48"/>
              <p:cNvSpPr>
                <a:spLocks noChangeShapeType="1"/>
              </p:cNvSpPr>
              <p:nvPr userDrawn="1"/>
            </p:nvSpPr>
            <p:spPr bwMode="auto">
              <a:xfrm>
                <a:off x="0" y="2371"/>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49"/>
              <p:cNvSpPr>
                <a:spLocks noChangeShapeType="1"/>
              </p:cNvSpPr>
              <p:nvPr userDrawn="1"/>
            </p:nvSpPr>
            <p:spPr bwMode="auto">
              <a:xfrm>
                <a:off x="0" y="2245"/>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50"/>
              <p:cNvSpPr>
                <a:spLocks noChangeShapeType="1"/>
              </p:cNvSpPr>
              <p:nvPr userDrawn="1"/>
            </p:nvSpPr>
            <p:spPr bwMode="auto">
              <a:xfrm>
                <a:off x="0" y="235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51"/>
              <p:cNvSpPr>
                <a:spLocks noChangeShapeType="1"/>
              </p:cNvSpPr>
              <p:nvPr userDrawn="1"/>
            </p:nvSpPr>
            <p:spPr bwMode="auto">
              <a:xfrm>
                <a:off x="0" y="2290"/>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52"/>
              <p:cNvSpPr>
                <a:spLocks noChangeShapeType="1"/>
              </p:cNvSpPr>
              <p:nvPr userDrawn="1"/>
            </p:nvSpPr>
            <p:spPr bwMode="auto">
              <a:xfrm>
                <a:off x="0" y="2269"/>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53"/>
              <p:cNvSpPr>
                <a:spLocks noChangeShapeType="1"/>
              </p:cNvSpPr>
              <p:nvPr userDrawn="1"/>
            </p:nvSpPr>
            <p:spPr bwMode="auto">
              <a:xfrm>
                <a:off x="0" y="213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54"/>
              <p:cNvSpPr>
                <a:spLocks noChangeShapeType="1"/>
              </p:cNvSpPr>
              <p:nvPr userDrawn="1"/>
            </p:nvSpPr>
            <p:spPr bwMode="auto">
              <a:xfrm>
                <a:off x="0" y="216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55"/>
              <p:cNvSpPr>
                <a:spLocks noChangeShapeType="1"/>
              </p:cNvSpPr>
              <p:nvPr userDrawn="1"/>
            </p:nvSpPr>
            <p:spPr bwMode="auto">
              <a:xfrm>
                <a:off x="0" y="219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56"/>
              <p:cNvSpPr>
                <a:spLocks noChangeShapeType="1"/>
              </p:cNvSpPr>
              <p:nvPr userDrawn="1"/>
            </p:nvSpPr>
            <p:spPr bwMode="auto">
              <a:xfrm>
                <a:off x="0" y="204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Line 57"/>
              <p:cNvSpPr>
                <a:spLocks noChangeShapeType="1"/>
              </p:cNvSpPr>
              <p:nvPr userDrawn="1"/>
            </p:nvSpPr>
            <p:spPr bwMode="auto">
              <a:xfrm>
                <a:off x="0" y="1992"/>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Line 58"/>
              <p:cNvSpPr>
                <a:spLocks noChangeShapeType="1"/>
              </p:cNvSpPr>
              <p:nvPr userDrawn="1"/>
            </p:nvSpPr>
            <p:spPr bwMode="auto">
              <a:xfrm>
                <a:off x="0" y="208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Line 59"/>
              <p:cNvSpPr>
                <a:spLocks noChangeShapeType="1"/>
              </p:cNvSpPr>
              <p:nvPr userDrawn="1"/>
            </p:nvSpPr>
            <p:spPr bwMode="auto">
              <a:xfrm>
                <a:off x="0" y="159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Line 60"/>
              <p:cNvSpPr>
                <a:spLocks noChangeShapeType="1"/>
              </p:cNvSpPr>
              <p:nvPr userDrawn="1"/>
            </p:nvSpPr>
            <p:spPr bwMode="auto">
              <a:xfrm>
                <a:off x="0" y="156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Line 61"/>
              <p:cNvSpPr>
                <a:spLocks noChangeShapeType="1"/>
              </p:cNvSpPr>
              <p:nvPr userDrawn="1"/>
            </p:nvSpPr>
            <p:spPr bwMode="auto">
              <a:xfrm>
                <a:off x="0" y="194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Line 62"/>
              <p:cNvSpPr>
                <a:spLocks noChangeShapeType="1"/>
              </p:cNvSpPr>
              <p:nvPr userDrawn="1"/>
            </p:nvSpPr>
            <p:spPr bwMode="auto">
              <a:xfrm>
                <a:off x="0" y="182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Line 63"/>
              <p:cNvSpPr>
                <a:spLocks noChangeShapeType="1"/>
              </p:cNvSpPr>
              <p:nvPr userDrawn="1"/>
            </p:nvSpPr>
            <p:spPr bwMode="auto">
              <a:xfrm>
                <a:off x="0" y="174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64"/>
              <p:cNvSpPr>
                <a:spLocks noChangeShapeType="1"/>
              </p:cNvSpPr>
              <p:nvPr userDrawn="1"/>
            </p:nvSpPr>
            <p:spPr bwMode="auto">
              <a:xfrm>
                <a:off x="0" y="192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65"/>
              <p:cNvSpPr>
                <a:spLocks noChangeShapeType="1"/>
              </p:cNvSpPr>
              <p:nvPr userDrawn="1"/>
            </p:nvSpPr>
            <p:spPr bwMode="auto">
              <a:xfrm>
                <a:off x="0" y="161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66"/>
              <p:cNvSpPr>
                <a:spLocks noChangeShapeType="1"/>
              </p:cNvSpPr>
              <p:nvPr userDrawn="1"/>
            </p:nvSpPr>
            <p:spPr bwMode="auto">
              <a:xfrm>
                <a:off x="0" y="166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67"/>
              <p:cNvSpPr>
                <a:spLocks noChangeShapeType="1"/>
              </p:cNvSpPr>
              <p:nvPr userDrawn="1"/>
            </p:nvSpPr>
            <p:spPr bwMode="auto">
              <a:xfrm>
                <a:off x="0" y="186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68"/>
              <p:cNvSpPr>
                <a:spLocks noChangeShapeType="1"/>
              </p:cNvSpPr>
              <p:nvPr userDrawn="1"/>
            </p:nvSpPr>
            <p:spPr bwMode="auto">
              <a:xfrm>
                <a:off x="0" y="184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69"/>
              <p:cNvSpPr>
                <a:spLocks noChangeShapeType="1"/>
              </p:cNvSpPr>
              <p:nvPr userDrawn="1"/>
            </p:nvSpPr>
            <p:spPr bwMode="auto">
              <a:xfrm>
                <a:off x="0" y="1437"/>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70"/>
              <p:cNvSpPr>
                <a:spLocks noChangeShapeType="1"/>
              </p:cNvSpPr>
              <p:nvPr userDrawn="1"/>
            </p:nvSpPr>
            <p:spPr bwMode="auto">
              <a:xfrm>
                <a:off x="0" y="1473"/>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71"/>
              <p:cNvSpPr>
                <a:spLocks noChangeShapeType="1"/>
              </p:cNvSpPr>
              <p:nvPr userDrawn="1"/>
            </p:nvSpPr>
            <p:spPr bwMode="auto">
              <a:xfrm>
                <a:off x="0" y="150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72"/>
              <p:cNvSpPr>
                <a:spLocks noChangeShapeType="1"/>
              </p:cNvSpPr>
              <p:nvPr userDrawn="1"/>
            </p:nvSpPr>
            <p:spPr bwMode="auto">
              <a:xfrm>
                <a:off x="0" y="1347"/>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Line 73"/>
              <p:cNvSpPr>
                <a:spLocks noChangeShapeType="1"/>
              </p:cNvSpPr>
              <p:nvPr userDrawn="1"/>
            </p:nvSpPr>
            <p:spPr bwMode="auto">
              <a:xfrm>
                <a:off x="0" y="1392"/>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74"/>
              <p:cNvSpPr>
                <a:spLocks noChangeShapeType="1"/>
              </p:cNvSpPr>
              <p:nvPr userDrawn="1"/>
            </p:nvSpPr>
            <p:spPr bwMode="auto">
              <a:xfrm>
                <a:off x="0" y="101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75"/>
              <p:cNvSpPr>
                <a:spLocks noChangeShapeType="1"/>
              </p:cNvSpPr>
              <p:nvPr userDrawn="1"/>
            </p:nvSpPr>
            <p:spPr bwMode="auto">
              <a:xfrm>
                <a:off x="0" y="98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76"/>
              <p:cNvSpPr>
                <a:spLocks noChangeShapeType="1"/>
              </p:cNvSpPr>
              <p:nvPr userDrawn="1"/>
            </p:nvSpPr>
            <p:spPr bwMode="auto">
              <a:xfrm>
                <a:off x="0" y="124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77"/>
              <p:cNvSpPr>
                <a:spLocks noChangeShapeType="1"/>
              </p:cNvSpPr>
              <p:nvPr userDrawn="1"/>
            </p:nvSpPr>
            <p:spPr bwMode="auto">
              <a:xfrm>
                <a:off x="0" y="1163"/>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78"/>
              <p:cNvSpPr>
                <a:spLocks noChangeShapeType="1"/>
              </p:cNvSpPr>
              <p:nvPr userDrawn="1"/>
            </p:nvSpPr>
            <p:spPr bwMode="auto">
              <a:xfrm>
                <a:off x="0" y="1037"/>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 name="Line 79"/>
              <p:cNvSpPr>
                <a:spLocks noChangeShapeType="1"/>
              </p:cNvSpPr>
              <p:nvPr userDrawn="1"/>
            </p:nvSpPr>
            <p:spPr bwMode="auto">
              <a:xfrm>
                <a:off x="0" y="109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Line 80"/>
              <p:cNvSpPr>
                <a:spLocks noChangeShapeType="1"/>
              </p:cNvSpPr>
              <p:nvPr userDrawn="1"/>
            </p:nvSpPr>
            <p:spPr bwMode="auto">
              <a:xfrm>
                <a:off x="0" y="128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Line 81"/>
              <p:cNvSpPr>
                <a:spLocks noChangeShapeType="1"/>
              </p:cNvSpPr>
              <p:nvPr userDrawn="1"/>
            </p:nvSpPr>
            <p:spPr bwMode="auto">
              <a:xfrm>
                <a:off x="0" y="126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 name="Line 82"/>
              <p:cNvSpPr>
                <a:spLocks noChangeShapeType="1"/>
              </p:cNvSpPr>
              <p:nvPr userDrawn="1"/>
            </p:nvSpPr>
            <p:spPr bwMode="auto">
              <a:xfrm>
                <a:off x="0" y="86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 name="Line 83"/>
              <p:cNvSpPr>
                <a:spLocks noChangeShapeType="1"/>
              </p:cNvSpPr>
              <p:nvPr userDrawn="1"/>
            </p:nvSpPr>
            <p:spPr bwMode="auto">
              <a:xfrm>
                <a:off x="0" y="89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 name="Line 84"/>
              <p:cNvSpPr>
                <a:spLocks noChangeShapeType="1"/>
              </p:cNvSpPr>
              <p:nvPr userDrawn="1"/>
            </p:nvSpPr>
            <p:spPr bwMode="auto">
              <a:xfrm>
                <a:off x="0" y="92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Line 85"/>
              <p:cNvSpPr>
                <a:spLocks noChangeShapeType="1"/>
              </p:cNvSpPr>
              <p:nvPr userDrawn="1"/>
            </p:nvSpPr>
            <p:spPr bwMode="auto">
              <a:xfrm>
                <a:off x="0" y="77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Line 86"/>
              <p:cNvSpPr>
                <a:spLocks noChangeShapeType="1"/>
              </p:cNvSpPr>
              <p:nvPr userDrawn="1"/>
            </p:nvSpPr>
            <p:spPr bwMode="auto">
              <a:xfrm>
                <a:off x="0" y="81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 name="Line 87"/>
              <p:cNvSpPr>
                <a:spLocks noChangeShapeType="1"/>
              </p:cNvSpPr>
              <p:nvPr userDrawn="1"/>
            </p:nvSpPr>
            <p:spPr bwMode="auto">
              <a:xfrm>
                <a:off x="0" y="71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 name="Line 88"/>
              <p:cNvSpPr>
                <a:spLocks noChangeShapeType="1"/>
              </p:cNvSpPr>
              <p:nvPr userDrawn="1"/>
            </p:nvSpPr>
            <p:spPr bwMode="auto">
              <a:xfrm>
                <a:off x="0" y="646"/>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 name="Line 89"/>
              <p:cNvSpPr>
                <a:spLocks noChangeShapeType="1"/>
              </p:cNvSpPr>
              <p:nvPr userDrawn="1"/>
            </p:nvSpPr>
            <p:spPr bwMode="auto">
              <a:xfrm>
                <a:off x="0" y="522"/>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 name="Line 90"/>
              <p:cNvSpPr>
                <a:spLocks noChangeShapeType="1"/>
              </p:cNvSpPr>
              <p:nvPr userDrawn="1"/>
            </p:nvSpPr>
            <p:spPr bwMode="auto">
              <a:xfrm>
                <a:off x="0" y="558"/>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 name="Line 91"/>
              <p:cNvSpPr>
                <a:spLocks noChangeShapeType="1"/>
              </p:cNvSpPr>
              <p:nvPr userDrawn="1"/>
            </p:nvSpPr>
            <p:spPr bwMode="auto">
              <a:xfrm>
                <a:off x="0" y="591"/>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 name="Line 92"/>
              <p:cNvSpPr>
                <a:spLocks noChangeShapeType="1"/>
              </p:cNvSpPr>
              <p:nvPr userDrawn="1"/>
            </p:nvSpPr>
            <p:spPr bwMode="auto">
              <a:xfrm>
                <a:off x="0" y="432"/>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 name="Line 93"/>
              <p:cNvSpPr>
                <a:spLocks noChangeShapeType="1"/>
              </p:cNvSpPr>
              <p:nvPr userDrawn="1"/>
            </p:nvSpPr>
            <p:spPr bwMode="auto">
              <a:xfrm>
                <a:off x="0" y="38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 name="Line 94"/>
              <p:cNvSpPr>
                <a:spLocks noChangeShapeType="1"/>
              </p:cNvSpPr>
              <p:nvPr userDrawn="1"/>
            </p:nvSpPr>
            <p:spPr bwMode="auto">
              <a:xfrm>
                <a:off x="0" y="47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 name="Line 95"/>
              <p:cNvSpPr>
                <a:spLocks noChangeShapeType="1"/>
              </p:cNvSpPr>
              <p:nvPr userDrawn="1"/>
            </p:nvSpPr>
            <p:spPr bwMode="auto">
              <a:xfrm>
                <a:off x="0" y="33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 name="Line 96"/>
              <p:cNvSpPr>
                <a:spLocks noChangeShapeType="1"/>
              </p:cNvSpPr>
              <p:nvPr userDrawn="1"/>
            </p:nvSpPr>
            <p:spPr bwMode="auto">
              <a:xfrm>
                <a:off x="0" y="31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 name="Line 97"/>
              <p:cNvSpPr>
                <a:spLocks noChangeShapeType="1"/>
              </p:cNvSpPr>
              <p:nvPr userDrawn="1"/>
            </p:nvSpPr>
            <p:spPr bwMode="auto">
              <a:xfrm>
                <a:off x="0" y="258"/>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 name="Line 98"/>
              <p:cNvSpPr>
                <a:spLocks noChangeShapeType="1"/>
              </p:cNvSpPr>
              <p:nvPr userDrawn="1"/>
            </p:nvSpPr>
            <p:spPr bwMode="auto">
              <a:xfrm>
                <a:off x="0" y="7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 name="Line 99"/>
              <p:cNvSpPr>
                <a:spLocks noChangeShapeType="1"/>
              </p:cNvSpPr>
              <p:nvPr userDrawn="1"/>
            </p:nvSpPr>
            <p:spPr bwMode="auto">
              <a:xfrm>
                <a:off x="0" y="43"/>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 name="Line 100"/>
              <p:cNvSpPr>
                <a:spLocks noChangeShapeType="1"/>
              </p:cNvSpPr>
              <p:nvPr userDrawn="1"/>
            </p:nvSpPr>
            <p:spPr bwMode="auto">
              <a:xfrm>
                <a:off x="0" y="9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 name="Line 101"/>
              <p:cNvSpPr>
                <a:spLocks noChangeShapeType="1"/>
              </p:cNvSpPr>
              <p:nvPr userDrawn="1"/>
            </p:nvSpPr>
            <p:spPr bwMode="auto">
              <a:xfrm>
                <a:off x="0" y="145"/>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 name="Line 102"/>
              <p:cNvSpPr>
                <a:spLocks noChangeShapeType="1"/>
              </p:cNvSpPr>
              <p:nvPr userDrawn="1"/>
            </p:nvSpPr>
            <p:spPr bwMode="auto">
              <a:xfrm>
                <a:off x="0" y="202"/>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5" name="Rectangle 108"/>
          <p:cNvSpPr>
            <a:spLocks noChangeArrowheads="1"/>
          </p:cNvSpPr>
          <p:nvPr/>
        </p:nvSpPr>
        <p:spPr bwMode="auto">
          <a:xfrm>
            <a:off x="3017838" y="2120900"/>
            <a:ext cx="5662612" cy="7778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6" name="Rectangle 109"/>
          <p:cNvSpPr>
            <a:spLocks noChangeArrowheads="1"/>
          </p:cNvSpPr>
          <p:nvPr/>
        </p:nvSpPr>
        <p:spPr bwMode="auto">
          <a:xfrm>
            <a:off x="1098550" y="862013"/>
            <a:ext cx="5662613" cy="7778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37994" name="Rectangle 106"/>
          <p:cNvSpPr>
            <a:spLocks noGrp="1" noChangeArrowheads="1"/>
          </p:cNvSpPr>
          <p:nvPr>
            <p:ph type="ctrTitle"/>
          </p:nvPr>
        </p:nvSpPr>
        <p:spPr>
          <a:xfrm>
            <a:off x="1169988" y="1046163"/>
            <a:ext cx="7380287" cy="1012825"/>
          </a:xfrm>
        </p:spPr>
        <p:txBody>
          <a:bodyPr/>
          <a:lstStyle>
            <a:lvl1pPr>
              <a:defRPr sz="4000"/>
            </a:lvl1pPr>
          </a:lstStyle>
          <a:p>
            <a:pPr lvl="0"/>
            <a:r>
              <a:rPr lang="en-US" noProof="0" smtClean="0"/>
              <a:t>Click to edit Master title style</a:t>
            </a:r>
          </a:p>
        </p:txBody>
      </p:sp>
      <p:sp>
        <p:nvSpPr>
          <p:cNvPr id="37995" name="Rectangle 107"/>
          <p:cNvSpPr>
            <a:spLocks noGrp="1" noChangeArrowheads="1"/>
          </p:cNvSpPr>
          <p:nvPr>
            <p:ph type="subTitle" idx="1"/>
          </p:nvPr>
        </p:nvSpPr>
        <p:spPr>
          <a:xfrm>
            <a:off x="1566863" y="2693988"/>
            <a:ext cx="6662737" cy="2994025"/>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07" name="Rectangle 103"/>
          <p:cNvSpPr>
            <a:spLocks noGrp="1" noChangeArrowheads="1"/>
          </p:cNvSpPr>
          <p:nvPr>
            <p:ph type="dt" sz="half" idx="10"/>
          </p:nvPr>
        </p:nvSpPr>
        <p:spPr>
          <a:xfrm>
            <a:off x="1387475" y="6357938"/>
            <a:ext cx="1905000" cy="457200"/>
          </a:xfrm>
          <a:extLst>
            <a:ext uri="{909E8E84-426E-40DD-AFC4-6F175D3DCCD1}">
              <a14:hiddenFill xmlns:a14="http://schemas.microsoft.com/office/drawing/2010/main">
                <a:solidFill>
                  <a:schemeClr val="accent1"/>
                </a:solidFill>
              </a14:hiddenFill>
            </a:ext>
          </a:extLst>
        </p:spPr>
        <p:txBody>
          <a:bodyPr/>
          <a:lstStyle>
            <a:lvl1pPr>
              <a:defRPr smtClean="0"/>
            </a:lvl1pPr>
          </a:lstStyle>
          <a:p>
            <a:pPr>
              <a:defRPr/>
            </a:pPr>
            <a:endParaRPr lang="en-US"/>
          </a:p>
        </p:txBody>
      </p:sp>
      <p:sp>
        <p:nvSpPr>
          <p:cNvPr id="108" name="Rectangle 104"/>
          <p:cNvSpPr>
            <a:spLocks noGrp="1" noChangeArrowheads="1"/>
          </p:cNvSpPr>
          <p:nvPr>
            <p:ph type="ftr" sz="quarter" idx="11"/>
          </p:nvPr>
        </p:nvSpPr>
        <p:spPr>
          <a:xfrm>
            <a:off x="3722688" y="6357938"/>
            <a:ext cx="2271712" cy="457200"/>
          </a:xfrm>
        </p:spPr>
        <p:txBody>
          <a:bodyPr/>
          <a:lstStyle>
            <a:lvl1pPr>
              <a:defRPr smtClean="0"/>
            </a:lvl1pPr>
          </a:lstStyle>
          <a:p>
            <a:pPr>
              <a:defRPr/>
            </a:pPr>
            <a:endParaRPr lang="en-US"/>
          </a:p>
        </p:txBody>
      </p:sp>
      <p:sp>
        <p:nvSpPr>
          <p:cNvPr id="109" name="Rectangle 105"/>
          <p:cNvSpPr>
            <a:spLocks noGrp="1" noChangeArrowheads="1"/>
          </p:cNvSpPr>
          <p:nvPr>
            <p:ph type="sldNum" sz="quarter" idx="12"/>
          </p:nvPr>
        </p:nvSpPr>
        <p:spPr>
          <a:xfrm>
            <a:off x="6464300" y="6361113"/>
            <a:ext cx="1906588" cy="457200"/>
          </a:xfrm>
        </p:spPr>
        <p:txBody>
          <a:bodyPr/>
          <a:lstStyle>
            <a:lvl1pPr>
              <a:defRPr smtClean="0"/>
            </a:lvl1pPr>
          </a:lstStyle>
          <a:p>
            <a:pPr>
              <a:defRPr/>
            </a:pPr>
            <a:fld id="{FC97706E-F97E-4604-BCC7-818DC1D449CF}" type="slidenum">
              <a:rPr lang="en-US"/>
              <a:pPr>
                <a:defRPr/>
              </a:pPr>
              <a:t>‹#›</a:t>
            </a:fld>
            <a:endParaRPr lang="en-US"/>
          </a:p>
        </p:txBody>
      </p:sp>
    </p:spTree>
    <p:extLst>
      <p:ext uri="{BB962C8B-B14F-4D97-AF65-F5344CB8AC3E}">
        <p14:creationId xmlns:p14="http://schemas.microsoft.com/office/powerpoint/2010/main" val="21945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p:tgtEl>
                                          <p:spTgt spid="106"/>
                                        </p:tgtEl>
                                        <p:attrNameLst>
                                          <p:attrName>ppt_x</p:attrName>
                                        </p:attrNameLst>
                                      </p:cBhvr>
                                      <p:tavLst>
                                        <p:tav tm="0">
                                          <p:val>
                                            <p:strVal val="#ppt_x-#ppt_w*1.125000"/>
                                          </p:val>
                                        </p:tav>
                                        <p:tav tm="100000">
                                          <p:val>
                                            <p:strVal val="#ppt_x"/>
                                          </p:val>
                                        </p:tav>
                                      </p:tavLst>
                                    </p:anim>
                                    <p:animEffect transition="in" filter="wipe(right)">
                                      <p:cBhvr>
                                        <p:cTn id="8" dur="500"/>
                                        <p:tgtEl>
                                          <p:spTgt spid="106"/>
                                        </p:tgtEl>
                                      </p:cBhvr>
                                    </p:animEffect>
                                  </p:childTnLst>
                                </p:cTn>
                              </p:par>
                            </p:childTnLst>
                          </p:cTn>
                        </p:par>
                        <p:par>
                          <p:cTn id="9" fill="hold">
                            <p:stCondLst>
                              <p:cond delay="500"/>
                            </p:stCondLst>
                            <p:childTnLst>
                              <p:par>
                                <p:cTn id="10" presetID="12" presetClass="entr" presetSubtype="2" fill="hold" grpId="0" nodeType="afterEffect">
                                  <p:stCondLst>
                                    <p:cond delay="0"/>
                                  </p:stCondLst>
                                  <p:childTnLst>
                                    <p:set>
                                      <p:cBhvr>
                                        <p:cTn id="11" dur="1" fill="hold">
                                          <p:stCondLst>
                                            <p:cond delay="0"/>
                                          </p:stCondLst>
                                        </p:cTn>
                                        <p:tgtEl>
                                          <p:spTgt spid="105"/>
                                        </p:tgtEl>
                                        <p:attrNameLst>
                                          <p:attrName>style.visibility</p:attrName>
                                        </p:attrNameLst>
                                      </p:cBhvr>
                                      <p:to>
                                        <p:strVal val="visible"/>
                                      </p:to>
                                    </p:set>
                                    <p:anim calcmode="lin" valueType="num">
                                      <p:cBhvr additive="base">
                                        <p:cTn id="12" dur="500"/>
                                        <p:tgtEl>
                                          <p:spTgt spid="105"/>
                                        </p:tgtEl>
                                        <p:attrNameLst>
                                          <p:attrName>ppt_x</p:attrName>
                                        </p:attrNameLst>
                                      </p:cBhvr>
                                      <p:tavLst>
                                        <p:tav tm="0">
                                          <p:val>
                                            <p:strVal val="#ppt_x+#ppt_w*1.125000"/>
                                          </p:val>
                                        </p:tav>
                                        <p:tav tm="100000">
                                          <p:val>
                                            <p:strVal val="#ppt_x"/>
                                          </p:val>
                                        </p:tav>
                                      </p:tavLst>
                                    </p:anim>
                                    <p:animEffect transition="in" filter="wipe(left)">
                                      <p:cBhvr>
                                        <p:cTn id="1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autoUpdateAnimBg="0"/>
      <p:bldP spid="106" grpId="0" animBg="1"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C93F0000-83EB-48A0-9C0F-31A1C1C4C892}" type="slidenum">
              <a:rPr lang="en-US"/>
              <a:pPr>
                <a:defRPr/>
              </a:pPr>
              <a:t>‹#›</a:t>
            </a:fld>
            <a:endParaRPr lang="en-US"/>
          </a:p>
        </p:txBody>
      </p:sp>
    </p:spTree>
    <p:extLst>
      <p:ext uri="{BB962C8B-B14F-4D97-AF65-F5344CB8AC3E}">
        <p14:creationId xmlns:p14="http://schemas.microsoft.com/office/powerpoint/2010/main" val="1198896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8625" y="609600"/>
            <a:ext cx="1989138"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9625" y="609600"/>
            <a:ext cx="58166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4B89AB0D-7023-4FF4-803B-024C0C34349C}" type="slidenum">
              <a:rPr lang="en-US"/>
              <a:pPr>
                <a:defRPr/>
              </a:pPr>
              <a:t>‹#›</a:t>
            </a:fld>
            <a:endParaRPr lang="en-US"/>
          </a:p>
        </p:txBody>
      </p:sp>
    </p:spTree>
    <p:extLst>
      <p:ext uri="{BB962C8B-B14F-4D97-AF65-F5344CB8AC3E}">
        <p14:creationId xmlns:p14="http://schemas.microsoft.com/office/powerpoint/2010/main" val="1609978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71600" y="609600"/>
            <a:ext cx="73787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09625" y="2214563"/>
            <a:ext cx="3902075" cy="3881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864100" y="2214563"/>
            <a:ext cx="3903663" cy="3881437"/>
          </a:xfrm>
        </p:spPr>
        <p:txBody>
          <a:bodyPr/>
          <a:lstStyle/>
          <a:p>
            <a:pPr lvl="0"/>
            <a:endParaRPr lang="en-US" noProof="0" smtClean="0"/>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3C66F571-3B80-4106-8162-FA1F5D1EC0FF}" type="slidenum">
              <a:rPr lang="en-US"/>
              <a:pPr>
                <a:defRPr/>
              </a:pPr>
              <a:t>‹#›</a:t>
            </a:fld>
            <a:endParaRPr lang="en-US"/>
          </a:p>
        </p:txBody>
      </p:sp>
    </p:spTree>
    <p:extLst>
      <p:ext uri="{BB962C8B-B14F-4D97-AF65-F5344CB8AC3E}">
        <p14:creationId xmlns:p14="http://schemas.microsoft.com/office/powerpoint/2010/main" val="189390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71600" y="609600"/>
            <a:ext cx="73787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809625" y="2214563"/>
            <a:ext cx="3902075" cy="3881437"/>
          </a:xfrm>
        </p:spPr>
        <p:txBody>
          <a:bodyPr/>
          <a:lstStyle/>
          <a:p>
            <a:pPr lvl="0"/>
            <a:endParaRPr lang="en-US" noProof="0" smtClean="0"/>
          </a:p>
        </p:txBody>
      </p:sp>
      <p:sp>
        <p:nvSpPr>
          <p:cNvPr id="4" name="Text Placeholder 3"/>
          <p:cNvSpPr>
            <a:spLocks noGrp="1"/>
          </p:cNvSpPr>
          <p:nvPr>
            <p:ph type="body" sz="half" idx="2"/>
          </p:nvPr>
        </p:nvSpPr>
        <p:spPr>
          <a:xfrm>
            <a:off x="4864100" y="2214563"/>
            <a:ext cx="3903663" cy="3881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9ACB6C72-879C-42AE-A86E-B6E4593F9923}" type="slidenum">
              <a:rPr lang="en-US"/>
              <a:pPr>
                <a:defRPr/>
              </a:pPr>
              <a:t>‹#›</a:t>
            </a:fld>
            <a:endParaRPr lang="en-US"/>
          </a:p>
        </p:txBody>
      </p:sp>
    </p:spTree>
    <p:extLst>
      <p:ext uri="{BB962C8B-B14F-4D97-AF65-F5344CB8AC3E}">
        <p14:creationId xmlns:p14="http://schemas.microsoft.com/office/powerpoint/2010/main" val="241005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283EC8C3-FCC2-4C83-A6C3-D73F4C6AFB37}" type="slidenum">
              <a:rPr lang="en-US"/>
              <a:pPr>
                <a:defRPr/>
              </a:pPr>
              <a:t>‹#›</a:t>
            </a:fld>
            <a:endParaRPr lang="en-US"/>
          </a:p>
        </p:txBody>
      </p:sp>
    </p:spTree>
    <p:extLst>
      <p:ext uri="{BB962C8B-B14F-4D97-AF65-F5344CB8AC3E}">
        <p14:creationId xmlns:p14="http://schemas.microsoft.com/office/powerpoint/2010/main" val="1656433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94C24CF4-528E-4219-8042-64E98562BDB3}" type="slidenum">
              <a:rPr lang="en-US"/>
              <a:pPr>
                <a:defRPr/>
              </a:pPr>
              <a:t>‹#›</a:t>
            </a:fld>
            <a:endParaRPr lang="en-US"/>
          </a:p>
        </p:txBody>
      </p:sp>
    </p:spTree>
    <p:extLst>
      <p:ext uri="{BB962C8B-B14F-4D97-AF65-F5344CB8AC3E}">
        <p14:creationId xmlns:p14="http://schemas.microsoft.com/office/powerpoint/2010/main" val="3610364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9625" y="2214563"/>
            <a:ext cx="3902075" cy="388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64100" y="2214563"/>
            <a:ext cx="3903663" cy="388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DFBF5DB1-8E09-4E10-818F-E81AA6019165}" type="slidenum">
              <a:rPr lang="en-US"/>
              <a:pPr>
                <a:defRPr/>
              </a:pPr>
              <a:t>‹#›</a:t>
            </a:fld>
            <a:endParaRPr lang="en-US"/>
          </a:p>
        </p:txBody>
      </p:sp>
    </p:spTree>
    <p:extLst>
      <p:ext uri="{BB962C8B-B14F-4D97-AF65-F5344CB8AC3E}">
        <p14:creationId xmlns:p14="http://schemas.microsoft.com/office/powerpoint/2010/main" val="3875157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8"/>
          <p:cNvSpPr>
            <a:spLocks noGrp="1" noChangeArrowheads="1"/>
          </p:cNvSpPr>
          <p:nvPr>
            <p:ph type="dt" sz="half" idx="10"/>
          </p:nvPr>
        </p:nvSpPr>
        <p:spPr>
          <a:ln/>
        </p:spPr>
        <p:txBody>
          <a:bodyPr/>
          <a:lstStyle>
            <a:lvl1pPr>
              <a:defRPr/>
            </a:lvl1pPr>
          </a:lstStyle>
          <a:p>
            <a:pPr>
              <a:defRPr/>
            </a:pPr>
            <a:endParaRPr lang="en-US"/>
          </a:p>
        </p:txBody>
      </p:sp>
      <p:sp>
        <p:nvSpPr>
          <p:cNvPr id="8" name="Rectangle 109"/>
          <p:cNvSpPr>
            <a:spLocks noGrp="1" noChangeArrowheads="1"/>
          </p:cNvSpPr>
          <p:nvPr>
            <p:ph type="ftr" sz="quarter" idx="11"/>
          </p:nvPr>
        </p:nvSpPr>
        <p:spPr>
          <a:ln/>
        </p:spPr>
        <p:txBody>
          <a:bodyPr/>
          <a:lstStyle>
            <a:lvl1pPr>
              <a:defRPr/>
            </a:lvl1pPr>
          </a:lstStyle>
          <a:p>
            <a:pPr>
              <a:defRPr/>
            </a:pPr>
            <a:endParaRPr lang="en-US"/>
          </a:p>
        </p:txBody>
      </p:sp>
      <p:sp>
        <p:nvSpPr>
          <p:cNvPr id="9" name="Rectangle 110"/>
          <p:cNvSpPr>
            <a:spLocks noGrp="1" noChangeArrowheads="1"/>
          </p:cNvSpPr>
          <p:nvPr>
            <p:ph type="sldNum" sz="quarter" idx="12"/>
          </p:nvPr>
        </p:nvSpPr>
        <p:spPr>
          <a:ln/>
        </p:spPr>
        <p:txBody>
          <a:bodyPr/>
          <a:lstStyle>
            <a:lvl1pPr>
              <a:defRPr/>
            </a:lvl1pPr>
          </a:lstStyle>
          <a:p>
            <a:pPr>
              <a:defRPr/>
            </a:pPr>
            <a:fld id="{ABE3CFC5-10CA-482E-AD5B-DBD590777DC6}" type="slidenum">
              <a:rPr lang="en-US"/>
              <a:pPr>
                <a:defRPr/>
              </a:pPr>
              <a:t>‹#›</a:t>
            </a:fld>
            <a:endParaRPr lang="en-US"/>
          </a:p>
        </p:txBody>
      </p:sp>
    </p:spTree>
    <p:extLst>
      <p:ext uri="{BB962C8B-B14F-4D97-AF65-F5344CB8AC3E}">
        <p14:creationId xmlns:p14="http://schemas.microsoft.com/office/powerpoint/2010/main" val="1139143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8"/>
          <p:cNvSpPr>
            <a:spLocks noGrp="1" noChangeArrowheads="1"/>
          </p:cNvSpPr>
          <p:nvPr>
            <p:ph type="dt" sz="half" idx="10"/>
          </p:nvPr>
        </p:nvSpPr>
        <p:spPr>
          <a:ln/>
        </p:spPr>
        <p:txBody>
          <a:bodyPr/>
          <a:lstStyle>
            <a:lvl1pPr>
              <a:defRPr/>
            </a:lvl1pPr>
          </a:lstStyle>
          <a:p>
            <a:pPr>
              <a:defRPr/>
            </a:pPr>
            <a:endParaRPr lang="en-US"/>
          </a:p>
        </p:txBody>
      </p:sp>
      <p:sp>
        <p:nvSpPr>
          <p:cNvPr id="4" name="Rectangle 109"/>
          <p:cNvSpPr>
            <a:spLocks noGrp="1" noChangeArrowheads="1"/>
          </p:cNvSpPr>
          <p:nvPr>
            <p:ph type="ftr" sz="quarter" idx="11"/>
          </p:nvPr>
        </p:nvSpPr>
        <p:spPr>
          <a:ln/>
        </p:spPr>
        <p:txBody>
          <a:bodyPr/>
          <a:lstStyle>
            <a:lvl1pPr>
              <a:defRPr/>
            </a:lvl1pPr>
          </a:lstStyle>
          <a:p>
            <a:pPr>
              <a:defRPr/>
            </a:pPr>
            <a:endParaRPr lang="en-US"/>
          </a:p>
        </p:txBody>
      </p:sp>
      <p:sp>
        <p:nvSpPr>
          <p:cNvPr id="5" name="Rectangle 110"/>
          <p:cNvSpPr>
            <a:spLocks noGrp="1" noChangeArrowheads="1"/>
          </p:cNvSpPr>
          <p:nvPr>
            <p:ph type="sldNum" sz="quarter" idx="12"/>
          </p:nvPr>
        </p:nvSpPr>
        <p:spPr>
          <a:ln/>
        </p:spPr>
        <p:txBody>
          <a:bodyPr/>
          <a:lstStyle>
            <a:lvl1pPr>
              <a:defRPr/>
            </a:lvl1pPr>
          </a:lstStyle>
          <a:p>
            <a:pPr>
              <a:defRPr/>
            </a:pPr>
            <a:fld id="{A238F88F-4620-426B-99EF-B520A3FD9CB5}" type="slidenum">
              <a:rPr lang="en-US"/>
              <a:pPr>
                <a:defRPr/>
              </a:pPr>
              <a:t>‹#›</a:t>
            </a:fld>
            <a:endParaRPr lang="en-US"/>
          </a:p>
        </p:txBody>
      </p:sp>
    </p:spTree>
    <p:extLst>
      <p:ext uri="{BB962C8B-B14F-4D97-AF65-F5344CB8AC3E}">
        <p14:creationId xmlns:p14="http://schemas.microsoft.com/office/powerpoint/2010/main" val="1556148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8"/>
          <p:cNvSpPr>
            <a:spLocks noGrp="1" noChangeArrowheads="1"/>
          </p:cNvSpPr>
          <p:nvPr>
            <p:ph type="dt" sz="half" idx="10"/>
          </p:nvPr>
        </p:nvSpPr>
        <p:spPr>
          <a:ln/>
        </p:spPr>
        <p:txBody>
          <a:bodyPr/>
          <a:lstStyle>
            <a:lvl1pPr>
              <a:defRPr/>
            </a:lvl1pPr>
          </a:lstStyle>
          <a:p>
            <a:pPr>
              <a:defRPr/>
            </a:pPr>
            <a:endParaRPr lang="en-US"/>
          </a:p>
        </p:txBody>
      </p:sp>
      <p:sp>
        <p:nvSpPr>
          <p:cNvPr id="3" name="Rectangle 109"/>
          <p:cNvSpPr>
            <a:spLocks noGrp="1" noChangeArrowheads="1"/>
          </p:cNvSpPr>
          <p:nvPr>
            <p:ph type="ftr" sz="quarter" idx="11"/>
          </p:nvPr>
        </p:nvSpPr>
        <p:spPr>
          <a:ln/>
        </p:spPr>
        <p:txBody>
          <a:bodyPr/>
          <a:lstStyle>
            <a:lvl1pPr>
              <a:defRPr/>
            </a:lvl1pPr>
          </a:lstStyle>
          <a:p>
            <a:pPr>
              <a:defRPr/>
            </a:pPr>
            <a:endParaRPr lang="en-US"/>
          </a:p>
        </p:txBody>
      </p:sp>
      <p:sp>
        <p:nvSpPr>
          <p:cNvPr id="4" name="Rectangle 110"/>
          <p:cNvSpPr>
            <a:spLocks noGrp="1" noChangeArrowheads="1"/>
          </p:cNvSpPr>
          <p:nvPr>
            <p:ph type="sldNum" sz="quarter" idx="12"/>
          </p:nvPr>
        </p:nvSpPr>
        <p:spPr>
          <a:ln/>
        </p:spPr>
        <p:txBody>
          <a:bodyPr/>
          <a:lstStyle>
            <a:lvl1pPr>
              <a:defRPr/>
            </a:lvl1pPr>
          </a:lstStyle>
          <a:p>
            <a:pPr>
              <a:defRPr/>
            </a:pPr>
            <a:fld id="{8B899EF6-1B90-4126-8D3E-9C2492E5E4E0}" type="slidenum">
              <a:rPr lang="en-US"/>
              <a:pPr>
                <a:defRPr/>
              </a:pPr>
              <a:t>‹#›</a:t>
            </a:fld>
            <a:endParaRPr lang="en-US"/>
          </a:p>
        </p:txBody>
      </p:sp>
    </p:spTree>
    <p:extLst>
      <p:ext uri="{BB962C8B-B14F-4D97-AF65-F5344CB8AC3E}">
        <p14:creationId xmlns:p14="http://schemas.microsoft.com/office/powerpoint/2010/main" val="326791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C0CC8F1B-D639-4025-A35A-22B01796BDA8}" type="slidenum">
              <a:rPr lang="en-US"/>
              <a:pPr>
                <a:defRPr/>
              </a:pPr>
              <a:t>‹#›</a:t>
            </a:fld>
            <a:endParaRPr lang="en-US"/>
          </a:p>
        </p:txBody>
      </p:sp>
    </p:spTree>
    <p:extLst>
      <p:ext uri="{BB962C8B-B14F-4D97-AF65-F5344CB8AC3E}">
        <p14:creationId xmlns:p14="http://schemas.microsoft.com/office/powerpoint/2010/main" val="3575795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8FA482CE-E2D5-4347-93F7-17DB06A121B0}" type="slidenum">
              <a:rPr lang="en-US"/>
              <a:pPr>
                <a:defRPr/>
              </a:pPr>
              <a:t>‹#›</a:t>
            </a:fld>
            <a:endParaRPr lang="en-US"/>
          </a:p>
        </p:txBody>
      </p:sp>
    </p:spTree>
    <p:extLst>
      <p:ext uri="{BB962C8B-B14F-4D97-AF65-F5344CB8AC3E}">
        <p14:creationId xmlns:p14="http://schemas.microsoft.com/office/powerpoint/2010/main" val="38188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8263"/>
            <a:ext cx="8915400" cy="6713537"/>
            <a:chOff x="0" y="43"/>
            <a:chExt cx="5616" cy="4229"/>
          </a:xfrm>
        </p:grpSpPr>
        <p:grpSp>
          <p:nvGrpSpPr>
            <p:cNvPr id="1032" name="Group 3"/>
            <p:cNvGrpSpPr>
              <a:grpSpLocks/>
            </p:cNvGrpSpPr>
            <p:nvPr userDrawn="1"/>
          </p:nvGrpSpPr>
          <p:grpSpPr bwMode="auto">
            <a:xfrm>
              <a:off x="0" y="43"/>
              <a:ext cx="408" cy="4229"/>
              <a:chOff x="0" y="43"/>
              <a:chExt cx="5760" cy="4229"/>
            </a:xfrm>
          </p:grpSpPr>
          <p:sp>
            <p:nvSpPr>
              <p:cNvPr id="1038" name="Line 4"/>
              <p:cNvSpPr>
                <a:spLocks noChangeShapeType="1"/>
              </p:cNvSpPr>
              <p:nvPr userDrawn="1"/>
            </p:nvSpPr>
            <p:spPr bwMode="auto">
              <a:xfrm>
                <a:off x="0" y="420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 name="Line 5"/>
              <p:cNvSpPr>
                <a:spLocks noChangeShapeType="1"/>
              </p:cNvSpPr>
              <p:nvPr userDrawn="1"/>
            </p:nvSpPr>
            <p:spPr bwMode="auto">
              <a:xfrm>
                <a:off x="0" y="423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Line 6"/>
              <p:cNvSpPr>
                <a:spLocks noChangeShapeType="1"/>
              </p:cNvSpPr>
              <p:nvPr userDrawn="1"/>
            </p:nvSpPr>
            <p:spPr bwMode="auto">
              <a:xfrm>
                <a:off x="0" y="4272"/>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1" name="Line 7"/>
              <p:cNvSpPr>
                <a:spLocks noChangeShapeType="1"/>
              </p:cNvSpPr>
              <p:nvPr userDrawn="1"/>
            </p:nvSpPr>
            <p:spPr bwMode="auto">
              <a:xfrm>
                <a:off x="0" y="4113"/>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Line 8"/>
              <p:cNvSpPr>
                <a:spLocks noChangeShapeType="1"/>
              </p:cNvSpPr>
              <p:nvPr userDrawn="1"/>
            </p:nvSpPr>
            <p:spPr bwMode="auto">
              <a:xfrm>
                <a:off x="0" y="4065"/>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3" name="Line 9"/>
              <p:cNvSpPr>
                <a:spLocks noChangeShapeType="1"/>
              </p:cNvSpPr>
              <p:nvPr userDrawn="1"/>
            </p:nvSpPr>
            <p:spPr bwMode="auto">
              <a:xfrm>
                <a:off x="0" y="4158"/>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Line 10"/>
              <p:cNvSpPr>
                <a:spLocks noChangeShapeType="1"/>
              </p:cNvSpPr>
              <p:nvPr userDrawn="1"/>
            </p:nvSpPr>
            <p:spPr bwMode="auto">
              <a:xfrm>
                <a:off x="0" y="366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Line 11"/>
              <p:cNvSpPr>
                <a:spLocks noChangeShapeType="1"/>
              </p:cNvSpPr>
              <p:nvPr userDrawn="1"/>
            </p:nvSpPr>
            <p:spPr bwMode="auto">
              <a:xfrm>
                <a:off x="0" y="363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Line 12"/>
              <p:cNvSpPr>
                <a:spLocks noChangeShapeType="1"/>
              </p:cNvSpPr>
              <p:nvPr userDrawn="1"/>
            </p:nvSpPr>
            <p:spPr bwMode="auto">
              <a:xfrm>
                <a:off x="0" y="4020"/>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Line 13"/>
              <p:cNvSpPr>
                <a:spLocks noChangeShapeType="1"/>
              </p:cNvSpPr>
              <p:nvPr userDrawn="1"/>
            </p:nvSpPr>
            <p:spPr bwMode="auto">
              <a:xfrm>
                <a:off x="0" y="389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Line 14"/>
              <p:cNvSpPr>
                <a:spLocks noChangeShapeType="1"/>
              </p:cNvSpPr>
              <p:nvPr userDrawn="1"/>
            </p:nvSpPr>
            <p:spPr bwMode="auto">
              <a:xfrm>
                <a:off x="0" y="3813"/>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9" name="Line 15"/>
              <p:cNvSpPr>
                <a:spLocks noChangeShapeType="1"/>
              </p:cNvSpPr>
              <p:nvPr userDrawn="1"/>
            </p:nvSpPr>
            <p:spPr bwMode="auto">
              <a:xfrm>
                <a:off x="0" y="3999"/>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0" name="Line 16"/>
              <p:cNvSpPr>
                <a:spLocks noChangeShapeType="1"/>
              </p:cNvSpPr>
              <p:nvPr userDrawn="1"/>
            </p:nvSpPr>
            <p:spPr bwMode="auto">
              <a:xfrm>
                <a:off x="0" y="3687"/>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1" name="Line 17"/>
              <p:cNvSpPr>
                <a:spLocks noChangeShapeType="1"/>
              </p:cNvSpPr>
              <p:nvPr userDrawn="1"/>
            </p:nvSpPr>
            <p:spPr bwMode="auto">
              <a:xfrm>
                <a:off x="0" y="374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2" name="Line 18"/>
              <p:cNvSpPr>
                <a:spLocks noChangeShapeType="1"/>
              </p:cNvSpPr>
              <p:nvPr userDrawn="1"/>
            </p:nvSpPr>
            <p:spPr bwMode="auto">
              <a:xfrm>
                <a:off x="0" y="393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3" name="Line 19"/>
              <p:cNvSpPr>
                <a:spLocks noChangeShapeType="1"/>
              </p:cNvSpPr>
              <p:nvPr userDrawn="1"/>
            </p:nvSpPr>
            <p:spPr bwMode="auto">
              <a:xfrm>
                <a:off x="0" y="391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 name="Line 20"/>
              <p:cNvSpPr>
                <a:spLocks noChangeShapeType="1"/>
              </p:cNvSpPr>
              <p:nvPr userDrawn="1"/>
            </p:nvSpPr>
            <p:spPr bwMode="auto">
              <a:xfrm>
                <a:off x="0" y="351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 name="Line 21"/>
              <p:cNvSpPr>
                <a:spLocks noChangeShapeType="1"/>
              </p:cNvSpPr>
              <p:nvPr userDrawn="1"/>
            </p:nvSpPr>
            <p:spPr bwMode="auto">
              <a:xfrm>
                <a:off x="0" y="354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6" name="Line 22"/>
              <p:cNvSpPr>
                <a:spLocks noChangeShapeType="1"/>
              </p:cNvSpPr>
              <p:nvPr userDrawn="1"/>
            </p:nvSpPr>
            <p:spPr bwMode="auto">
              <a:xfrm>
                <a:off x="0" y="357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7" name="Line 23"/>
              <p:cNvSpPr>
                <a:spLocks noChangeShapeType="1"/>
              </p:cNvSpPr>
              <p:nvPr userDrawn="1"/>
            </p:nvSpPr>
            <p:spPr bwMode="auto">
              <a:xfrm>
                <a:off x="0" y="342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8" name="Line 24"/>
              <p:cNvSpPr>
                <a:spLocks noChangeShapeType="1"/>
              </p:cNvSpPr>
              <p:nvPr userDrawn="1"/>
            </p:nvSpPr>
            <p:spPr bwMode="auto">
              <a:xfrm>
                <a:off x="0" y="3372"/>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Line 25"/>
              <p:cNvSpPr>
                <a:spLocks noChangeShapeType="1"/>
              </p:cNvSpPr>
              <p:nvPr userDrawn="1"/>
            </p:nvSpPr>
            <p:spPr bwMode="auto">
              <a:xfrm>
                <a:off x="0" y="346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0" name="Line 26"/>
              <p:cNvSpPr>
                <a:spLocks noChangeShapeType="1"/>
              </p:cNvSpPr>
              <p:nvPr userDrawn="1"/>
            </p:nvSpPr>
            <p:spPr bwMode="auto">
              <a:xfrm>
                <a:off x="0" y="297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1" name="Line 27"/>
              <p:cNvSpPr>
                <a:spLocks noChangeShapeType="1"/>
              </p:cNvSpPr>
              <p:nvPr userDrawn="1"/>
            </p:nvSpPr>
            <p:spPr bwMode="auto">
              <a:xfrm>
                <a:off x="0" y="294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2" name="Line 28"/>
              <p:cNvSpPr>
                <a:spLocks noChangeShapeType="1"/>
              </p:cNvSpPr>
              <p:nvPr userDrawn="1"/>
            </p:nvSpPr>
            <p:spPr bwMode="auto">
              <a:xfrm>
                <a:off x="0" y="332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3" name="Line 29"/>
              <p:cNvSpPr>
                <a:spLocks noChangeShapeType="1"/>
              </p:cNvSpPr>
              <p:nvPr userDrawn="1"/>
            </p:nvSpPr>
            <p:spPr bwMode="auto">
              <a:xfrm>
                <a:off x="0" y="320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4" name="Line 30"/>
              <p:cNvSpPr>
                <a:spLocks noChangeShapeType="1"/>
              </p:cNvSpPr>
              <p:nvPr userDrawn="1"/>
            </p:nvSpPr>
            <p:spPr bwMode="auto">
              <a:xfrm>
                <a:off x="0" y="312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5" name="Line 31"/>
              <p:cNvSpPr>
                <a:spLocks noChangeShapeType="1"/>
              </p:cNvSpPr>
              <p:nvPr userDrawn="1"/>
            </p:nvSpPr>
            <p:spPr bwMode="auto">
              <a:xfrm>
                <a:off x="0" y="330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6" name="Line 32"/>
              <p:cNvSpPr>
                <a:spLocks noChangeShapeType="1"/>
              </p:cNvSpPr>
              <p:nvPr userDrawn="1"/>
            </p:nvSpPr>
            <p:spPr bwMode="auto">
              <a:xfrm>
                <a:off x="0" y="299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7" name="Line 33"/>
              <p:cNvSpPr>
                <a:spLocks noChangeShapeType="1"/>
              </p:cNvSpPr>
              <p:nvPr userDrawn="1"/>
            </p:nvSpPr>
            <p:spPr bwMode="auto">
              <a:xfrm>
                <a:off x="0" y="304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8" name="Line 34"/>
              <p:cNvSpPr>
                <a:spLocks noChangeShapeType="1"/>
              </p:cNvSpPr>
              <p:nvPr userDrawn="1"/>
            </p:nvSpPr>
            <p:spPr bwMode="auto">
              <a:xfrm>
                <a:off x="0" y="324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9" name="Line 35"/>
              <p:cNvSpPr>
                <a:spLocks noChangeShapeType="1"/>
              </p:cNvSpPr>
              <p:nvPr userDrawn="1"/>
            </p:nvSpPr>
            <p:spPr bwMode="auto">
              <a:xfrm>
                <a:off x="0" y="322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0" name="Line 36"/>
              <p:cNvSpPr>
                <a:spLocks noChangeShapeType="1"/>
              </p:cNvSpPr>
              <p:nvPr userDrawn="1"/>
            </p:nvSpPr>
            <p:spPr bwMode="auto">
              <a:xfrm>
                <a:off x="0" y="283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1" name="Line 37"/>
              <p:cNvSpPr>
                <a:spLocks noChangeShapeType="1"/>
              </p:cNvSpPr>
              <p:nvPr userDrawn="1"/>
            </p:nvSpPr>
            <p:spPr bwMode="auto">
              <a:xfrm>
                <a:off x="0" y="275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2" name="Line 38"/>
              <p:cNvSpPr>
                <a:spLocks noChangeShapeType="1"/>
              </p:cNvSpPr>
              <p:nvPr userDrawn="1"/>
            </p:nvSpPr>
            <p:spPr bwMode="auto">
              <a:xfrm>
                <a:off x="0" y="267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3" name="Line 39"/>
              <p:cNvSpPr>
                <a:spLocks noChangeShapeType="1"/>
              </p:cNvSpPr>
              <p:nvPr userDrawn="1"/>
            </p:nvSpPr>
            <p:spPr bwMode="auto">
              <a:xfrm>
                <a:off x="0" y="287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4" name="Line 40"/>
              <p:cNvSpPr>
                <a:spLocks noChangeShapeType="1"/>
              </p:cNvSpPr>
              <p:nvPr userDrawn="1"/>
            </p:nvSpPr>
            <p:spPr bwMode="auto">
              <a:xfrm>
                <a:off x="0" y="285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 name="Line 41"/>
              <p:cNvSpPr>
                <a:spLocks noChangeShapeType="1"/>
              </p:cNvSpPr>
              <p:nvPr userDrawn="1"/>
            </p:nvSpPr>
            <p:spPr bwMode="auto">
              <a:xfrm>
                <a:off x="0" y="2554"/>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6" name="Line 42"/>
              <p:cNvSpPr>
                <a:spLocks noChangeShapeType="1"/>
              </p:cNvSpPr>
              <p:nvPr userDrawn="1"/>
            </p:nvSpPr>
            <p:spPr bwMode="auto">
              <a:xfrm>
                <a:off x="0" y="2590"/>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7" name="Line 43"/>
              <p:cNvSpPr>
                <a:spLocks noChangeShapeType="1"/>
              </p:cNvSpPr>
              <p:nvPr userDrawn="1"/>
            </p:nvSpPr>
            <p:spPr bwMode="auto">
              <a:xfrm>
                <a:off x="0" y="2623"/>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8" name="Line 44"/>
              <p:cNvSpPr>
                <a:spLocks noChangeShapeType="1"/>
              </p:cNvSpPr>
              <p:nvPr userDrawn="1"/>
            </p:nvSpPr>
            <p:spPr bwMode="auto">
              <a:xfrm>
                <a:off x="0" y="246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9" name="Line 45"/>
              <p:cNvSpPr>
                <a:spLocks noChangeShapeType="1"/>
              </p:cNvSpPr>
              <p:nvPr userDrawn="1"/>
            </p:nvSpPr>
            <p:spPr bwMode="auto">
              <a:xfrm>
                <a:off x="0" y="2416"/>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0" name="Line 46"/>
              <p:cNvSpPr>
                <a:spLocks noChangeShapeType="1"/>
              </p:cNvSpPr>
              <p:nvPr userDrawn="1"/>
            </p:nvSpPr>
            <p:spPr bwMode="auto">
              <a:xfrm>
                <a:off x="0" y="250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1" name="Line 47"/>
              <p:cNvSpPr>
                <a:spLocks noChangeShapeType="1"/>
              </p:cNvSpPr>
              <p:nvPr userDrawn="1"/>
            </p:nvSpPr>
            <p:spPr bwMode="auto">
              <a:xfrm>
                <a:off x="0" y="2371"/>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2" name="Line 48"/>
              <p:cNvSpPr>
                <a:spLocks noChangeShapeType="1"/>
              </p:cNvSpPr>
              <p:nvPr userDrawn="1"/>
            </p:nvSpPr>
            <p:spPr bwMode="auto">
              <a:xfrm>
                <a:off x="0" y="2245"/>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3" name="Line 49"/>
              <p:cNvSpPr>
                <a:spLocks noChangeShapeType="1"/>
              </p:cNvSpPr>
              <p:nvPr userDrawn="1"/>
            </p:nvSpPr>
            <p:spPr bwMode="auto">
              <a:xfrm>
                <a:off x="0" y="235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4" name="Line 50"/>
              <p:cNvSpPr>
                <a:spLocks noChangeShapeType="1"/>
              </p:cNvSpPr>
              <p:nvPr userDrawn="1"/>
            </p:nvSpPr>
            <p:spPr bwMode="auto">
              <a:xfrm>
                <a:off x="0" y="2290"/>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 name="Line 51"/>
              <p:cNvSpPr>
                <a:spLocks noChangeShapeType="1"/>
              </p:cNvSpPr>
              <p:nvPr userDrawn="1"/>
            </p:nvSpPr>
            <p:spPr bwMode="auto">
              <a:xfrm>
                <a:off x="0" y="2269"/>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6" name="Line 52"/>
              <p:cNvSpPr>
                <a:spLocks noChangeShapeType="1"/>
              </p:cNvSpPr>
              <p:nvPr userDrawn="1"/>
            </p:nvSpPr>
            <p:spPr bwMode="auto">
              <a:xfrm>
                <a:off x="0" y="213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7" name="Line 53"/>
              <p:cNvSpPr>
                <a:spLocks noChangeShapeType="1"/>
              </p:cNvSpPr>
              <p:nvPr userDrawn="1"/>
            </p:nvSpPr>
            <p:spPr bwMode="auto">
              <a:xfrm>
                <a:off x="0" y="216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8" name="Line 54"/>
              <p:cNvSpPr>
                <a:spLocks noChangeShapeType="1"/>
              </p:cNvSpPr>
              <p:nvPr userDrawn="1"/>
            </p:nvSpPr>
            <p:spPr bwMode="auto">
              <a:xfrm>
                <a:off x="0" y="219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9" name="Line 55"/>
              <p:cNvSpPr>
                <a:spLocks noChangeShapeType="1"/>
              </p:cNvSpPr>
              <p:nvPr userDrawn="1"/>
            </p:nvSpPr>
            <p:spPr bwMode="auto">
              <a:xfrm>
                <a:off x="0" y="204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0" name="Line 56"/>
              <p:cNvSpPr>
                <a:spLocks noChangeShapeType="1"/>
              </p:cNvSpPr>
              <p:nvPr userDrawn="1"/>
            </p:nvSpPr>
            <p:spPr bwMode="auto">
              <a:xfrm>
                <a:off x="0" y="1992"/>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1" name="Line 57"/>
              <p:cNvSpPr>
                <a:spLocks noChangeShapeType="1"/>
              </p:cNvSpPr>
              <p:nvPr userDrawn="1"/>
            </p:nvSpPr>
            <p:spPr bwMode="auto">
              <a:xfrm>
                <a:off x="0" y="208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2" name="Line 58"/>
              <p:cNvSpPr>
                <a:spLocks noChangeShapeType="1"/>
              </p:cNvSpPr>
              <p:nvPr userDrawn="1"/>
            </p:nvSpPr>
            <p:spPr bwMode="auto">
              <a:xfrm>
                <a:off x="0" y="159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3" name="Line 59"/>
              <p:cNvSpPr>
                <a:spLocks noChangeShapeType="1"/>
              </p:cNvSpPr>
              <p:nvPr userDrawn="1"/>
            </p:nvSpPr>
            <p:spPr bwMode="auto">
              <a:xfrm>
                <a:off x="0" y="156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4" name="Line 60"/>
              <p:cNvSpPr>
                <a:spLocks noChangeShapeType="1"/>
              </p:cNvSpPr>
              <p:nvPr userDrawn="1"/>
            </p:nvSpPr>
            <p:spPr bwMode="auto">
              <a:xfrm>
                <a:off x="0" y="194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 name="Line 61"/>
              <p:cNvSpPr>
                <a:spLocks noChangeShapeType="1"/>
              </p:cNvSpPr>
              <p:nvPr userDrawn="1"/>
            </p:nvSpPr>
            <p:spPr bwMode="auto">
              <a:xfrm>
                <a:off x="0" y="182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6" name="Line 62"/>
              <p:cNvSpPr>
                <a:spLocks noChangeShapeType="1"/>
              </p:cNvSpPr>
              <p:nvPr userDrawn="1"/>
            </p:nvSpPr>
            <p:spPr bwMode="auto">
              <a:xfrm>
                <a:off x="0" y="174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7" name="Line 63"/>
              <p:cNvSpPr>
                <a:spLocks noChangeShapeType="1"/>
              </p:cNvSpPr>
              <p:nvPr userDrawn="1"/>
            </p:nvSpPr>
            <p:spPr bwMode="auto">
              <a:xfrm>
                <a:off x="0" y="192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8" name="Line 64"/>
              <p:cNvSpPr>
                <a:spLocks noChangeShapeType="1"/>
              </p:cNvSpPr>
              <p:nvPr userDrawn="1"/>
            </p:nvSpPr>
            <p:spPr bwMode="auto">
              <a:xfrm>
                <a:off x="0" y="161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9" name="Line 65"/>
              <p:cNvSpPr>
                <a:spLocks noChangeShapeType="1"/>
              </p:cNvSpPr>
              <p:nvPr userDrawn="1"/>
            </p:nvSpPr>
            <p:spPr bwMode="auto">
              <a:xfrm>
                <a:off x="0" y="166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0" name="Line 66"/>
              <p:cNvSpPr>
                <a:spLocks noChangeShapeType="1"/>
              </p:cNvSpPr>
              <p:nvPr userDrawn="1"/>
            </p:nvSpPr>
            <p:spPr bwMode="auto">
              <a:xfrm>
                <a:off x="0" y="186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1" name="Line 67"/>
              <p:cNvSpPr>
                <a:spLocks noChangeShapeType="1"/>
              </p:cNvSpPr>
              <p:nvPr userDrawn="1"/>
            </p:nvSpPr>
            <p:spPr bwMode="auto">
              <a:xfrm>
                <a:off x="0" y="184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2" name="Line 68"/>
              <p:cNvSpPr>
                <a:spLocks noChangeShapeType="1"/>
              </p:cNvSpPr>
              <p:nvPr userDrawn="1"/>
            </p:nvSpPr>
            <p:spPr bwMode="auto">
              <a:xfrm>
                <a:off x="0" y="1437"/>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3" name="Line 69"/>
              <p:cNvSpPr>
                <a:spLocks noChangeShapeType="1"/>
              </p:cNvSpPr>
              <p:nvPr userDrawn="1"/>
            </p:nvSpPr>
            <p:spPr bwMode="auto">
              <a:xfrm>
                <a:off x="0" y="1473"/>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4" name="Line 70"/>
              <p:cNvSpPr>
                <a:spLocks noChangeShapeType="1"/>
              </p:cNvSpPr>
              <p:nvPr userDrawn="1"/>
            </p:nvSpPr>
            <p:spPr bwMode="auto">
              <a:xfrm>
                <a:off x="0" y="150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5" name="Line 71"/>
              <p:cNvSpPr>
                <a:spLocks noChangeShapeType="1"/>
              </p:cNvSpPr>
              <p:nvPr userDrawn="1"/>
            </p:nvSpPr>
            <p:spPr bwMode="auto">
              <a:xfrm>
                <a:off x="0" y="1347"/>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 name="Line 72"/>
              <p:cNvSpPr>
                <a:spLocks noChangeShapeType="1"/>
              </p:cNvSpPr>
              <p:nvPr userDrawn="1"/>
            </p:nvSpPr>
            <p:spPr bwMode="auto">
              <a:xfrm>
                <a:off x="0" y="1392"/>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7" name="Line 73"/>
              <p:cNvSpPr>
                <a:spLocks noChangeShapeType="1"/>
              </p:cNvSpPr>
              <p:nvPr userDrawn="1"/>
            </p:nvSpPr>
            <p:spPr bwMode="auto">
              <a:xfrm>
                <a:off x="0" y="101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8" name="Line 74"/>
              <p:cNvSpPr>
                <a:spLocks noChangeShapeType="1"/>
              </p:cNvSpPr>
              <p:nvPr userDrawn="1"/>
            </p:nvSpPr>
            <p:spPr bwMode="auto">
              <a:xfrm>
                <a:off x="0" y="98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9" name="Line 75"/>
              <p:cNvSpPr>
                <a:spLocks noChangeShapeType="1"/>
              </p:cNvSpPr>
              <p:nvPr userDrawn="1"/>
            </p:nvSpPr>
            <p:spPr bwMode="auto">
              <a:xfrm>
                <a:off x="0" y="124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0" name="Line 76"/>
              <p:cNvSpPr>
                <a:spLocks noChangeShapeType="1"/>
              </p:cNvSpPr>
              <p:nvPr userDrawn="1"/>
            </p:nvSpPr>
            <p:spPr bwMode="auto">
              <a:xfrm>
                <a:off x="0" y="1163"/>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1" name="Line 77"/>
              <p:cNvSpPr>
                <a:spLocks noChangeShapeType="1"/>
              </p:cNvSpPr>
              <p:nvPr userDrawn="1"/>
            </p:nvSpPr>
            <p:spPr bwMode="auto">
              <a:xfrm>
                <a:off x="0" y="1037"/>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2" name="Line 78"/>
              <p:cNvSpPr>
                <a:spLocks noChangeShapeType="1"/>
              </p:cNvSpPr>
              <p:nvPr userDrawn="1"/>
            </p:nvSpPr>
            <p:spPr bwMode="auto">
              <a:xfrm>
                <a:off x="0" y="109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3" name="Line 79"/>
              <p:cNvSpPr>
                <a:spLocks noChangeShapeType="1"/>
              </p:cNvSpPr>
              <p:nvPr userDrawn="1"/>
            </p:nvSpPr>
            <p:spPr bwMode="auto">
              <a:xfrm>
                <a:off x="0" y="128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4" name="Line 80"/>
              <p:cNvSpPr>
                <a:spLocks noChangeShapeType="1"/>
              </p:cNvSpPr>
              <p:nvPr userDrawn="1"/>
            </p:nvSpPr>
            <p:spPr bwMode="auto">
              <a:xfrm>
                <a:off x="0" y="126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5" name="Line 81"/>
              <p:cNvSpPr>
                <a:spLocks noChangeShapeType="1"/>
              </p:cNvSpPr>
              <p:nvPr userDrawn="1"/>
            </p:nvSpPr>
            <p:spPr bwMode="auto">
              <a:xfrm>
                <a:off x="0" y="86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 name="Line 82"/>
              <p:cNvSpPr>
                <a:spLocks noChangeShapeType="1"/>
              </p:cNvSpPr>
              <p:nvPr userDrawn="1"/>
            </p:nvSpPr>
            <p:spPr bwMode="auto">
              <a:xfrm>
                <a:off x="0" y="89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7" name="Line 83"/>
              <p:cNvSpPr>
                <a:spLocks noChangeShapeType="1"/>
              </p:cNvSpPr>
              <p:nvPr userDrawn="1"/>
            </p:nvSpPr>
            <p:spPr bwMode="auto">
              <a:xfrm>
                <a:off x="0" y="92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8" name="Line 84"/>
              <p:cNvSpPr>
                <a:spLocks noChangeShapeType="1"/>
              </p:cNvSpPr>
              <p:nvPr userDrawn="1"/>
            </p:nvSpPr>
            <p:spPr bwMode="auto">
              <a:xfrm>
                <a:off x="0" y="77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9" name="Line 85"/>
              <p:cNvSpPr>
                <a:spLocks noChangeShapeType="1"/>
              </p:cNvSpPr>
              <p:nvPr userDrawn="1"/>
            </p:nvSpPr>
            <p:spPr bwMode="auto">
              <a:xfrm>
                <a:off x="0" y="81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0" name="Line 86"/>
              <p:cNvSpPr>
                <a:spLocks noChangeShapeType="1"/>
              </p:cNvSpPr>
              <p:nvPr userDrawn="1"/>
            </p:nvSpPr>
            <p:spPr bwMode="auto">
              <a:xfrm>
                <a:off x="0" y="71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1" name="Line 87"/>
              <p:cNvSpPr>
                <a:spLocks noChangeShapeType="1"/>
              </p:cNvSpPr>
              <p:nvPr userDrawn="1"/>
            </p:nvSpPr>
            <p:spPr bwMode="auto">
              <a:xfrm>
                <a:off x="0" y="646"/>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2" name="Line 88"/>
              <p:cNvSpPr>
                <a:spLocks noChangeShapeType="1"/>
              </p:cNvSpPr>
              <p:nvPr userDrawn="1"/>
            </p:nvSpPr>
            <p:spPr bwMode="auto">
              <a:xfrm>
                <a:off x="0" y="522"/>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3" name="Line 89"/>
              <p:cNvSpPr>
                <a:spLocks noChangeShapeType="1"/>
              </p:cNvSpPr>
              <p:nvPr userDrawn="1"/>
            </p:nvSpPr>
            <p:spPr bwMode="auto">
              <a:xfrm>
                <a:off x="0" y="558"/>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4" name="Line 90"/>
              <p:cNvSpPr>
                <a:spLocks noChangeShapeType="1"/>
              </p:cNvSpPr>
              <p:nvPr userDrawn="1"/>
            </p:nvSpPr>
            <p:spPr bwMode="auto">
              <a:xfrm>
                <a:off x="0" y="591"/>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 name="Line 91"/>
              <p:cNvSpPr>
                <a:spLocks noChangeShapeType="1"/>
              </p:cNvSpPr>
              <p:nvPr userDrawn="1"/>
            </p:nvSpPr>
            <p:spPr bwMode="auto">
              <a:xfrm>
                <a:off x="0" y="432"/>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 name="Line 92"/>
              <p:cNvSpPr>
                <a:spLocks noChangeShapeType="1"/>
              </p:cNvSpPr>
              <p:nvPr userDrawn="1"/>
            </p:nvSpPr>
            <p:spPr bwMode="auto">
              <a:xfrm>
                <a:off x="0" y="38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 name="Line 93"/>
              <p:cNvSpPr>
                <a:spLocks noChangeShapeType="1"/>
              </p:cNvSpPr>
              <p:nvPr userDrawn="1"/>
            </p:nvSpPr>
            <p:spPr bwMode="auto">
              <a:xfrm>
                <a:off x="0" y="47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 name="Line 94"/>
              <p:cNvSpPr>
                <a:spLocks noChangeShapeType="1"/>
              </p:cNvSpPr>
              <p:nvPr userDrawn="1"/>
            </p:nvSpPr>
            <p:spPr bwMode="auto">
              <a:xfrm>
                <a:off x="0" y="33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 name="Line 95"/>
              <p:cNvSpPr>
                <a:spLocks noChangeShapeType="1"/>
              </p:cNvSpPr>
              <p:nvPr userDrawn="1"/>
            </p:nvSpPr>
            <p:spPr bwMode="auto">
              <a:xfrm>
                <a:off x="0" y="31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 name="Line 96"/>
              <p:cNvSpPr>
                <a:spLocks noChangeShapeType="1"/>
              </p:cNvSpPr>
              <p:nvPr userDrawn="1"/>
            </p:nvSpPr>
            <p:spPr bwMode="auto">
              <a:xfrm>
                <a:off x="0" y="258"/>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 name="Line 97"/>
              <p:cNvSpPr>
                <a:spLocks noChangeShapeType="1"/>
              </p:cNvSpPr>
              <p:nvPr userDrawn="1"/>
            </p:nvSpPr>
            <p:spPr bwMode="auto">
              <a:xfrm>
                <a:off x="0" y="7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 name="Line 98"/>
              <p:cNvSpPr>
                <a:spLocks noChangeShapeType="1"/>
              </p:cNvSpPr>
              <p:nvPr userDrawn="1"/>
            </p:nvSpPr>
            <p:spPr bwMode="auto">
              <a:xfrm>
                <a:off x="0" y="43"/>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3" name="Line 99"/>
              <p:cNvSpPr>
                <a:spLocks noChangeShapeType="1"/>
              </p:cNvSpPr>
              <p:nvPr userDrawn="1"/>
            </p:nvSpPr>
            <p:spPr bwMode="auto">
              <a:xfrm>
                <a:off x="0" y="9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4" name="Line 100"/>
              <p:cNvSpPr>
                <a:spLocks noChangeShapeType="1"/>
              </p:cNvSpPr>
              <p:nvPr userDrawn="1"/>
            </p:nvSpPr>
            <p:spPr bwMode="auto">
              <a:xfrm>
                <a:off x="0" y="145"/>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5" name="Line 101"/>
              <p:cNvSpPr>
                <a:spLocks noChangeShapeType="1"/>
              </p:cNvSpPr>
              <p:nvPr userDrawn="1"/>
            </p:nvSpPr>
            <p:spPr bwMode="auto">
              <a:xfrm>
                <a:off x="0" y="202"/>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33" name="Group 102"/>
            <p:cNvGrpSpPr>
              <a:grpSpLocks/>
            </p:cNvGrpSpPr>
            <p:nvPr userDrawn="1"/>
          </p:nvGrpSpPr>
          <p:grpSpPr bwMode="auto">
            <a:xfrm>
              <a:off x="400" y="205"/>
              <a:ext cx="5216" cy="1123"/>
              <a:chOff x="400" y="205"/>
              <a:chExt cx="5216" cy="1123"/>
            </a:xfrm>
          </p:grpSpPr>
          <p:sp>
            <p:nvSpPr>
              <p:cNvPr id="1034" name="Rectangle 103"/>
              <p:cNvSpPr>
                <a:spLocks noChangeArrowheads="1"/>
              </p:cNvSpPr>
              <p:nvPr userDrawn="1"/>
            </p:nvSpPr>
            <p:spPr bwMode="auto">
              <a:xfrm>
                <a:off x="557" y="205"/>
                <a:ext cx="313" cy="91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Rectangle 104"/>
              <p:cNvSpPr>
                <a:spLocks noChangeArrowheads="1"/>
              </p:cNvSpPr>
              <p:nvPr userDrawn="1"/>
            </p:nvSpPr>
            <p:spPr bwMode="auto">
              <a:xfrm>
                <a:off x="400" y="288"/>
                <a:ext cx="3567" cy="49"/>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Rectangle 105"/>
              <p:cNvSpPr>
                <a:spLocks noChangeArrowheads="1"/>
              </p:cNvSpPr>
              <p:nvPr userDrawn="1"/>
            </p:nvSpPr>
            <p:spPr bwMode="auto">
              <a:xfrm>
                <a:off x="4599" y="1115"/>
                <a:ext cx="929" cy="2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Rectangle 106"/>
              <p:cNvSpPr>
                <a:spLocks noChangeArrowheads="1"/>
              </p:cNvSpPr>
              <p:nvPr userDrawn="1"/>
            </p:nvSpPr>
            <p:spPr bwMode="auto">
              <a:xfrm>
                <a:off x="2049" y="1211"/>
                <a:ext cx="3567" cy="49"/>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7" name="Rectangle 107"/>
          <p:cNvSpPr>
            <a:spLocks noGrp="1" noChangeArrowheads="1"/>
          </p:cNvSpPr>
          <p:nvPr>
            <p:ph type="body" idx="1"/>
          </p:nvPr>
        </p:nvSpPr>
        <p:spPr bwMode="auto">
          <a:xfrm>
            <a:off x="809625" y="2214563"/>
            <a:ext cx="7958138" cy="388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6972" name="Rectangle 108"/>
          <p:cNvSpPr>
            <a:spLocks noGrp="1" noChangeArrowheads="1"/>
          </p:cNvSpPr>
          <p:nvPr>
            <p:ph type="dt" sz="half" idx="2"/>
          </p:nvPr>
        </p:nvSpPr>
        <p:spPr bwMode="auto">
          <a:xfrm>
            <a:off x="809625" y="6373813"/>
            <a:ext cx="1905000" cy="457200"/>
          </a:xfrm>
          <a:prstGeom prst="rect">
            <a:avLst/>
          </a:prstGeom>
          <a:noFill/>
          <a:ln>
            <a:noFill/>
          </a:ln>
          <a:effectLst/>
          <a:extLst>
            <a:ext uri="{909E8E84-426E-40DD-AFC4-6F175D3DCCD1}">
              <a14:hiddenFill xmlns:a14="http://schemas.microsoft.com/office/drawing/2010/main">
                <a:solidFill>
                  <a:srgbClr val="0033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solidFill>
                  <a:schemeClr val="folHlink"/>
                </a:solidFill>
              </a:defRPr>
            </a:lvl1pPr>
          </a:lstStyle>
          <a:p>
            <a:pPr>
              <a:defRPr/>
            </a:pPr>
            <a:endParaRPr lang="en-US"/>
          </a:p>
        </p:txBody>
      </p:sp>
      <p:sp>
        <p:nvSpPr>
          <p:cNvPr id="36973" name="Rectangle 109"/>
          <p:cNvSpPr>
            <a:spLocks noGrp="1" noChangeArrowheads="1"/>
          </p:cNvSpPr>
          <p:nvPr>
            <p:ph type="ftr" sz="quarter" idx="3"/>
          </p:nvPr>
        </p:nvSpPr>
        <p:spPr bwMode="auto">
          <a:xfrm>
            <a:off x="3132138" y="6376988"/>
            <a:ext cx="3086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solidFill>
                  <a:schemeClr val="folHlink"/>
                </a:solidFill>
              </a:defRPr>
            </a:lvl1pPr>
          </a:lstStyle>
          <a:p>
            <a:pPr>
              <a:defRPr/>
            </a:pPr>
            <a:endParaRPr lang="en-US"/>
          </a:p>
        </p:txBody>
      </p:sp>
      <p:sp>
        <p:nvSpPr>
          <p:cNvPr id="36974" name="Rectangle 110"/>
          <p:cNvSpPr>
            <a:spLocks noGrp="1" noChangeArrowheads="1"/>
          </p:cNvSpPr>
          <p:nvPr>
            <p:ph type="sldNum" sz="quarter" idx="4"/>
          </p:nvPr>
        </p:nvSpPr>
        <p:spPr bwMode="auto">
          <a:xfrm>
            <a:off x="6589713" y="6376988"/>
            <a:ext cx="2193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smtClean="0">
                <a:solidFill>
                  <a:schemeClr val="folHlink"/>
                </a:solidFill>
              </a:defRPr>
            </a:lvl1pPr>
          </a:lstStyle>
          <a:p>
            <a:pPr>
              <a:defRPr/>
            </a:pPr>
            <a:fld id="{1F8C0464-1F6C-466C-95CA-D61F551E7BB6}" type="slidenum">
              <a:rPr lang="en-US"/>
              <a:pPr>
                <a:defRPr/>
              </a:pPr>
              <a:t>‹#›</a:t>
            </a:fld>
            <a:endParaRPr lang="en-US"/>
          </a:p>
        </p:txBody>
      </p:sp>
      <p:sp>
        <p:nvSpPr>
          <p:cNvPr id="1031" name="Rectangle 111"/>
          <p:cNvSpPr>
            <a:spLocks noGrp="1" noChangeArrowheads="1"/>
          </p:cNvSpPr>
          <p:nvPr>
            <p:ph type="title"/>
          </p:nvPr>
        </p:nvSpPr>
        <p:spPr bwMode="auto">
          <a:xfrm>
            <a:off x="1371600" y="609600"/>
            <a:ext cx="7378700" cy="1143000"/>
          </a:xfrm>
          <a:prstGeom prst="rect">
            <a:avLst/>
          </a:prstGeom>
          <a:noFill/>
          <a:ln>
            <a:noFill/>
          </a:ln>
          <a:effectLst/>
          <a:extLst>
            <a:ext uri="{909E8E84-426E-40DD-AFC4-6F175D3DCCD1}">
              <a14:hiddenFill xmlns:a14="http://schemas.microsoft.com/office/drawing/2010/main">
                <a:solidFill>
                  <a:srgbClr val="0033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79"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txStyles>
    <p:titleStyle>
      <a:lvl1pPr algn="ctr" rtl="0" eaLnBrk="0" fontAlgn="base" hangingPunct="0">
        <a:lnSpc>
          <a:spcPct val="85000"/>
        </a:lnSpc>
        <a:spcBef>
          <a:spcPct val="0"/>
        </a:spcBef>
        <a:spcAft>
          <a:spcPct val="0"/>
        </a:spcAft>
        <a:defRPr sz="4400">
          <a:solidFill>
            <a:schemeClr val="tx2"/>
          </a:solidFill>
          <a:latin typeface="+mj-lt"/>
          <a:ea typeface="+mj-ea"/>
          <a:cs typeface="+mj-cs"/>
        </a:defRPr>
      </a:lvl1pPr>
      <a:lvl2pPr algn="ctr" rtl="0" eaLnBrk="0" fontAlgn="base" hangingPunct="0">
        <a:lnSpc>
          <a:spcPct val="85000"/>
        </a:lnSpc>
        <a:spcBef>
          <a:spcPct val="0"/>
        </a:spcBef>
        <a:spcAft>
          <a:spcPct val="0"/>
        </a:spcAft>
        <a:defRPr sz="4400">
          <a:solidFill>
            <a:schemeClr val="tx2"/>
          </a:solidFill>
          <a:latin typeface="Arial Black" pitchFamily="34" charset="0"/>
          <a:cs typeface="Times New Roman" pitchFamily="18" charset="0"/>
        </a:defRPr>
      </a:lvl2pPr>
      <a:lvl3pPr algn="ctr" rtl="0" eaLnBrk="0" fontAlgn="base" hangingPunct="0">
        <a:lnSpc>
          <a:spcPct val="85000"/>
        </a:lnSpc>
        <a:spcBef>
          <a:spcPct val="0"/>
        </a:spcBef>
        <a:spcAft>
          <a:spcPct val="0"/>
        </a:spcAft>
        <a:defRPr sz="4400">
          <a:solidFill>
            <a:schemeClr val="tx2"/>
          </a:solidFill>
          <a:latin typeface="Arial Black" pitchFamily="34" charset="0"/>
          <a:cs typeface="Times New Roman" pitchFamily="18" charset="0"/>
        </a:defRPr>
      </a:lvl3pPr>
      <a:lvl4pPr algn="ctr" rtl="0" eaLnBrk="0" fontAlgn="base" hangingPunct="0">
        <a:lnSpc>
          <a:spcPct val="85000"/>
        </a:lnSpc>
        <a:spcBef>
          <a:spcPct val="0"/>
        </a:spcBef>
        <a:spcAft>
          <a:spcPct val="0"/>
        </a:spcAft>
        <a:defRPr sz="4400">
          <a:solidFill>
            <a:schemeClr val="tx2"/>
          </a:solidFill>
          <a:latin typeface="Arial Black" pitchFamily="34" charset="0"/>
          <a:cs typeface="Times New Roman" pitchFamily="18" charset="0"/>
        </a:defRPr>
      </a:lvl4pPr>
      <a:lvl5pPr algn="ctr" rtl="0" eaLnBrk="0" fontAlgn="base" hangingPunct="0">
        <a:lnSpc>
          <a:spcPct val="85000"/>
        </a:lnSpc>
        <a:spcBef>
          <a:spcPct val="0"/>
        </a:spcBef>
        <a:spcAft>
          <a:spcPct val="0"/>
        </a:spcAft>
        <a:defRPr sz="4400">
          <a:solidFill>
            <a:schemeClr val="tx2"/>
          </a:solidFill>
          <a:latin typeface="Arial Black" pitchFamily="34" charset="0"/>
          <a:cs typeface="Times New Roman" pitchFamily="18" charset="0"/>
        </a:defRPr>
      </a:lvl5pPr>
      <a:lvl6pPr marL="457200" algn="ctr" rtl="0" fontAlgn="base">
        <a:lnSpc>
          <a:spcPct val="85000"/>
        </a:lnSpc>
        <a:spcBef>
          <a:spcPct val="0"/>
        </a:spcBef>
        <a:spcAft>
          <a:spcPct val="0"/>
        </a:spcAft>
        <a:defRPr sz="4400">
          <a:solidFill>
            <a:schemeClr val="tx2"/>
          </a:solidFill>
          <a:latin typeface="Arial Black" pitchFamily="34" charset="0"/>
          <a:cs typeface="Times New Roman" pitchFamily="18" charset="0"/>
        </a:defRPr>
      </a:lvl6pPr>
      <a:lvl7pPr marL="914400" algn="ctr" rtl="0" fontAlgn="base">
        <a:lnSpc>
          <a:spcPct val="85000"/>
        </a:lnSpc>
        <a:spcBef>
          <a:spcPct val="0"/>
        </a:spcBef>
        <a:spcAft>
          <a:spcPct val="0"/>
        </a:spcAft>
        <a:defRPr sz="4400">
          <a:solidFill>
            <a:schemeClr val="tx2"/>
          </a:solidFill>
          <a:latin typeface="Arial Black" pitchFamily="34" charset="0"/>
          <a:cs typeface="Times New Roman" pitchFamily="18" charset="0"/>
        </a:defRPr>
      </a:lvl7pPr>
      <a:lvl8pPr marL="1371600" algn="ctr" rtl="0" fontAlgn="base">
        <a:lnSpc>
          <a:spcPct val="85000"/>
        </a:lnSpc>
        <a:spcBef>
          <a:spcPct val="0"/>
        </a:spcBef>
        <a:spcAft>
          <a:spcPct val="0"/>
        </a:spcAft>
        <a:defRPr sz="4400">
          <a:solidFill>
            <a:schemeClr val="tx2"/>
          </a:solidFill>
          <a:latin typeface="Arial Black" pitchFamily="34" charset="0"/>
          <a:cs typeface="Times New Roman" pitchFamily="18" charset="0"/>
        </a:defRPr>
      </a:lvl8pPr>
      <a:lvl9pPr marL="1828800" algn="ctr" rtl="0" fontAlgn="base">
        <a:lnSpc>
          <a:spcPct val="85000"/>
        </a:lnSpc>
        <a:spcBef>
          <a:spcPct val="0"/>
        </a:spcBef>
        <a:spcAft>
          <a:spcPct val="0"/>
        </a:spcAft>
        <a:defRPr sz="4400">
          <a:solidFill>
            <a:schemeClr val="tx2"/>
          </a:solidFill>
          <a:latin typeface="Arial Black" pitchFamily="34" charset="0"/>
          <a:cs typeface="Times New Roman" pitchFamily="18"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55000"/>
        <a:buFont typeface="Wingdings" pitchFamily="2" charset="2"/>
        <a:buChar char="n"/>
        <a:defRPr sz="2800">
          <a:solidFill>
            <a:schemeClr val="tx1"/>
          </a:solidFill>
          <a:latin typeface="+mn-lt"/>
          <a:cs typeface="+mn-cs"/>
        </a:defRPr>
      </a:lvl2pPr>
      <a:lvl3pPr marL="1085850" indent="-228600" algn="l" rtl="0" eaLnBrk="0" fontAlgn="base" hangingPunct="0">
        <a:spcBef>
          <a:spcPct val="20000"/>
        </a:spcBef>
        <a:spcAft>
          <a:spcPct val="0"/>
        </a:spcAft>
        <a:buClr>
          <a:schemeClr val="accent2"/>
        </a:buClr>
        <a:buSzPct val="65000"/>
        <a:buFont typeface="Wingdings" pitchFamily="2" charset="2"/>
        <a:buChar char="l"/>
        <a:defRPr sz="2400">
          <a:solidFill>
            <a:schemeClr val="tx1"/>
          </a:solidFill>
          <a:latin typeface="+mn-lt"/>
          <a:cs typeface="+mn-cs"/>
        </a:defRPr>
      </a:lvl3pPr>
      <a:lvl4pPr marL="1428750" indent="-228600" algn="l" rtl="0" eaLnBrk="0" fontAlgn="base" hangingPunct="0">
        <a:spcBef>
          <a:spcPct val="20000"/>
        </a:spcBef>
        <a:spcAft>
          <a:spcPct val="0"/>
        </a:spcAft>
        <a:buClr>
          <a:schemeClr val="accent2"/>
        </a:buClr>
        <a:buSzPct val="85000"/>
        <a:buFont typeface="Wingdings" pitchFamily="2" charset="2"/>
        <a:buChar char="w"/>
        <a:defRPr sz="2000">
          <a:solidFill>
            <a:schemeClr val="tx1"/>
          </a:solidFill>
          <a:latin typeface="+mn-lt"/>
          <a:cs typeface="+mn-cs"/>
        </a:defRPr>
      </a:lvl4pPr>
      <a:lvl5pPr marL="1771650" indent="-228600" algn="l" rtl="0" eaLnBrk="0" fontAlgn="base" hangingPunct="0">
        <a:spcBef>
          <a:spcPct val="20000"/>
        </a:spcBef>
        <a:spcAft>
          <a:spcPct val="0"/>
        </a:spcAft>
        <a:buClr>
          <a:schemeClr val="accent2"/>
        </a:buClr>
        <a:buSzPct val="80000"/>
        <a:buFont typeface="Wingdings" pitchFamily="2" charset="2"/>
        <a:buChar char="§"/>
        <a:defRPr>
          <a:solidFill>
            <a:schemeClr val="tx1"/>
          </a:solidFill>
          <a:latin typeface="+mn-lt"/>
          <a:cs typeface="+mn-cs"/>
        </a:defRPr>
      </a:lvl5pPr>
      <a:lvl6pPr marL="22288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cs typeface="+mn-cs"/>
        </a:defRPr>
      </a:lvl6pPr>
      <a:lvl7pPr marL="26860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cs typeface="+mn-cs"/>
        </a:defRPr>
      </a:lvl7pPr>
      <a:lvl8pPr marL="31432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cs typeface="+mn-cs"/>
        </a:defRPr>
      </a:lvl8pPr>
      <a:lvl9pPr marL="36004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914400"/>
            <a:ext cx="7772400" cy="1143000"/>
          </a:xfrm>
        </p:spPr>
        <p:txBody>
          <a:bodyPr/>
          <a:lstStyle/>
          <a:p>
            <a:pPr eaLnBrk="1" hangingPunct="1"/>
            <a:r>
              <a:rPr lang="en-US" sz="4400" smtClean="0"/>
              <a:t>Abraham – Father of Faith</a:t>
            </a:r>
          </a:p>
        </p:txBody>
      </p:sp>
      <p:sp>
        <p:nvSpPr>
          <p:cNvPr id="3075" name="Rectangle 3"/>
          <p:cNvSpPr>
            <a:spLocks noGrp="1" noChangeArrowheads="1"/>
          </p:cNvSpPr>
          <p:nvPr>
            <p:ph type="subTitle" idx="1"/>
          </p:nvPr>
        </p:nvSpPr>
        <p:spPr>
          <a:xfrm>
            <a:off x="0" y="5105400"/>
            <a:ext cx="6019800" cy="533400"/>
          </a:xfrm>
        </p:spPr>
        <p:txBody>
          <a:bodyPr/>
          <a:lstStyle/>
          <a:p>
            <a:pPr eaLnBrk="1" hangingPunct="1"/>
            <a:r>
              <a:rPr lang="en-US" smtClean="0"/>
              <a:t>Part 1 – Background &amp; Call</a:t>
            </a:r>
          </a:p>
        </p:txBody>
      </p:sp>
      <p:pic>
        <p:nvPicPr>
          <p:cNvPr id="3076" name="Picture 6" descr="C:\Documents and Settings\John Edmiston\My Documents\Sermons\Abraham\abrah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863" y="2514600"/>
            <a:ext cx="2484437"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Grp="1" noChangeArrowheads="1"/>
          </p:cNvSpPr>
          <p:nvPr>
            <p:ph type="title"/>
          </p:nvPr>
        </p:nvSpPr>
        <p:spPr/>
        <p:txBody>
          <a:bodyPr/>
          <a:lstStyle/>
          <a:p>
            <a:pPr eaLnBrk="1" hangingPunct="1"/>
            <a:r>
              <a:rPr lang="en-US" smtClean="0"/>
              <a:t>Heirs Of Abraham</a:t>
            </a:r>
          </a:p>
        </p:txBody>
      </p:sp>
      <p:sp>
        <p:nvSpPr>
          <p:cNvPr id="12291" name="Rectangle 1027"/>
          <p:cNvSpPr>
            <a:spLocks noGrp="1" noChangeArrowheads="1"/>
          </p:cNvSpPr>
          <p:nvPr>
            <p:ph type="body" idx="1"/>
          </p:nvPr>
        </p:nvSpPr>
        <p:spPr>
          <a:xfrm>
            <a:off x="809625" y="2214563"/>
            <a:ext cx="5514975" cy="4338637"/>
          </a:xfrm>
        </p:spPr>
        <p:txBody>
          <a:bodyPr/>
          <a:lstStyle/>
          <a:p>
            <a:pPr eaLnBrk="1" hangingPunct="1">
              <a:lnSpc>
                <a:spcPct val="90000"/>
              </a:lnSpc>
            </a:pPr>
            <a:r>
              <a:rPr lang="en-US" sz="2800" smtClean="0">
                <a:solidFill>
                  <a:schemeClr val="folHlink"/>
                </a:solidFill>
              </a:rPr>
              <a:t>Galatians 3:28,29</a:t>
            </a:r>
            <a:r>
              <a:rPr lang="en-US" sz="2800" smtClean="0"/>
              <a:t> There cannot be Jew nor Greek, there is neither bond nor free, there is no male nor female; for you are all one in Christ Jesus.  (29)  And if you are Christ's, then you are Abraham's seed and heirs according to the promise.</a:t>
            </a:r>
          </a:p>
          <a:p>
            <a:pPr eaLnBrk="1" hangingPunct="1">
              <a:lnSpc>
                <a:spcPct val="90000"/>
              </a:lnSpc>
            </a:pPr>
            <a:endParaRPr lang="en-US" sz="2800" smtClean="0"/>
          </a:p>
        </p:txBody>
      </p:sp>
      <p:pic>
        <p:nvPicPr>
          <p:cNvPr id="12292" name="Picture 1028" descr="C:\Documents and Settings\John Edmiston\My Documents\My Pictures\Christian\scroll-hire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5388" y="2362200"/>
            <a:ext cx="271303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447800" y="838200"/>
            <a:ext cx="5562600" cy="685800"/>
          </a:xfrm>
        </p:spPr>
        <p:txBody>
          <a:bodyPr/>
          <a:lstStyle/>
          <a:p>
            <a:pPr eaLnBrk="1" hangingPunct="1"/>
            <a:r>
              <a:rPr lang="en-US" smtClean="0"/>
              <a:t>Christians &amp; Abraham</a:t>
            </a:r>
          </a:p>
        </p:txBody>
      </p:sp>
      <p:sp>
        <p:nvSpPr>
          <p:cNvPr id="13315" name="Rectangle 3"/>
          <p:cNvSpPr>
            <a:spLocks noGrp="1" noChangeArrowheads="1"/>
          </p:cNvSpPr>
          <p:nvPr>
            <p:ph type="body" sz="half" idx="1"/>
          </p:nvPr>
        </p:nvSpPr>
        <p:spPr>
          <a:xfrm>
            <a:off x="809625" y="2214563"/>
            <a:ext cx="4829175" cy="3881437"/>
          </a:xfrm>
        </p:spPr>
        <p:txBody>
          <a:bodyPr/>
          <a:lstStyle/>
          <a:p>
            <a:pPr eaLnBrk="1" hangingPunct="1">
              <a:lnSpc>
                <a:spcPct val="90000"/>
              </a:lnSpc>
            </a:pPr>
            <a:r>
              <a:rPr lang="en-US" sz="2400" smtClean="0"/>
              <a:t>We inherit the blessings of Abraham</a:t>
            </a:r>
          </a:p>
          <a:p>
            <a:pPr eaLnBrk="1" hangingPunct="1">
              <a:lnSpc>
                <a:spcPct val="90000"/>
              </a:lnSpc>
            </a:pPr>
            <a:r>
              <a:rPr lang="en-US" sz="2400" smtClean="0"/>
              <a:t>The Holy Spirit is God’s greatest blessing to us.</a:t>
            </a:r>
          </a:p>
          <a:p>
            <a:pPr eaLnBrk="1" hangingPunct="1">
              <a:lnSpc>
                <a:spcPct val="90000"/>
              </a:lnSpc>
            </a:pPr>
            <a:r>
              <a:rPr lang="en-US" sz="2400" smtClean="0"/>
              <a:t>Galatians 3:14 MKJV  </a:t>
            </a:r>
            <a:r>
              <a:rPr lang="en-US" sz="2400" i="1" smtClean="0"/>
              <a:t>so that the blessing of Abraham might be to the nations in Jesus Christ, and that we might receive the promise of the Spirit through faith.</a:t>
            </a:r>
          </a:p>
          <a:p>
            <a:pPr eaLnBrk="1" hangingPunct="1">
              <a:lnSpc>
                <a:spcPct val="90000"/>
              </a:lnSpc>
            </a:pPr>
            <a:endParaRPr lang="en-US" sz="2400" i="1" smtClean="0"/>
          </a:p>
          <a:p>
            <a:pPr eaLnBrk="1" hangingPunct="1">
              <a:lnSpc>
                <a:spcPct val="90000"/>
              </a:lnSpc>
            </a:pPr>
            <a:endParaRPr lang="en-US" sz="2400" smtClean="0"/>
          </a:p>
        </p:txBody>
      </p:sp>
      <p:pic>
        <p:nvPicPr>
          <p:cNvPr id="13316" name="Picture 6" descr="C:\Documents and Settings\John Edmiston\My Documents\My Pictures\People\counseling.jpg"/>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867400" y="2209800"/>
            <a:ext cx="3138488" cy="2665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609600"/>
            <a:ext cx="7772400" cy="1143000"/>
          </a:xfrm>
        </p:spPr>
        <p:txBody>
          <a:bodyPr/>
          <a:lstStyle/>
          <a:p>
            <a:pPr eaLnBrk="1" hangingPunct="1"/>
            <a:r>
              <a:rPr lang="en-US" smtClean="0"/>
              <a:t>Blessings</a:t>
            </a:r>
          </a:p>
        </p:txBody>
      </p:sp>
      <p:sp>
        <p:nvSpPr>
          <p:cNvPr id="14339" name="Rectangle 3"/>
          <p:cNvSpPr>
            <a:spLocks noGrp="1" noChangeArrowheads="1"/>
          </p:cNvSpPr>
          <p:nvPr>
            <p:ph type="body" sz="half" idx="1"/>
          </p:nvPr>
        </p:nvSpPr>
        <p:spPr>
          <a:xfrm>
            <a:off x="809625" y="2214563"/>
            <a:ext cx="3900488" cy="3881437"/>
          </a:xfrm>
        </p:spPr>
        <p:txBody>
          <a:bodyPr/>
          <a:lstStyle/>
          <a:p>
            <a:pPr eaLnBrk="1" hangingPunct="1">
              <a:lnSpc>
                <a:spcPct val="90000"/>
              </a:lnSpc>
            </a:pPr>
            <a:r>
              <a:rPr lang="en-US" sz="2800" smtClean="0"/>
              <a:t>Change Reality To Be In Our Favor</a:t>
            </a:r>
            <a:br>
              <a:rPr lang="en-US" sz="2800" smtClean="0"/>
            </a:br>
            <a:endParaRPr lang="en-US" sz="2800" smtClean="0"/>
          </a:p>
          <a:p>
            <a:pPr eaLnBrk="1" hangingPunct="1">
              <a:lnSpc>
                <a:spcPct val="90000"/>
              </a:lnSpc>
            </a:pPr>
            <a:r>
              <a:rPr lang="en-US" sz="2800" smtClean="0"/>
              <a:t>Be Fruitful!</a:t>
            </a:r>
            <a:br>
              <a:rPr lang="en-US" sz="2800" smtClean="0"/>
            </a:br>
            <a:endParaRPr lang="en-US" sz="2800" smtClean="0"/>
          </a:p>
          <a:p>
            <a:pPr eaLnBrk="1" hangingPunct="1">
              <a:lnSpc>
                <a:spcPct val="90000"/>
              </a:lnSpc>
            </a:pPr>
            <a:r>
              <a:rPr lang="en-US" sz="2800" smtClean="0"/>
              <a:t>Multiply!</a:t>
            </a:r>
            <a:br>
              <a:rPr lang="en-US" sz="2800" smtClean="0"/>
            </a:br>
            <a:endParaRPr lang="en-US" sz="2800" smtClean="0"/>
          </a:p>
          <a:p>
            <a:pPr eaLnBrk="1" hangingPunct="1">
              <a:lnSpc>
                <a:spcPct val="90000"/>
              </a:lnSpc>
            </a:pPr>
            <a:r>
              <a:rPr lang="en-US" sz="2800" smtClean="0"/>
              <a:t>Have Dominion!</a:t>
            </a:r>
          </a:p>
        </p:txBody>
      </p:sp>
      <p:pic>
        <p:nvPicPr>
          <p:cNvPr id="14340" name="Picture 6" descr="C:\Documents and Settings\John Edmiston\My Documents\My Pictures\Christian\mission-pouring.jpg"/>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867275" y="2593975"/>
            <a:ext cx="3900488" cy="3121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Blessed To Be A Blessing!</a:t>
            </a:r>
          </a:p>
        </p:txBody>
      </p:sp>
      <p:sp>
        <p:nvSpPr>
          <p:cNvPr id="15363" name="Rectangle 3"/>
          <p:cNvSpPr>
            <a:spLocks noGrp="1" noChangeArrowheads="1"/>
          </p:cNvSpPr>
          <p:nvPr>
            <p:ph type="body" sz="half" idx="1"/>
          </p:nvPr>
        </p:nvSpPr>
        <p:spPr>
          <a:xfrm>
            <a:off x="838200" y="2057400"/>
            <a:ext cx="4219575" cy="4491038"/>
          </a:xfrm>
        </p:spPr>
        <p:txBody>
          <a:bodyPr/>
          <a:lstStyle/>
          <a:p>
            <a:pPr eaLnBrk="1" hangingPunct="1">
              <a:lnSpc>
                <a:spcPct val="90000"/>
              </a:lnSpc>
            </a:pPr>
            <a:r>
              <a:rPr lang="en-US" sz="2400" smtClean="0"/>
              <a:t>Abraham was blessed so he could be a blessing to all the nations of the earth.</a:t>
            </a:r>
          </a:p>
          <a:p>
            <a:pPr eaLnBrk="1" hangingPunct="1">
              <a:lnSpc>
                <a:spcPct val="90000"/>
              </a:lnSpc>
            </a:pPr>
            <a:r>
              <a:rPr lang="en-US" sz="2400" smtClean="0"/>
              <a:t>Christians are blessed so they can bless those around them.</a:t>
            </a:r>
          </a:p>
          <a:p>
            <a:pPr eaLnBrk="1" hangingPunct="1">
              <a:lnSpc>
                <a:spcPct val="90000"/>
              </a:lnSpc>
            </a:pPr>
            <a:r>
              <a:rPr lang="en-US" sz="2400" smtClean="0"/>
              <a:t>Sharing the gospel, acts of mercy and grace, kindness, giving, prayer, intercession</a:t>
            </a:r>
          </a:p>
        </p:txBody>
      </p:sp>
      <p:pic>
        <p:nvPicPr>
          <p:cNvPr id="15364" name="Picture 6" descr="C:\Documents and Settings\John Edmiston\My Documents\My Pictures\Christian\witnessing-pastor.gif"/>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105400" y="2127250"/>
            <a:ext cx="3903663" cy="2601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971800" y="685800"/>
            <a:ext cx="5867400" cy="1143000"/>
          </a:xfrm>
        </p:spPr>
        <p:txBody>
          <a:bodyPr/>
          <a:lstStyle/>
          <a:p>
            <a:pPr eaLnBrk="1" hangingPunct="1"/>
            <a:r>
              <a:rPr lang="en-US" sz="3600" smtClean="0"/>
              <a:t>Abraham’s Obedience</a:t>
            </a:r>
          </a:p>
        </p:txBody>
      </p:sp>
      <p:sp>
        <p:nvSpPr>
          <p:cNvPr id="16387" name="Rectangle 3"/>
          <p:cNvSpPr>
            <a:spLocks noGrp="1" noChangeArrowheads="1"/>
          </p:cNvSpPr>
          <p:nvPr>
            <p:ph type="body" idx="1"/>
          </p:nvPr>
        </p:nvSpPr>
        <p:spPr>
          <a:xfrm>
            <a:off x="609600" y="2133600"/>
            <a:ext cx="8382000" cy="4343400"/>
          </a:xfrm>
        </p:spPr>
        <p:txBody>
          <a:bodyPr/>
          <a:lstStyle/>
          <a:p>
            <a:pPr eaLnBrk="1" hangingPunct="1">
              <a:lnSpc>
                <a:spcPct val="90000"/>
              </a:lnSpc>
            </a:pPr>
            <a:r>
              <a:rPr lang="en-US" sz="2800" b="1" smtClean="0">
                <a:solidFill>
                  <a:schemeClr val="folHlink"/>
                </a:solidFill>
              </a:rPr>
              <a:t>Genesis 12:4,5</a:t>
            </a:r>
            <a:r>
              <a:rPr lang="en-US" sz="2800" smtClean="0"/>
              <a:t>  4 So Abram departed as the LORD had spoken to him, and Lot went with him. And Abram was seventy-five years old when he departed from Haran. 5 Then Abram took Sarai his wife and Lot his brother’s son, and all their possessions that they had gathered, and the people whom they had acquired in Haran, and they departed to go to the land of Canaan. So they came to the land of Canaan. </a:t>
            </a:r>
          </a:p>
        </p:txBody>
      </p:sp>
      <p:pic>
        <p:nvPicPr>
          <p:cNvPr id="16388" name="Picture 5" descr="C:\Documents and Settings\John Edmiston\My Documents\My Pictures\Photos\nature\eag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09600"/>
            <a:ext cx="130968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The Obedience Of Faith</a:t>
            </a:r>
          </a:p>
        </p:txBody>
      </p:sp>
      <p:sp>
        <p:nvSpPr>
          <p:cNvPr id="17411" name="Rectangle 3"/>
          <p:cNvSpPr>
            <a:spLocks noGrp="1" noChangeArrowheads="1"/>
          </p:cNvSpPr>
          <p:nvPr>
            <p:ph type="body" sz="half" idx="1"/>
          </p:nvPr>
        </p:nvSpPr>
        <p:spPr>
          <a:xfrm>
            <a:off x="914400" y="2667000"/>
            <a:ext cx="3902075" cy="3881438"/>
          </a:xfrm>
        </p:spPr>
        <p:txBody>
          <a:bodyPr/>
          <a:lstStyle/>
          <a:p>
            <a:pPr eaLnBrk="1" hangingPunct="1"/>
            <a:r>
              <a:rPr lang="en-US" sz="2800" smtClean="0"/>
              <a:t>Hears God</a:t>
            </a:r>
          </a:p>
          <a:p>
            <a:pPr eaLnBrk="1" hangingPunct="1"/>
            <a:r>
              <a:rPr lang="en-US" sz="2800" smtClean="0"/>
              <a:t>Obeys God</a:t>
            </a:r>
          </a:p>
          <a:p>
            <a:pPr eaLnBrk="1" hangingPunct="1"/>
            <a:r>
              <a:rPr lang="en-US" sz="2800" smtClean="0"/>
              <a:t>Accepts Risk</a:t>
            </a:r>
          </a:p>
          <a:p>
            <a:pPr eaLnBrk="1" hangingPunct="1"/>
            <a:r>
              <a:rPr lang="en-US" sz="2800" smtClean="0"/>
              <a:t>Does Not Ask For Everything To Be Perfectly Clear</a:t>
            </a:r>
          </a:p>
        </p:txBody>
      </p:sp>
      <p:pic>
        <p:nvPicPr>
          <p:cNvPr id="17412" name="Picture 6" descr="C:\Documents and Settings\John Edmiston\My Documents\My Pictures\Christian\faith.jpg"/>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864100" y="2690813"/>
            <a:ext cx="3903663" cy="2927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828800" y="381000"/>
            <a:ext cx="6629400" cy="1143000"/>
          </a:xfrm>
        </p:spPr>
        <p:txBody>
          <a:bodyPr/>
          <a:lstStyle/>
          <a:p>
            <a:pPr eaLnBrk="1" hangingPunct="1"/>
            <a:r>
              <a:rPr lang="en-US" smtClean="0"/>
              <a:t>Abraham’s Journey</a:t>
            </a:r>
          </a:p>
        </p:txBody>
      </p:sp>
      <p:pic>
        <p:nvPicPr>
          <p:cNvPr id="18435" name="Picture 5"/>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609600" y="1447800"/>
            <a:ext cx="8382000" cy="5121275"/>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71600" y="533400"/>
            <a:ext cx="7620000" cy="762000"/>
          </a:xfrm>
        </p:spPr>
        <p:txBody>
          <a:bodyPr/>
          <a:lstStyle/>
          <a:p>
            <a:pPr eaLnBrk="1" hangingPunct="1"/>
            <a:r>
              <a:rPr lang="en-US" smtClean="0"/>
              <a:t>To Your Descendants…</a:t>
            </a:r>
          </a:p>
        </p:txBody>
      </p:sp>
      <p:sp>
        <p:nvSpPr>
          <p:cNvPr id="19459" name="Rectangle 3"/>
          <p:cNvSpPr>
            <a:spLocks noGrp="1" noChangeArrowheads="1"/>
          </p:cNvSpPr>
          <p:nvPr>
            <p:ph type="body" idx="1"/>
          </p:nvPr>
        </p:nvSpPr>
        <p:spPr>
          <a:xfrm>
            <a:off x="381000" y="2362200"/>
            <a:ext cx="8610600" cy="4495800"/>
          </a:xfrm>
        </p:spPr>
        <p:txBody>
          <a:bodyPr/>
          <a:lstStyle/>
          <a:p>
            <a:pPr eaLnBrk="1" hangingPunct="1">
              <a:lnSpc>
                <a:spcPct val="90000"/>
              </a:lnSpc>
            </a:pPr>
            <a:r>
              <a:rPr lang="en-US" sz="2400" b="1" smtClean="0"/>
              <a:t>Genesis 12:6-9</a:t>
            </a:r>
            <a:r>
              <a:rPr lang="en-US" sz="2400" smtClean="0"/>
              <a:t> 6 Abram passed through the land to the place of Shechem, as far as the terebinth tree of Moreh. And the Canaanites were then in the land. 7 Then the LORD appeared to Abram and said, “To your descendants I will give this land.” And there he built an altar to the LORD, who had appeared to him. 8 And he moved from there to the mountain east of Bethel, and he pitched his tent with Bethel on the west and Ai on the east; there he built an altar to the LORD and called on the name of the LORD. 9 So Abram journeyed, going on still toward the South.</a:t>
            </a:r>
          </a:p>
          <a:p>
            <a:pPr eaLnBrk="1" hangingPunct="1">
              <a:lnSpc>
                <a:spcPct val="90000"/>
              </a:lnSpc>
            </a:pPr>
            <a:endParaRPr lang="en-US" sz="2400" smtClean="0"/>
          </a:p>
        </p:txBody>
      </p:sp>
      <p:pic>
        <p:nvPicPr>
          <p:cNvPr id="19460" name="Picture 4" descr="C:\Documents and Settings\John Edmiston\My Documents\My Pictures\Christian\scro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143000"/>
            <a:ext cx="16764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Israel Was Given To The Jews</a:t>
            </a:r>
          </a:p>
        </p:txBody>
      </p:sp>
      <p:sp>
        <p:nvSpPr>
          <p:cNvPr id="20483" name="Rectangle 3"/>
          <p:cNvSpPr>
            <a:spLocks noGrp="1" noChangeArrowheads="1"/>
          </p:cNvSpPr>
          <p:nvPr>
            <p:ph type="body" idx="1"/>
          </p:nvPr>
        </p:nvSpPr>
        <p:spPr>
          <a:xfrm>
            <a:off x="809625" y="2214563"/>
            <a:ext cx="5438775" cy="4186237"/>
          </a:xfrm>
        </p:spPr>
        <p:txBody>
          <a:bodyPr/>
          <a:lstStyle/>
          <a:p>
            <a:pPr eaLnBrk="1" hangingPunct="1">
              <a:lnSpc>
                <a:spcPct val="90000"/>
              </a:lnSpc>
            </a:pPr>
            <a:r>
              <a:rPr lang="en-US" sz="2400" smtClean="0"/>
              <a:t>Genesis 13:14-18 MKJV  Lift up your eyes now and look from the place where you are northward and southward, and eastward and westward.  (15)  For all the land which you see I will give to you, and to your seed forever. ..Rise up and walk through the land, in the length of it and in the breadth of it, for I will give it to you.</a:t>
            </a:r>
            <a:r>
              <a:rPr lang="en-US" sz="2000" smtClean="0"/>
              <a:t>  </a:t>
            </a:r>
          </a:p>
          <a:p>
            <a:pPr eaLnBrk="1" hangingPunct="1">
              <a:lnSpc>
                <a:spcPct val="90000"/>
              </a:lnSpc>
            </a:pPr>
            <a:endParaRPr lang="en-US" sz="2800" smtClean="0"/>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286000"/>
            <a:ext cx="24384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God Responds To Faith</a:t>
            </a:r>
          </a:p>
        </p:txBody>
      </p:sp>
      <p:sp>
        <p:nvSpPr>
          <p:cNvPr id="21507" name="Rectangle 4"/>
          <p:cNvSpPr>
            <a:spLocks noGrp="1" noChangeArrowheads="1"/>
          </p:cNvSpPr>
          <p:nvPr>
            <p:ph type="body" sz="half" idx="2"/>
          </p:nvPr>
        </p:nvSpPr>
        <p:spPr>
          <a:xfrm>
            <a:off x="3505200" y="2214563"/>
            <a:ext cx="5262563" cy="4414837"/>
          </a:xfrm>
        </p:spPr>
        <p:txBody>
          <a:bodyPr/>
          <a:lstStyle/>
          <a:p>
            <a:pPr eaLnBrk="1" hangingPunct="1">
              <a:lnSpc>
                <a:spcPct val="90000"/>
              </a:lnSpc>
            </a:pPr>
            <a:r>
              <a:rPr lang="en-US" sz="2400" smtClean="0"/>
              <a:t>God gave all these things to Abraham because Abraham had faith.</a:t>
            </a:r>
          </a:p>
          <a:p>
            <a:pPr eaLnBrk="1" hangingPunct="1">
              <a:lnSpc>
                <a:spcPct val="90000"/>
              </a:lnSpc>
            </a:pPr>
            <a:r>
              <a:rPr lang="en-US" sz="2400" smtClean="0"/>
              <a:t>According to your faith be it unto you…</a:t>
            </a:r>
            <a:br>
              <a:rPr lang="en-US" sz="2400" smtClean="0"/>
            </a:br>
            <a:r>
              <a:rPr lang="en-US" sz="2400" smtClean="0"/>
              <a:t>(Matthew 8:5-10, 9:29)</a:t>
            </a:r>
          </a:p>
          <a:p>
            <a:pPr eaLnBrk="1" hangingPunct="1">
              <a:lnSpc>
                <a:spcPct val="90000"/>
              </a:lnSpc>
            </a:pPr>
            <a:r>
              <a:rPr lang="en-US" sz="2400" smtClean="0"/>
              <a:t>God’s promise gives rise to faith.</a:t>
            </a:r>
          </a:p>
          <a:p>
            <a:pPr eaLnBrk="1" hangingPunct="1">
              <a:lnSpc>
                <a:spcPct val="90000"/>
              </a:lnSpc>
            </a:pPr>
            <a:r>
              <a:rPr lang="en-US" sz="2400" smtClean="0"/>
              <a:t>Faith pleases God who commands a blessing.</a:t>
            </a:r>
          </a:p>
          <a:p>
            <a:pPr eaLnBrk="1" hangingPunct="1">
              <a:lnSpc>
                <a:spcPct val="90000"/>
              </a:lnSpc>
            </a:pPr>
            <a:r>
              <a:rPr lang="en-US" sz="2400" smtClean="0"/>
              <a:t>Patience inherits the blessing.</a:t>
            </a:r>
          </a:p>
        </p:txBody>
      </p:sp>
      <p:pic>
        <p:nvPicPr>
          <p:cNvPr id="21508" name="Picture 6" descr="C:\Documents and Settings\John Edmiston\My Documents\My Pictures\Christian\baptism_spirit.jpg"/>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685800" y="2362200"/>
            <a:ext cx="2511425" cy="3881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71600" y="762000"/>
            <a:ext cx="7620000" cy="685800"/>
          </a:xfrm>
        </p:spPr>
        <p:txBody>
          <a:bodyPr/>
          <a:lstStyle/>
          <a:p>
            <a:pPr eaLnBrk="1" hangingPunct="1"/>
            <a:r>
              <a:rPr lang="en-US" smtClean="0"/>
              <a:t>Abraham’s Family Background</a:t>
            </a:r>
          </a:p>
        </p:txBody>
      </p:sp>
      <p:sp>
        <p:nvSpPr>
          <p:cNvPr id="4099" name="Rectangle 3"/>
          <p:cNvSpPr>
            <a:spLocks noGrp="1" noChangeArrowheads="1"/>
          </p:cNvSpPr>
          <p:nvPr>
            <p:ph type="body" idx="1"/>
          </p:nvPr>
        </p:nvSpPr>
        <p:spPr>
          <a:xfrm>
            <a:off x="762000" y="2133600"/>
            <a:ext cx="8153400" cy="4724400"/>
          </a:xfrm>
        </p:spPr>
        <p:txBody>
          <a:bodyPr/>
          <a:lstStyle/>
          <a:p>
            <a:pPr eaLnBrk="1" hangingPunct="1">
              <a:lnSpc>
                <a:spcPct val="90000"/>
              </a:lnSpc>
              <a:buFont typeface="Wingdings" pitchFamily="2" charset="2"/>
              <a:buNone/>
            </a:pPr>
            <a:r>
              <a:rPr lang="en-US" sz="2400" b="1" smtClean="0">
                <a:solidFill>
                  <a:srgbClr val="75641D"/>
                </a:solidFill>
              </a:rPr>
              <a:t>Genesis 11:25 – 12:9 NKJV</a:t>
            </a:r>
            <a:r>
              <a:rPr lang="en-US" sz="2400" smtClean="0"/>
              <a:t> 25 After he begot Terah, Nahor lived one hundred and nineteen years, and begot sons and daughters. 26 Now Terah lived seventy years, and begot Abram, Nahor, and Haran. 27 This is the genealogy of Terah: Terah begot Abram, Nahor, and Haran. Haran begot Lot. 28 And Haran died before his father Terah in his native land, in Ur of the Chaldeans. 29 Then Abram and Nahor took wives: the name of Abram’s wife was Sarai, and the name of Nahor’s wife, Milcah, the daughter of Haran the father of Milcah and the father of Iscah. 30 But Sarai was barren; she had no child. </a:t>
            </a:r>
          </a:p>
        </p:txBody>
      </p:sp>
      <p:pic>
        <p:nvPicPr>
          <p:cNvPr id="4100" name="Picture 4" descr="C:\Documents and Settings\John Edmiston\My Documents\My Pictures\Christian\shof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066800"/>
            <a:ext cx="171926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Abraham’s Positive Focus</a:t>
            </a:r>
          </a:p>
        </p:txBody>
      </p:sp>
      <p:sp>
        <p:nvSpPr>
          <p:cNvPr id="22531" name="Rectangle 4"/>
          <p:cNvSpPr>
            <a:spLocks noGrp="1" noChangeArrowheads="1"/>
          </p:cNvSpPr>
          <p:nvPr>
            <p:ph type="body" sz="half" idx="2"/>
          </p:nvPr>
        </p:nvSpPr>
        <p:spPr>
          <a:xfrm>
            <a:off x="4114800" y="2214563"/>
            <a:ext cx="4652963" cy="4338637"/>
          </a:xfrm>
        </p:spPr>
        <p:txBody>
          <a:bodyPr/>
          <a:lstStyle/>
          <a:p>
            <a:pPr eaLnBrk="1" hangingPunct="1">
              <a:lnSpc>
                <a:spcPct val="90000"/>
              </a:lnSpc>
            </a:pPr>
            <a:r>
              <a:rPr lang="en-US" sz="2400" smtClean="0"/>
              <a:t>Abraham did not FIGHT the many false religions around him.</a:t>
            </a:r>
          </a:p>
          <a:p>
            <a:pPr eaLnBrk="1" hangingPunct="1">
              <a:lnSpc>
                <a:spcPct val="90000"/>
              </a:lnSpc>
            </a:pPr>
            <a:r>
              <a:rPr lang="en-US" sz="2400" smtClean="0"/>
              <a:t>Abraham did not FLEE and live in a monastery.</a:t>
            </a:r>
          </a:p>
          <a:p>
            <a:pPr eaLnBrk="1" hangingPunct="1">
              <a:lnSpc>
                <a:spcPct val="90000"/>
              </a:lnSpc>
            </a:pPr>
            <a:r>
              <a:rPr lang="en-US" sz="2400" smtClean="0"/>
              <a:t>Abraham focused on God and FOLLOWED Him and attained mastery over his life and situation.</a:t>
            </a:r>
          </a:p>
          <a:p>
            <a:pPr eaLnBrk="1" hangingPunct="1">
              <a:lnSpc>
                <a:spcPct val="90000"/>
              </a:lnSpc>
            </a:pPr>
            <a:r>
              <a:rPr lang="en-US" sz="2400" smtClean="0"/>
              <a:t>Abraham focused on being a blessing!</a:t>
            </a:r>
          </a:p>
        </p:txBody>
      </p:sp>
      <p:pic>
        <p:nvPicPr>
          <p:cNvPr id="22532" name="Picture 6" descr="C:\Documents and Settings\John Edmiston\My Documents\My Pictures\Christian\intercession.jpg"/>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669925" y="2438400"/>
            <a:ext cx="3292475" cy="2090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p:txBody>
          <a:bodyPr/>
          <a:lstStyle/>
          <a:p>
            <a:pPr eaLnBrk="1" hangingPunct="1"/>
            <a:r>
              <a:rPr lang="en-US" smtClean="0"/>
              <a:t>The Pilgrims Set Out</a:t>
            </a:r>
          </a:p>
        </p:txBody>
      </p:sp>
      <p:sp>
        <p:nvSpPr>
          <p:cNvPr id="5123" name="Rectangle 1027"/>
          <p:cNvSpPr>
            <a:spLocks noGrp="1" noChangeArrowheads="1"/>
          </p:cNvSpPr>
          <p:nvPr>
            <p:ph type="body" idx="1"/>
          </p:nvPr>
        </p:nvSpPr>
        <p:spPr>
          <a:xfrm>
            <a:off x="762000" y="2209800"/>
            <a:ext cx="5486400" cy="4419600"/>
          </a:xfrm>
        </p:spPr>
        <p:txBody>
          <a:bodyPr/>
          <a:lstStyle/>
          <a:p>
            <a:pPr eaLnBrk="1" hangingPunct="1">
              <a:lnSpc>
                <a:spcPct val="90000"/>
              </a:lnSpc>
              <a:buFont typeface="Wingdings" pitchFamily="2" charset="2"/>
              <a:buNone/>
            </a:pPr>
            <a:r>
              <a:rPr lang="en-US" sz="2400" smtClean="0">
                <a:solidFill>
                  <a:srgbClr val="75641D"/>
                </a:solidFill>
              </a:rPr>
              <a:t>Genesis 11:31,32</a:t>
            </a:r>
            <a:r>
              <a:rPr lang="en-US" sz="2400" smtClean="0"/>
              <a:t> And Terah took his son Abram and his grandson Lot, the son of Haran, and his daughter-in-law Sarai, his son Abram’s wife, and they went out with them from Ur of the Chaldeans to go to the land of Canaan; and they came to Haran and dwelt there. 32 So the days of Terah were two hundred and five years, and Terah died in Haran.</a:t>
            </a:r>
          </a:p>
          <a:p>
            <a:pPr eaLnBrk="1" hangingPunct="1">
              <a:lnSpc>
                <a:spcPct val="90000"/>
              </a:lnSpc>
              <a:buFont typeface="Wingdings" pitchFamily="2" charset="2"/>
              <a:buNone/>
            </a:pPr>
            <a:endParaRPr lang="en-US" sz="2800" smtClean="0"/>
          </a:p>
        </p:txBody>
      </p:sp>
      <p:pic>
        <p:nvPicPr>
          <p:cNvPr id="5124" name="Picture 1028" descr="C:\Documents and Settings\John Edmiston\My Documents\My Pictures\Christian\sunrays_tre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370138"/>
            <a:ext cx="2820988"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533400"/>
            <a:ext cx="7772400" cy="762000"/>
          </a:xfrm>
        </p:spPr>
        <p:txBody>
          <a:bodyPr/>
          <a:lstStyle/>
          <a:p>
            <a:pPr eaLnBrk="1" hangingPunct="1"/>
            <a:r>
              <a:rPr lang="en-US" smtClean="0"/>
              <a:t>Timeline</a:t>
            </a:r>
          </a:p>
        </p:txBody>
      </p:sp>
      <p:sp>
        <p:nvSpPr>
          <p:cNvPr id="6147" name="Rectangle 3"/>
          <p:cNvSpPr>
            <a:spLocks noGrp="1" noChangeArrowheads="1"/>
          </p:cNvSpPr>
          <p:nvPr>
            <p:ph type="body" sz="half" idx="1"/>
          </p:nvPr>
        </p:nvSpPr>
        <p:spPr>
          <a:xfrm>
            <a:off x="609600" y="2209800"/>
            <a:ext cx="3811588" cy="3200400"/>
          </a:xfrm>
        </p:spPr>
        <p:txBody>
          <a:bodyPr/>
          <a:lstStyle/>
          <a:p>
            <a:pPr eaLnBrk="1" hangingPunct="1"/>
            <a:r>
              <a:rPr lang="en-US" sz="2400" smtClean="0"/>
              <a:t>Birth: 2161 BC</a:t>
            </a:r>
            <a:br>
              <a:rPr lang="en-US" sz="2400" smtClean="0"/>
            </a:br>
            <a:endParaRPr lang="en-US" sz="2400" smtClean="0"/>
          </a:p>
          <a:p>
            <a:pPr eaLnBrk="1" hangingPunct="1"/>
            <a:r>
              <a:rPr lang="en-US" sz="2400" smtClean="0"/>
              <a:t>Life overlapped with Noah &amp; Shem</a:t>
            </a:r>
            <a:br>
              <a:rPr lang="en-US" sz="2400" smtClean="0"/>
            </a:br>
            <a:endParaRPr lang="en-US" sz="2400" smtClean="0"/>
          </a:p>
          <a:p>
            <a:pPr eaLnBrk="1" hangingPunct="1"/>
            <a:r>
              <a:rPr lang="en-US" sz="2400" smtClean="0"/>
              <a:t>Entrance Into Canaan: 2086 BC</a:t>
            </a:r>
          </a:p>
          <a:p>
            <a:pPr eaLnBrk="1" hangingPunct="1">
              <a:buFont typeface="Wingdings" pitchFamily="2" charset="2"/>
              <a:buNone/>
            </a:pPr>
            <a:endParaRPr lang="en-US" sz="2400" smtClean="0"/>
          </a:p>
        </p:txBody>
      </p:sp>
      <p:pic>
        <p:nvPicPr>
          <p:cNvPr id="6148" name="Picture 5"/>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127625" y="2133600"/>
            <a:ext cx="4016375" cy="472440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43000" y="762000"/>
            <a:ext cx="5562600" cy="762000"/>
          </a:xfrm>
        </p:spPr>
        <p:txBody>
          <a:bodyPr/>
          <a:lstStyle/>
          <a:p>
            <a:pPr eaLnBrk="1" hangingPunct="1"/>
            <a:r>
              <a:rPr lang="en-US" smtClean="0"/>
              <a:t>The Abrahamic Religions</a:t>
            </a:r>
          </a:p>
        </p:txBody>
      </p:sp>
      <p:sp>
        <p:nvSpPr>
          <p:cNvPr id="7171" name="Rectangle 3"/>
          <p:cNvSpPr>
            <a:spLocks noGrp="1" noChangeArrowheads="1"/>
          </p:cNvSpPr>
          <p:nvPr>
            <p:ph type="body" sz="half" idx="1"/>
          </p:nvPr>
        </p:nvSpPr>
        <p:spPr>
          <a:xfrm>
            <a:off x="533400" y="2057400"/>
            <a:ext cx="5867400" cy="4572000"/>
          </a:xfrm>
        </p:spPr>
        <p:txBody>
          <a:bodyPr/>
          <a:lstStyle/>
          <a:p>
            <a:pPr eaLnBrk="1" hangingPunct="1">
              <a:lnSpc>
                <a:spcPct val="90000"/>
              </a:lnSpc>
            </a:pPr>
            <a:r>
              <a:rPr lang="en-US" sz="2400" smtClean="0"/>
              <a:t>Islam, Judaism and Christianity all honor Abraham </a:t>
            </a:r>
          </a:p>
          <a:p>
            <a:pPr eaLnBrk="1" hangingPunct="1">
              <a:lnSpc>
                <a:spcPct val="90000"/>
              </a:lnSpc>
            </a:pPr>
            <a:r>
              <a:rPr lang="en-US" sz="2400" smtClean="0"/>
              <a:t>For Jews he is Father Abraham. </a:t>
            </a:r>
          </a:p>
          <a:p>
            <a:pPr eaLnBrk="1" hangingPunct="1">
              <a:lnSpc>
                <a:spcPct val="90000"/>
              </a:lnSpc>
            </a:pPr>
            <a:r>
              <a:rPr lang="en-US" sz="2400" smtClean="0"/>
              <a:t>For Christians - Father of Faith. </a:t>
            </a:r>
          </a:p>
          <a:p>
            <a:pPr eaLnBrk="1" hangingPunct="1">
              <a:lnSpc>
                <a:spcPct val="90000"/>
              </a:lnSpc>
            </a:pPr>
            <a:r>
              <a:rPr lang="en-US" sz="2400" smtClean="0"/>
              <a:t>In the Koran, God says, “I will make thee an Imam to the Nations,” or leader to all people </a:t>
            </a:r>
          </a:p>
          <a:p>
            <a:pPr eaLnBrk="1" hangingPunct="1">
              <a:lnSpc>
                <a:spcPct val="90000"/>
              </a:lnSpc>
            </a:pPr>
            <a:r>
              <a:rPr lang="en-US" sz="2400" smtClean="0"/>
              <a:t>All three religions claim to the the “religion of Abraham”.</a:t>
            </a:r>
          </a:p>
          <a:p>
            <a:pPr eaLnBrk="1" hangingPunct="1">
              <a:lnSpc>
                <a:spcPct val="90000"/>
              </a:lnSpc>
            </a:pPr>
            <a:r>
              <a:rPr lang="en-US" sz="2400" smtClean="0"/>
              <a:t>Today’s political problems revolve around the question “who are the true children of Abraham” ? </a:t>
            </a:r>
          </a:p>
        </p:txBody>
      </p:sp>
      <p:pic>
        <p:nvPicPr>
          <p:cNvPr id="7172" name="Picture 5" descr="C:\Documents and Settings\John Edmiston\My Documents\My Pictures\Christian\oil_la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286000"/>
            <a:ext cx="2527300"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Abraham – The First Monotheist</a:t>
            </a:r>
          </a:p>
        </p:txBody>
      </p:sp>
      <p:sp>
        <p:nvSpPr>
          <p:cNvPr id="8195" name="Rectangle 3"/>
          <p:cNvSpPr>
            <a:spLocks noGrp="1" noChangeArrowheads="1"/>
          </p:cNvSpPr>
          <p:nvPr>
            <p:ph type="body" sz="half" idx="1"/>
          </p:nvPr>
        </p:nvSpPr>
        <p:spPr/>
        <p:txBody>
          <a:bodyPr/>
          <a:lstStyle/>
          <a:p>
            <a:pPr eaLnBrk="1" hangingPunct="1">
              <a:lnSpc>
                <a:spcPct val="90000"/>
              </a:lnSpc>
            </a:pPr>
            <a:r>
              <a:rPr lang="en-US" sz="2400" smtClean="0"/>
              <a:t>Monotheist – believes in just one God who created all things and judges all things. </a:t>
            </a:r>
          </a:p>
          <a:p>
            <a:pPr eaLnBrk="1" hangingPunct="1">
              <a:lnSpc>
                <a:spcPct val="90000"/>
              </a:lnSpc>
            </a:pPr>
            <a:r>
              <a:rPr lang="en-US" sz="2400" smtClean="0"/>
              <a:t>Does not worship idols</a:t>
            </a:r>
          </a:p>
          <a:p>
            <a:pPr eaLnBrk="1" hangingPunct="1">
              <a:lnSpc>
                <a:spcPct val="90000"/>
              </a:lnSpc>
            </a:pPr>
            <a:r>
              <a:rPr lang="en-US" sz="2400" smtClean="0"/>
              <a:t>Abraham was very opposed to idols and would destroy them.</a:t>
            </a:r>
          </a:p>
        </p:txBody>
      </p:sp>
      <p:pic>
        <p:nvPicPr>
          <p:cNvPr id="8196" name="Picture 6" descr="C:\Documents and Settings\John Edmiston\My Documents\My Pictures\People\wind.jpg"/>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876800" y="2362200"/>
            <a:ext cx="3903663" cy="2927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676400" y="762000"/>
            <a:ext cx="6781800" cy="838200"/>
          </a:xfrm>
        </p:spPr>
        <p:txBody>
          <a:bodyPr/>
          <a:lstStyle/>
          <a:p>
            <a:pPr eaLnBrk="1" hangingPunct="1"/>
            <a:r>
              <a:rPr lang="en-US" smtClean="0"/>
              <a:t>The Calling Of Abraham</a:t>
            </a:r>
          </a:p>
        </p:txBody>
      </p:sp>
      <p:sp>
        <p:nvSpPr>
          <p:cNvPr id="9219" name="Rectangle 3"/>
          <p:cNvSpPr>
            <a:spLocks noGrp="1" noChangeArrowheads="1"/>
          </p:cNvSpPr>
          <p:nvPr>
            <p:ph type="body" idx="1"/>
          </p:nvPr>
        </p:nvSpPr>
        <p:spPr>
          <a:xfrm>
            <a:off x="533400" y="2133600"/>
            <a:ext cx="6324600" cy="4419600"/>
          </a:xfrm>
        </p:spPr>
        <p:txBody>
          <a:bodyPr/>
          <a:lstStyle/>
          <a:p>
            <a:pPr marL="533400" indent="-533400" eaLnBrk="1" hangingPunct="1">
              <a:lnSpc>
                <a:spcPct val="90000"/>
              </a:lnSpc>
              <a:buFont typeface="Wingdings" pitchFamily="2" charset="2"/>
              <a:buNone/>
            </a:pPr>
            <a:r>
              <a:rPr lang="en-US" sz="2400" b="1" smtClean="0">
                <a:solidFill>
                  <a:schemeClr val="folHlink"/>
                </a:solidFill>
              </a:rPr>
              <a:t>Genesis 12:1-3</a:t>
            </a:r>
            <a:r>
              <a:rPr lang="en-US" sz="2400" b="1" smtClean="0"/>
              <a:t> Now the LORD had said to Abram: Get out of your country, from your family and from your father’s house, to a land that I will show you.</a:t>
            </a:r>
          </a:p>
          <a:p>
            <a:pPr marL="533400" indent="-533400" eaLnBrk="1" hangingPunct="1">
              <a:lnSpc>
                <a:spcPct val="90000"/>
              </a:lnSpc>
              <a:buFont typeface="Wingdings" pitchFamily="2" charset="2"/>
              <a:buNone/>
            </a:pPr>
            <a:r>
              <a:rPr lang="en-US" sz="2400" b="1" smtClean="0"/>
              <a:t> I will make you a great nation; I will bless you and make your name great; and you shall be a blessing.</a:t>
            </a:r>
          </a:p>
          <a:p>
            <a:pPr marL="533400" indent="-533400" eaLnBrk="1" hangingPunct="1">
              <a:lnSpc>
                <a:spcPct val="90000"/>
              </a:lnSpc>
              <a:buFont typeface="Wingdings" pitchFamily="2" charset="2"/>
              <a:buNone/>
            </a:pPr>
            <a:r>
              <a:rPr lang="en-US" sz="2400" b="1" smtClean="0"/>
              <a:t> I will bless those who bless you, and I will curse him who curses you; and in you all the families of the earth shall be blessed.”</a:t>
            </a:r>
            <a:r>
              <a:rPr lang="en-US" sz="2400" b="1" smtClean="0">
                <a:latin typeface="Arial Narrow" pitchFamily="34" charset="0"/>
              </a:rPr>
              <a:t> </a:t>
            </a:r>
          </a:p>
          <a:p>
            <a:pPr marL="533400" indent="-533400" eaLnBrk="1" hangingPunct="1">
              <a:lnSpc>
                <a:spcPct val="90000"/>
              </a:lnSpc>
            </a:pPr>
            <a:endParaRPr lang="en-US" sz="2400" b="1" smtClean="0">
              <a:latin typeface="Arial Narrow" pitchFamily="34" charset="0"/>
            </a:endParaRPr>
          </a:p>
        </p:txBody>
      </p:sp>
      <p:pic>
        <p:nvPicPr>
          <p:cNvPr id="9220" name="Picture 4" descr="C:\Documents and Settings\John Edmiston\My Documents\Sermons\Abraham\Abraham3.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286000"/>
            <a:ext cx="20955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3600" smtClean="0"/>
              <a:t>Nations Rise &amp; Fall On How They Treat The Jews</a:t>
            </a:r>
          </a:p>
        </p:txBody>
      </p:sp>
      <p:sp>
        <p:nvSpPr>
          <p:cNvPr id="10243" name="Rectangle 3"/>
          <p:cNvSpPr>
            <a:spLocks noGrp="1" noChangeArrowheads="1"/>
          </p:cNvSpPr>
          <p:nvPr>
            <p:ph type="body" sz="half" idx="1"/>
          </p:nvPr>
        </p:nvSpPr>
        <p:spPr>
          <a:xfrm>
            <a:off x="809625" y="2214563"/>
            <a:ext cx="3900488" cy="3881437"/>
          </a:xfrm>
        </p:spPr>
        <p:txBody>
          <a:bodyPr/>
          <a:lstStyle/>
          <a:p>
            <a:pPr eaLnBrk="1" hangingPunct="1"/>
            <a:r>
              <a:rPr lang="en-US" sz="2400" smtClean="0"/>
              <a:t>Babylonians</a:t>
            </a:r>
          </a:p>
          <a:p>
            <a:pPr eaLnBrk="1" hangingPunct="1"/>
            <a:r>
              <a:rPr lang="en-US" sz="2400" smtClean="0"/>
              <a:t>Assyrians</a:t>
            </a:r>
          </a:p>
          <a:p>
            <a:pPr eaLnBrk="1" hangingPunct="1"/>
            <a:r>
              <a:rPr lang="en-US" sz="2400" smtClean="0"/>
              <a:t>Napoleon</a:t>
            </a:r>
          </a:p>
          <a:p>
            <a:pPr eaLnBrk="1" hangingPunct="1"/>
            <a:r>
              <a:rPr lang="en-US" sz="2400" smtClean="0"/>
              <a:t>Nazi Germany</a:t>
            </a:r>
          </a:p>
          <a:p>
            <a:pPr eaLnBrk="1" hangingPunct="1"/>
            <a:r>
              <a:rPr lang="en-US" sz="2400" smtClean="0"/>
              <a:t>Czarist Russia</a:t>
            </a:r>
          </a:p>
          <a:p>
            <a:pPr eaLnBrk="1" hangingPunct="1"/>
            <a:r>
              <a:rPr lang="en-US" sz="2400" smtClean="0"/>
              <a:t>Communist Russia</a:t>
            </a:r>
          </a:p>
          <a:p>
            <a:pPr eaLnBrk="1" hangingPunct="1"/>
            <a:r>
              <a:rPr lang="en-US" sz="2400" smtClean="0"/>
              <a:t>Rise &amp; Fall Of British Empire</a:t>
            </a:r>
          </a:p>
        </p:txBody>
      </p:sp>
      <p:pic>
        <p:nvPicPr>
          <p:cNvPr id="10244" name="Picture 6" descr="C:\Documents and Settings\John Edmiston\My Documents\My Pictures\People\allemagne_hitler.jpg"/>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486400" y="2214563"/>
            <a:ext cx="2662238" cy="3881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914400"/>
            <a:ext cx="7772400" cy="685800"/>
          </a:xfrm>
        </p:spPr>
        <p:txBody>
          <a:bodyPr/>
          <a:lstStyle/>
          <a:p>
            <a:pPr eaLnBrk="1" hangingPunct="1"/>
            <a:r>
              <a:rPr lang="en-US" smtClean="0"/>
              <a:t>The Blessings of Abraham</a:t>
            </a:r>
          </a:p>
        </p:txBody>
      </p:sp>
      <p:sp>
        <p:nvSpPr>
          <p:cNvPr id="11267" name="Rectangle 3"/>
          <p:cNvSpPr>
            <a:spLocks noGrp="1" noChangeArrowheads="1"/>
          </p:cNvSpPr>
          <p:nvPr>
            <p:ph type="body" sz="half" idx="1"/>
          </p:nvPr>
        </p:nvSpPr>
        <p:spPr>
          <a:xfrm>
            <a:off x="838200" y="2133600"/>
            <a:ext cx="6553200" cy="4419600"/>
          </a:xfrm>
        </p:spPr>
        <p:txBody>
          <a:bodyPr/>
          <a:lstStyle/>
          <a:p>
            <a:pPr eaLnBrk="1" hangingPunct="1">
              <a:lnSpc>
                <a:spcPct val="90000"/>
              </a:lnSpc>
            </a:pPr>
            <a:r>
              <a:rPr lang="en-US" sz="2400" b="1" smtClean="0">
                <a:solidFill>
                  <a:schemeClr val="folHlink"/>
                </a:solidFill>
              </a:rPr>
              <a:t>Galatians 3:6-9, 28,29 MKJV</a:t>
            </a:r>
            <a:r>
              <a:rPr lang="en-US" sz="2400" smtClean="0"/>
              <a:t>  Even as Abraham believed God, and it was counted to him for righteousness.  (7)  Therefore know that those of faith, these are the sons of Abraham.  (8)  And the Scripture, foreseeing that God would justify the nations through faith, preached the gospel before to Abraham, saying, "In you shall all nations be blessed."  (9)  So then those of faith are blessed with faithful Abraham…. </a:t>
            </a:r>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p:txBody>
      </p:sp>
      <p:pic>
        <p:nvPicPr>
          <p:cNvPr id="11268" name="Picture 5" descr="C:\Documents and Settings\John Edmiston\My Documents\My Pictures\Christian\theophany.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2284413"/>
            <a:ext cx="166052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raight Edge">
  <a:themeElements>
    <a:clrScheme name="">
      <a:dk1>
        <a:srgbClr val="003366"/>
      </a:dk1>
      <a:lt1>
        <a:srgbClr val="FFFFFF"/>
      </a:lt1>
      <a:dk2>
        <a:srgbClr val="990000"/>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663300"/>
      </a:folHlink>
    </a:clrScheme>
    <a:fontScheme name="Straight Edge">
      <a:majorFont>
        <a:latin typeface="Arial Black"/>
        <a:ea typeface=""/>
        <a:cs typeface="Times New Roman"/>
      </a:majorFont>
      <a:minorFont>
        <a:latin typeface="Arial Black"/>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Black"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Black" pitchFamily="34" charset="0"/>
            <a:cs typeface="Times New Roman" pitchFamily="18" charset="0"/>
          </a:defRPr>
        </a:defPPr>
      </a:lstStyle>
    </a:lnDef>
  </a:objectDefaults>
  <a:extraClrSchemeLst>
    <a:extraClrScheme>
      <a:clrScheme name="Straight Edge 1">
        <a:dk1>
          <a:srgbClr val="008080"/>
        </a:dk1>
        <a:lt1>
          <a:srgbClr val="FFFFCC"/>
        </a:lt1>
        <a:dk2>
          <a:srgbClr val="009999"/>
        </a:dk2>
        <a:lt2>
          <a:srgbClr val="FFFF99"/>
        </a:lt2>
        <a:accent1>
          <a:srgbClr val="336699"/>
        </a:accent1>
        <a:accent2>
          <a:srgbClr val="FFFF99"/>
        </a:accent2>
        <a:accent3>
          <a:srgbClr val="AACACA"/>
        </a:accent3>
        <a:accent4>
          <a:srgbClr val="DADAAE"/>
        </a:accent4>
        <a:accent5>
          <a:srgbClr val="ADB8CA"/>
        </a:accent5>
        <a:accent6>
          <a:srgbClr val="E7E78A"/>
        </a:accent6>
        <a:hlink>
          <a:srgbClr val="FFFFCC"/>
        </a:hlink>
        <a:folHlink>
          <a:srgbClr val="DDDDDD"/>
        </a:folHlink>
      </a:clrScheme>
      <a:clrMap bg1="dk2" tx1="lt1" bg2="dk1" tx2="lt2" accent1="accent1" accent2="accent2" accent3="accent3" accent4="accent4" accent5="accent5" accent6="accent6" hlink="hlink" folHlink="folHlink"/>
    </a:extraClrScheme>
    <a:extraClrScheme>
      <a:clrScheme name="Straight Edge 2">
        <a:dk1>
          <a:srgbClr val="003366"/>
        </a:dk1>
        <a:lt1>
          <a:srgbClr val="FFFFFF"/>
        </a:lt1>
        <a:dk2>
          <a:srgbClr val="003366"/>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800000"/>
        </a:folHlink>
      </a:clrScheme>
      <a:clrMap bg1="lt1" tx1="dk1" bg2="lt2" tx2="dk2" accent1="accent1" accent2="accent2" accent3="accent3" accent4="accent4" accent5="accent5" accent6="accent6" hlink="hlink" folHlink="folHlink"/>
    </a:extraClrScheme>
    <a:extraClrScheme>
      <a:clrScheme name="Straight Edge 3">
        <a:dk1>
          <a:srgbClr val="000000"/>
        </a:dk1>
        <a:lt1>
          <a:srgbClr val="FFFFFF"/>
        </a:lt1>
        <a:dk2>
          <a:srgbClr val="000000"/>
        </a:dk2>
        <a:lt2>
          <a:srgbClr val="DDDDDD"/>
        </a:lt2>
        <a:accent1>
          <a:srgbClr val="DDDDDD"/>
        </a:accent1>
        <a:accent2>
          <a:srgbClr val="333333"/>
        </a:accent2>
        <a:accent3>
          <a:srgbClr val="FFFFFF"/>
        </a:accent3>
        <a:accent4>
          <a:srgbClr val="000000"/>
        </a:accent4>
        <a:accent5>
          <a:srgbClr val="EBEBEB"/>
        </a:accent5>
        <a:accent6>
          <a:srgbClr val="2D2D2D"/>
        </a:accent6>
        <a:hlink>
          <a:srgbClr val="808080"/>
        </a:hlink>
        <a:folHlink>
          <a:srgbClr val="808080"/>
        </a:folHlink>
      </a:clrScheme>
      <a:clrMap bg1="lt1" tx1="dk1" bg2="lt2" tx2="dk2" accent1="accent1" accent2="accent2" accent3="accent3" accent4="accent4" accent5="accent5" accent6="accent6" hlink="hlink" folHlink="folHlink"/>
    </a:extraClrScheme>
    <a:extraClrScheme>
      <a:clrScheme name="Straight Edge 4">
        <a:dk1>
          <a:srgbClr val="5F5F5F"/>
        </a:dk1>
        <a:lt1>
          <a:srgbClr val="FFFFFF"/>
        </a:lt1>
        <a:dk2>
          <a:srgbClr val="003366"/>
        </a:dk2>
        <a:lt2>
          <a:srgbClr val="FFFFFF"/>
        </a:lt2>
        <a:accent1>
          <a:srgbClr val="7E003F"/>
        </a:accent1>
        <a:accent2>
          <a:srgbClr val="DDDDDD"/>
        </a:accent2>
        <a:accent3>
          <a:srgbClr val="AAADB8"/>
        </a:accent3>
        <a:accent4>
          <a:srgbClr val="DADADA"/>
        </a:accent4>
        <a:accent5>
          <a:srgbClr val="C0AAAF"/>
        </a:accent5>
        <a:accent6>
          <a:srgbClr val="C8C8C8"/>
        </a:accent6>
        <a:hlink>
          <a:srgbClr val="969696"/>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Designs\Straight Edge.pot</Template>
  <TotalTime>518</TotalTime>
  <Words>1071</Words>
  <Application>Microsoft Office PowerPoint</Application>
  <PresentationFormat>On-screen Show (4:3)</PresentationFormat>
  <Paragraphs>94</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 Black</vt:lpstr>
      <vt:lpstr>Times New Roman</vt:lpstr>
      <vt:lpstr>Arial</vt:lpstr>
      <vt:lpstr>Wingdings</vt:lpstr>
      <vt:lpstr>Arial Narrow</vt:lpstr>
      <vt:lpstr>Straight Edge</vt:lpstr>
      <vt:lpstr>Abraham – Father of Faith</vt:lpstr>
      <vt:lpstr>Abraham’s Family Background</vt:lpstr>
      <vt:lpstr>The Pilgrims Set Out</vt:lpstr>
      <vt:lpstr>Timeline</vt:lpstr>
      <vt:lpstr>The Abrahamic Religions</vt:lpstr>
      <vt:lpstr>Abraham – The First Monotheist</vt:lpstr>
      <vt:lpstr>The Calling Of Abraham</vt:lpstr>
      <vt:lpstr>Nations Rise &amp; Fall On How They Treat The Jews</vt:lpstr>
      <vt:lpstr>The Blessings of Abraham</vt:lpstr>
      <vt:lpstr>Heirs Of Abraham</vt:lpstr>
      <vt:lpstr>Christians &amp; Abraham</vt:lpstr>
      <vt:lpstr>Blessings</vt:lpstr>
      <vt:lpstr>Blessed To Be A Blessing!</vt:lpstr>
      <vt:lpstr>Abraham’s Obedience</vt:lpstr>
      <vt:lpstr>The Obedience Of Faith</vt:lpstr>
      <vt:lpstr>Abraham’s Journey</vt:lpstr>
      <vt:lpstr>To Your Descendants…</vt:lpstr>
      <vt:lpstr>Israel Was Given To The Jews</vt:lpstr>
      <vt:lpstr>God Responds To Faith</vt:lpstr>
      <vt:lpstr>Abraham’s Positive Focus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Abraham – Father of Faith</dc:title>
  <dc:creator>John Edmiston</dc:creator>
  <cp:lastModifiedBy>Teacher E-Solutions</cp:lastModifiedBy>
  <cp:revision>22</cp:revision>
  <dcterms:created xsi:type="dcterms:W3CDTF">2005-11-25T21:05:06Z</dcterms:created>
  <dcterms:modified xsi:type="dcterms:W3CDTF">2019-01-15T07:28:05Z</dcterms:modified>
</cp:coreProperties>
</file>