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2"/>
  </p:notesMasterIdLst>
  <p:sldIdLst>
    <p:sldId id="257" r:id="rId2"/>
    <p:sldId id="258" r:id="rId3"/>
    <p:sldId id="274" r:id="rId4"/>
    <p:sldId id="262" r:id="rId5"/>
    <p:sldId id="264" r:id="rId6"/>
    <p:sldId id="269" r:id="rId7"/>
    <p:sldId id="259" r:id="rId8"/>
    <p:sldId id="266" r:id="rId9"/>
    <p:sldId id="265" r:id="rId10"/>
    <p:sldId id="275" r:id="rId11"/>
    <p:sldId id="267" r:id="rId12"/>
    <p:sldId id="268" r:id="rId13"/>
    <p:sldId id="273" r:id="rId14"/>
    <p:sldId id="260" r:id="rId15"/>
    <p:sldId id="270" r:id="rId16"/>
    <p:sldId id="263" r:id="rId17"/>
    <p:sldId id="261" r:id="rId18"/>
    <p:sldId id="256" r:id="rId19"/>
    <p:sldId id="271" r:id="rId20"/>
    <p:sldId id="272"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Black"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Black"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Black"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Black"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Black" pitchFamily="34" charset="0"/>
        <a:ea typeface="+mn-ea"/>
        <a:cs typeface="Times New Roman" pitchFamily="18" charset="0"/>
      </a:defRPr>
    </a:lvl5pPr>
    <a:lvl6pPr marL="2286000" algn="l" defTabSz="914400" rtl="0" eaLnBrk="1" latinLnBrk="0" hangingPunct="1">
      <a:defRPr sz="2400" kern="1200">
        <a:solidFill>
          <a:schemeClr val="tx1"/>
        </a:solidFill>
        <a:latin typeface="Arial Black" pitchFamily="34" charset="0"/>
        <a:ea typeface="+mn-ea"/>
        <a:cs typeface="Times New Roman" pitchFamily="18" charset="0"/>
      </a:defRPr>
    </a:lvl6pPr>
    <a:lvl7pPr marL="2743200" algn="l" defTabSz="914400" rtl="0" eaLnBrk="1" latinLnBrk="0" hangingPunct="1">
      <a:defRPr sz="2400" kern="1200">
        <a:solidFill>
          <a:schemeClr val="tx1"/>
        </a:solidFill>
        <a:latin typeface="Arial Black" pitchFamily="34" charset="0"/>
        <a:ea typeface="+mn-ea"/>
        <a:cs typeface="Times New Roman" pitchFamily="18" charset="0"/>
      </a:defRPr>
    </a:lvl7pPr>
    <a:lvl8pPr marL="3200400" algn="l" defTabSz="914400" rtl="0" eaLnBrk="1" latinLnBrk="0" hangingPunct="1">
      <a:defRPr sz="2400" kern="1200">
        <a:solidFill>
          <a:schemeClr val="tx1"/>
        </a:solidFill>
        <a:latin typeface="Arial Black" pitchFamily="34" charset="0"/>
        <a:ea typeface="+mn-ea"/>
        <a:cs typeface="Times New Roman" pitchFamily="18" charset="0"/>
      </a:defRPr>
    </a:lvl8pPr>
    <a:lvl9pPr marL="3657600" algn="l" defTabSz="914400" rtl="0" eaLnBrk="1" latinLnBrk="0" hangingPunct="1">
      <a:defRPr sz="2400" kern="1200">
        <a:solidFill>
          <a:schemeClr val="tx1"/>
        </a:solidFill>
        <a:latin typeface="Arial Black"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C82"/>
    <a:srgbClr val="666699"/>
    <a:srgbClr val="0667B0"/>
    <a:srgbClr val="000099"/>
    <a:srgbClr val="666633"/>
    <a:srgbClr val="D1E8FF"/>
    <a:srgbClr val="3B330F"/>
    <a:srgbClr val="756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41" autoAdjust="0"/>
    <p:restoredTop sz="90929"/>
  </p:normalViewPr>
  <p:slideViewPr>
    <p:cSldViewPr>
      <p:cViewPr>
        <p:scale>
          <a:sx n="81" d="100"/>
          <a:sy n="81" d="100"/>
        </p:scale>
        <p:origin x="-58" y="-38"/>
      </p:cViewPr>
      <p:guideLst>
        <p:guide orient="horz" pos="2160"/>
        <p:guide pos="2784"/>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notesViewPr>
    <p:cSldViewPr>
      <p:cViewPr varScale="1">
        <p:scale>
          <a:sx n="62" d="100"/>
          <a:sy n="62" d="100"/>
        </p:scale>
        <p:origin x="-16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9.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21721B-8640-4563-A77D-5051430D6CFA}" type="slidenum">
              <a:rPr lang="en-US"/>
              <a:pPr>
                <a:defRPr/>
              </a:pPr>
              <a:t>‹#›</a:t>
            </a:fld>
            <a:endParaRPr lang="en-US"/>
          </a:p>
        </p:txBody>
      </p:sp>
    </p:spTree>
    <p:extLst>
      <p:ext uri="{BB962C8B-B14F-4D97-AF65-F5344CB8AC3E}">
        <p14:creationId xmlns:p14="http://schemas.microsoft.com/office/powerpoint/2010/main" val="408107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Black"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Black"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Black"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Black"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Blac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42A531F0-4D02-43A2-8337-EFEE42976303}" type="slidenum">
              <a:rPr lang="en-US" sz="1200"/>
              <a:pPr eaLnBrk="1" hangingPunct="1"/>
              <a:t>1</a:t>
            </a:fld>
            <a:endParaRPr lang="en-US" sz="1200"/>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ED26A5A4-C16E-41AF-BA72-E4DA9B795834}" type="slidenum">
              <a:rPr lang="en-US" sz="1200"/>
              <a:pPr eaLnBrk="1" hangingPunct="1"/>
              <a:t>10</a:t>
            </a:fld>
            <a:endParaRPr lang="en-US" sz="1200"/>
          </a:p>
        </p:txBody>
      </p:sp>
      <p:sp>
        <p:nvSpPr>
          <p:cNvPr id="33795" name="Rectangle 1026"/>
          <p:cNvSpPr>
            <a:spLocks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CE953D39-4881-4B4F-9652-F0F891DB28CF}" type="slidenum">
              <a:rPr lang="en-US" sz="1200"/>
              <a:pPr eaLnBrk="1" hangingPunct="1"/>
              <a:t>11</a:t>
            </a:fld>
            <a:endParaRPr lang="en-US" sz="120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25925825-CD7B-4538-AB2B-45A890213A92}" type="slidenum">
              <a:rPr lang="en-US" sz="1200"/>
              <a:pPr eaLnBrk="1" hangingPunct="1"/>
              <a:t>12</a:t>
            </a:fld>
            <a:endParaRPr 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2876CC5D-87EA-401F-B5FD-3320C54FED55}" type="slidenum">
              <a:rPr lang="en-US" sz="1200"/>
              <a:pPr eaLnBrk="1" hangingPunct="1"/>
              <a:t>13</a:t>
            </a:fld>
            <a:endParaRPr lang="en-US" sz="120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C9F7B1E9-9EB3-4879-BD5A-5D5AF078889B}" type="slidenum">
              <a:rPr lang="en-US" sz="1200"/>
              <a:pPr eaLnBrk="1" hangingPunct="1"/>
              <a:t>14</a:t>
            </a:fld>
            <a:endParaRPr lang="en-US" sz="120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2B49BD18-500B-4F58-A4C2-3F11BC41CCAB}" type="slidenum">
              <a:rPr lang="en-US" sz="1200"/>
              <a:pPr eaLnBrk="1" hangingPunct="1"/>
              <a:t>15</a:t>
            </a:fld>
            <a:endParaRPr lang="en-US" sz="120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A59B2659-DFF3-4B3D-8B11-AAD5BB412A4A}" type="slidenum">
              <a:rPr lang="en-US" sz="1200"/>
              <a:pPr eaLnBrk="1" hangingPunct="1"/>
              <a:t>16</a:t>
            </a:fld>
            <a:endParaRPr lang="en-US"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9DE5E912-547F-41BD-A606-875A9843E2EF}" type="slidenum">
              <a:rPr lang="en-US" sz="1200"/>
              <a:pPr eaLnBrk="1" hangingPunct="1"/>
              <a:t>17</a:t>
            </a:fld>
            <a:endParaRPr lang="en-US"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A61C1619-8A5E-4960-80EC-B5DF580FDF6C}" type="slidenum">
              <a:rPr lang="en-US" sz="1200"/>
              <a:pPr eaLnBrk="1" hangingPunct="1"/>
              <a:t>18</a:t>
            </a:fld>
            <a:endParaRPr lang="en-U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B3E2EAB0-59DC-417D-A6E4-1EE41513065B}" type="slidenum">
              <a:rPr lang="en-US" sz="1200"/>
              <a:pPr eaLnBrk="1" hangingPunct="1"/>
              <a:t>19</a:t>
            </a:fld>
            <a:endParaRPr lang="en-U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8D1307C7-CBEB-4FB6-B5EC-6177C4D7B723}" type="slidenum">
              <a:rPr lang="en-US" sz="1200"/>
              <a:pPr eaLnBrk="1" hangingPunct="1"/>
              <a:t>2</a:t>
            </a:fld>
            <a:endParaRPr lang="en-US" sz="120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02219789-69DC-4ADE-B50E-9118A1E4196A}" type="slidenum">
              <a:rPr lang="en-US" sz="1200"/>
              <a:pPr eaLnBrk="1" hangingPunct="1"/>
              <a:t>20</a:t>
            </a:fld>
            <a:endParaRPr lang="en-US"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4737D620-67D7-4996-801B-A2B424AA4776}" type="slidenum">
              <a:rPr lang="en-US" sz="1200"/>
              <a:pPr eaLnBrk="1" hangingPunct="1"/>
              <a:t>3</a:t>
            </a:fld>
            <a:endParaRPr lang="en-US" sz="1200"/>
          </a:p>
        </p:txBody>
      </p:sp>
      <p:sp>
        <p:nvSpPr>
          <p:cNvPr id="26627" name="Rectangle 1026"/>
          <p:cNvSpPr>
            <a:spLocks noChangeArrowheads="1" noTextEdit="1"/>
          </p:cNvSpPr>
          <p:nvPr>
            <p:ph type="sldImg"/>
          </p:nvPr>
        </p:nvSpPr>
        <p:spPr>
          <a:ln/>
        </p:spPr>
      </p:sp>
      <p:sp>
        <p:nvSpPr>
          <p:cNvPr id="26628"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8AAE97B0-5560-4C86-9085-A516E385F516}" type="slidenum">
              <a:rPr lang="en-US" sz="1200"/>
              <a:pPr eaLnBrk="1" hangingPunct="1"/>
              <a:t>4</a:t>
            </a:fld>
            <a:endParaRPr lang="en-US" sz="120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81C7534E-AF7D-43F9-9B1B-62124AB5EFE7}" type="slidenum">
              <a:rPr lang="en-US" sz="1200"/>
              <a:pPr eaLnBrk="1" hangingPunct="1"/>
              <a:t>5</a:t>
            </a:fld>
            <a:endParaRPr lang="en-US" sz="120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F7D273EE-4AFC-4FD1-AB74-129B9C724B35}" type="slidenum">
              <a:rPr lang="en-US" sz="1200"/>
              <a:pPr eaLnBrk="1" hangingPunct="1"/>
              <a:t>6</a:t>
            </a:fld>
            <a:endParaRPr lang="en-US" sz="120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310FDD91-3F84-4689-94E5-3BF752FB90EA}" type="slidenum">
              <a:rPr lang="en-US" sz="1200"/>
              <a:pPr eaLnBrk="1" hangingPunct="1"/>
              <a:t>7</a:t>
            </a:fld>
            <a:endParaRPr lang="en-US" sz="120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65E846F2-47DA-456E-AA04-C5F5461B06E1}" type="slidenum">
              <a:rPr lang="en-US" sz="1200"/>
              <a:pPr eaLnBrk="1" hangingPunct="1"/>
              <a:t>8</a:t>
            </a:fld>
            <a:endParaRPr lang="en-US" sz="120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Arial Black" pitchFamily="34" charset="0"/>
                <a:cs typeface="Times New Roman" pitchFamily="18" charset="0"/>
              </a:defRPr>
            </a:lvl1pPr>
            <a:lvl2pPr marL="742950" indent="-285750" eaLnBrk="0" hangingPunct="0">
              <a:defRPr sz="2400">
                <a:solidFill>
                  <a:schemeClr val="tx1"/>
                </a:solidFill>
                <a:latin typeface="Arial Black" pitchFamily="34" charset="0"/>
                <a:cs typeface="Times New Roman" pitchFamily="18" charset="0"/>
              </a:defRPr>
            </a:lvl2pPr>
            <a:lvl3pPr marL="1143000" indent="-228600" eaLnBrk="0" hangingPunct="0">
              <a:defRPr sz="2400">
                <a:solidFill>
                  <a:schemeClr val="tx1"/>
                </a:solidFill>
                <a:latin typeface="Arial Black" pitchFamily="34" charset="0"/>
                <a:cs typeface="Times New Roman" pitchFamily="18" charset="0"/>
              </a:defRPr>
            </a:lvl3pPr>
            <a:lvl4pPr marL="1600200" indent="-228600" eaLnBrk="0" hangingPunct="0">
              <a:defRPr sz="2400">
                <a:solidFill>
                  <a:schemeClr val="tx1"/>
                </a:solidFill>
                <a:latin typeface="Arial Black" pitchFamily="34" charset="0"/>
                <a:cs typeface="Times New Roman" pitchFamily="18" charset="0"/>
              </a:defRPr>
            </a:lvl4pPr>
            <a:lvl5pPr marL="2057400" indent="-228600" eaLnBrk="0" hangingPunct="0">
              <a:defRPr sz="2400">
                <a:solidFill>
                  <a:schemeClr val="tx1"/>
                </a:solidFill>
                <a:latin typeface="Arial Black"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Black"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Black"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Black"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Black" pitchFamily="34" charset="0"/>
                <a:cs typeface="Times New Roman" pitchFamily="18" charset="0"/>
              </a:defRPr>
            </a:lvl9pPr>
          </a:lstStyle>
          <a:p>
            <a:pPr eaLnBrk="1" hangingPunct="1"/>
            <a:fld id="{501D1624-55F2-4091-B3E6-4079B5923246}" type="slidenum">
              <a:rPr lang="en-US" sz="1200"/>
              <a:pPr eaLnBrk="1" hangingPunct="1"/>
              <a:t>9</a:t>
            </a:fld>
            <a:endParaRPr lang="en-US" sz="120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37994" name="Rectangle 106"/>
          <p:cNvSpPr>
            <a:spLocks noGrp="1" noChangeArrowheads="1"/>
          </p:cNvSpPr>
          <p:nvPr>
            <p:ph type="ctrTitle"/>
          </p:nvPr>
        </p:nvSpPr>
        <p:spPr>
          <a:xfrm>
            <a:off x="1169988" y="1046163"/>
            <a:ext cx="7380287" cy="1012825"/>
          </a:xfrm>
        </p:spPr>
        <p:txBody>
          <a:bodyPr/>
          <a:lstStyle>
            <a:lvl1pPr>
              <a:defRPr sz="4000"/>
            </a:lvl1pPr>
          </a:lstStyle>
          <a:p>
            <a:pPr lvl="0"/>
            <a:r>
              <a:rPr lang="en-US" noProof="0" smtClean="0"/>
              <a:t>Click to edit Master title style</a:t>
            </a:r>
          </a:p>
        </p:txBody>
      </p:sp>
      <p:sp>
        <p:nvSpPr>
          <p:cNvPr id="37995"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7" name="Rectangle 103"/>
          <p:cNvSpPr>
            <a:spLocks noGrp="1" noChangeArrowheads="1"/>
          </p:cNvSpPr>
          <p:nvPr>
            <p:ph type="dt" sz="half" idx="10"/>
          </p:nvPr>
        </p:nvSpPr>
        <p:spPr>
          <a:xfrm>
            <a:off x="1387475" y="6357938"/>
            <a:ext cx="1905000" cy="457200"/>
          </a:xfrm>
          <a:extLst>
            <a:ext uri="{909E8E84-426E-40DD-AFC4-6F175D3DCCD1}">
              <a14:hiddenFill xmlns:a14="http://schemas.microsoft.com/office/drawing/2010/main">
                <a:solidFill>
                  <a:schemeClr val="accent1"/>
                </a:solidFill>
              </a14:hiddenFill>
            </a:ext>
          </a:extLst>
        </p:spPr>
        <p:txBody>
          <a:bodyPr/>
          <a:lstStyle>
            <a:lvl1pPr>
              <a:defRPr smtClean="0"/>
            </a:lvl1pPr>
          </a:lstStyle>
          <a:p>
            <a:pPr>
              <a:defRPr/>
            </a:pPr>
            <a:endParaRPr lang="en-US"/>
          </a:p>
        </p:txBody>
      </p:sp>
      <p:sp>
        <p:nvSpPr>
          <p:cNvPr id="108" name="Rectangle 104"/>
          <p:cNvSpPr>
            <a:spLocks noGrp="1" noChangeArrowheads="1"/>
          </p:cNvSpPr>
          <p:nvPr>
            <p:ph type="ftr" sz="quarter" idx="11"/>
          </p:nvPr>
        </p:nvSpPr>
        <p:spPr>
          <a:xfrm>
            <a:off x="3722688" y="6357938"/>
            <a:ext cx="2271712" cy="457200"/>
          </a:xfrm>
        </p:spPr>
        <p:txBody>
          <a:bodyPr/>
          <a:lstStyle>
            <a:lvl1pPr>
              <a:defRPr smtClean="0"/>
            </a:lvl1pPr>
          </a:lstStyle>
          <a:p>
            <a:pPr>
              <a:defRPr/>
            </a:pPr>
            <a:endParaRPr lang="en-US"/>
          </a:p>
        </p:txBody>
      </p:sp>
      <p:sp>
        <p:nvSpPr>
          <p:cNvPr id="109" name="Rectangle 105"/>
          <p:cNvSpPr>
            <a:spLocks noGrp="1" noChangeArrowheads="1"/>
          </p:cNvSpPr>
          <p:nvPr>
            <p:ph type="sldNum" sz="quarter" idx="12"/>
          </p:nvPr>
        </p:nvSpPr>
        <p:spPr>
          <a:xfrm>
            <a:off x="6464300" y="6361113"/>
            <a:ext cx="1906588" cy="457200"/>
          </a:xfrm>
        </p:spPr>
        <p:txBody>
          <a:bodyPr/>
          <a:lstStyle>
            <a:lvl1pPr>
              <a:defRPr smtClean="0"/>
            </a:lvl1pPr>
          </a:lstStyle>
          <a:p>
            <a:pPr>
              <a:defRPr/>
            </a:pPr>
            <a:fld id="{FC97706E-F97E-4604-BCC7-818DC1D449CF}" type="slidenum">
              <a:rPr lang="en-US"/>
              <a:pPr>
                <a:defRPr/>
              </a:pPr>
              <a:t>‹#›</a:t>
            </a:fld>
            <a:endParaRPr lang="en-US"/>
          </a:p>
        </p:txBody>
      </p:sp>
    </p:spTree>
    <p:extLst>
      <p:ext uri="{BB962C8B-B14F-4D97-AF65-F5344CB8AC3E}">
        <p14:creationId xmlns:p14="http://schemas.microsoft.com/office/powerpoint/2010/main" val="21945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ppt_x</p:attrName>
                                        </p:attrNameLst>
                                      </p:cBhvr>
                                      <p:tavLst>
                                        <p:tav tm="0">
                                          <p:val>
                                            <p:strVal val="#ppt_x-#ppt_w*1.125000"/>
                                          </p:val>
                                        </p:tav>
                                        <p:tav tm="100000">
                                          <p:val>
                                            <p:strVal val="#ppt_x"/>
                                          </p:val>
                                        </p:tav>
                                      </p:tavLst>
                                    </p:anim>
                                    <p:animEffect transition="in" filter="wipe(right)">
                                      <p:cBhvr>
                                        <p:cTn id="8" dur="500"/>
                                        <p:tgtEl>
                                          <p:spTgt spid="106"/>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500"/>
                                        <p:tgtEl>
                                          <p:spTgt spid="105"/>
                                        </p:tgtEl>
                                        <p:attrNameLst>
                                          <p:attrName>ppt_x</p:attrName>
                                        </p:attrNameLst>
                                      </p:cBhvr>
                                      <p:tavLst>
                                        <p:tav tm="0">
                                          <p:val>
                                            <p:strVal val="#ppt_x+#ppt_w*1.125000"/>
                                          </p:val>
                                        </p:tav>
                                        <p:tav tm="100000">
                                          <p:val>
                                            <p:strVal val="#ppt_x"/>
                                          </p:val>
                                        </p:tav>
                                      </p:tavLst>
                                    </p:anim>
                                    <p:animEffect transition="in" filter="wipe(left)">
                                      <p:cBhvr>
                                        <p:cTn id="1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C93F0000-83EB-48A0-9C0F-31A1C1C4C892}" type="slidenum">
              <a:rPr lang="en-US"/>
              <a:pPr>
                <a:defRPr/>
              </a:pPr>
              <a:t>‹#›</a:t>
            </a:fld>
            <a:endParaRPr lang="en-US"/>
          </a:p>
        </p:txBody>
      </p:sp>
    </p:spTree>
    <p:extLst>
      <p:ext uri="{BB962C8B-B14F-4D97-AF65-F5344CB8AC3E}">
        <p14:creationId xmlns:p14="http://schemas.microsoft.com/office/powerpoint/2010/main" val="119889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4B89AB0D-7023-4FF4-803B-024C0C34349C}" type="slidenum">
              <a:rPr lang="en-US"/>
              <a:pPr>
                <a:defRPr/>
              </a:pPr>
              <a:t>‹#›</a:t>
            </a:fld>
            <a:endParaRPr lang="en-US"/>
          </a:p>
        </p:txBody>
      </p:sp>
    </p:spTree>
    <p:extLst>
      <p:ext uri="{BB962C8B-B14F-4D97-AF65-F5344CB8AC3E}">
        <p14:creationId xmlns:p14="http://schemas.microsoft.com/office/powerpoint/2010/main" val="160997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pPr lvl="0"/>
            <a:endParaRPr lang="en-US" noProof="0" smtClean="0"/>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3C66F571-3B80-4106-8162-FA1F5D1EC0FF}" type="slidenum">
              <a:rPr lang="en-US"/>
              <a:pPr>
                <a:defRPr/>
              </a:pPr>
              <a:t>‹#›</a:t>
            </a:fld>
            <a:endParaRPr lang="en-US"/>
          </a:p>
        </p:txBody>
      </p:sp>
    </p:spTree>
    <p:extLst>
      <p:ext uri="{BB962C8B-B14F-4D97-AF65-F5344CB8AC3E}">
        <p14:creationId xmlns:p14="http://schemas.microsoft.com/office/powerpoint/2010/main" val="189390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smtClean="0"/>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9ACB6C72-879C-42AE-A86E-B6E4593F9923}" type="slidenum">
              <a:rPr lang="en-US"/>
              <a:pPr>
                <a:defRPr/>
              </a:pPr>
              <a:t>‹#›</a:t>
            </a:fld>
            <a:endParaRPr lang="en-US"/>
          </a:p>
        </p:txBody>
      </p:sp>
    </p:spTree>
    <p:extLst>
      <p:ext uri="{BB962C8B-B14F-4D97-AF65-F5344CB8AC3E}">
        <p14:creationId xmlns:p14="http://schemas.microsoft.com/office/powerpoint/2010/main" val="241005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283EC8C3-FCC2-4C83-A6C3-D73F4C6AFB37}" type="slidenum">
              <a:rPr lang="en-US"/>
              <a:pPr>
                <a:defRPr/>
              </a:pPr>
              <a:t>‹#›</a:t>
            </a:fld>
            <a:endParaRPr lang="en-US"/>
          </a:p>
        </p:txBody>
      </p:sp>
    </p:spTree>
    <p:extLst>
      <p:ext uri="{BB962C8B-B14F-4D97-AF65-F5344CB8AC3E}">
        <p14:creationId xmlns:p14="http://schemas.microsoft.com/office/powerpoint/2010/main" val="165643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94C24CF4-528E-4219-8042-64E98562BDB3}" type="slidenum">
              <a:rPr lang="en-US"/>
              <a:pPr>
                <a:defRPr/>
              </a:pPr>
              <a:t>‹#›</a:t>
            </a:fld>
            <a:endParaRPr lang="en-US"/>
          </a:p>
        </p:txBody>
      </p:sp>
    </p:spTree>
    <p:extLst>
      <p:ext uri="{BB962C8B-B14F-4D97-AF65-F5344CB8AC3E}">
        <p14:creationId xmlns:p14="http://schemas.microsoft.com/office/powerpoint/2010/main" val="361036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DFBF5DB1-8E09-4E10-818F-E81AA6019165}" type="slidenum">
              <a:rPr lang="en-US"/>
              <a:pPr>
                <a:defRPr/>
              </a:pPr>
              <a:t>‹#›</a:t>
            </a:fld>
            <a:endParaRPr lang="en-US"/>
          </a:p>
        </p:txBody>
      </p:sp>
    </p:spTree>
    <p:extLst>
      <p:ext uri="{BB962C8B-B14F-4D97-AF65-F5344CB8AC3E}">
        <p14:creationId xmlns:p14="http://schemas.microsoft.com/office/powerpoint/2010/main" val="387515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8"/>
          <p:cNvSpPr>
            <a:spLocks noGrp="1" noChangeArrowheads="1"/>
          </p:cNvSpPr>
          <p:nvPr>
            <p:ph type="dt" sz="half" idx="10"/>
          </p:nvPr>
        </p:nvSpPr>
        <p:spPr>
          <a:ln/>
        </p:spPr>
        <p:txBody>
          <a:bodyPr/>
          <a:lstStyle>
            <a:lvl1pPr>
              <a:defRPr/>
            </a:lvl1pPr>
          </a:lstStyle>
          <a:p>
            <a:pPr>
              <a:defRPr/>
            </a:pPr>
            <a:endParaRPr lang="en-US"/>
          </a:p>
        </p:txBody>
      </p:sp>
      <p:sp>
        <p:nvSpPr>
          <p:cNvPr id="8" name="Rectangle 109"/>
          <p:cNvSpPr>
            <a:spLocks noGrp="1" noChangeArrowheads="1"/>
          </p:cNvSpPr>
          <p:nvPr>
            <p:ph type="ftr" sz="quarter" idx="11"/>
          </p:nvPr>
        </p:nvSpPr>
        <p:spPr>
          <a:ln/>
        </p:spPr>
        <p:txBody>
          <a:bodyPr/>
          <a:lstStyle>
            <a:lvl1pPr>
              <a:defRPr/>
            </a:lvl1pPr>
          </a:lstStyle>
          <a:p>
            <a:pPr>
              <a:defRPr/>
            </a:pPr>
            <a:endParaRPr lang="en-US"/>
          </a:p>
        </p:txBody>
      </p:sp>
      <p:sp>
        <p:nvSpPr>
          <p:cNvPr id="9" name="Rectangle 110"/>
          <p:cNvSpPr>
            <a:spLocks noGrp="1" noChangeArrowheads="1"/>
          </p:cNvSpPr>
          <p:nvPr>
            <p:ph type="sldNum" sz="quarter" idx="12"/>
          </p:nvPr>
        </p:nvSpPr>
        <p:spPr>
          <a:ln/>
        </p:spPr>
        <p:txBody>
          <a:bodyPr/>
          <a:lstStyle>
            <a:lvl1pPr>
              <a:defRPr/>
            </a:lvl1pPr>
          </a:lstStyle>
          <a:p>
            <a:pPr>
              <a:defRPr/>
            </a:pPr>
            <a:fld id="{ABE3CFC5-10CA-482E-AD5B-DBD590777DC6}" type="slidenum">
              <a:rPr lang="en-US"/>
              <a:pPr>
                <a:defRPr/>
              </a:pPr>
              <a:t>‹#›</a:t>
            </a:fld>
            <a:endParaRPr lang="en-US"/>
          </a:p>
        </p:txBody>
      </p:sp>
    </p:spTree>
    <p:extLst>
      <p:ext uri="{BB962C8B-B14F-4D97-AF65-F5344CB8AC3E}">
        <p14:creationId xmlns:p14="http://schemas.microsoft.com/office/powerpoint/2010/main" val="113914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8"/>
          <p:cNvSpPr>
            <a:spLocks noGrp="1" noChangeArrowheads="1"/>
          </p:cNvSpPr>
          <p:nvPr>
            <p:ph type="dt" sz="half" idx="10"/>
          </p:nvPr>
        </p:nvSpPr>
        <p:spPr>
          <a:ln/>
        </p:spPr>
        <p:txBody>
          <a:bodyPr/>
          <a:lstStyle>
            <a:lvl1pPr>
              <a:defRPr/>
            </a:lvl1pPr>
          </a:lstStyle>
          <a:p>
            <a:pPr>
              <a:defRPr/>
            </a:pPr>
            <a:endParaRPr lang="en-US"/>
          </a:p>
        </p:txBody>
      </p:sp>
      <p:sp>
        <p:nvSpPr>
          <p:cNvPr id="4" name="Rectangle 109"/>
          <p:cNvSpPr>
            <a:spLocks noGrp="1" noChangeArrowheads="1"/>
          </p:cNvSpPr>
          <p:nvPr>
            <p:ph type="ftr" sz="quarter" idx="11"/>
          </p:nvPr>
        </p:nvSpPr>
        <p:spPr>
          <a:ln/>
        </p:spPr>
        <p:txBody>
          <a:bodyPr/>
          <a:lstStyle>
            <a:lvl1pPr>
              <a:defRPr/>
            </a:lvl1pPr>
          </a:lstStyle>
          <a:p>
            <a:pPr>
              <a:defRPr/>
            </a:pPr>
            <a:endParaRPr lang="en-US"/>
          </a:p>
        </p:txBody>
      </p:sp>
      <p:sp>
        <p:nvSpPr>
          <p:cNvPr id="5" name="Rectangle 110"/>
          <p:cNvSpPr>
            <a:spLocks noGrp="1" noChangeArrowheads="1"/>
          </p:cNvSpPr>
          <p:nvPr>
            <p:ph type="sldNum" sz="quarter" idx="12"/>
          </p:nvPr>
        </p:nvSpPr>
        <p:spPr>
          <a:ln/>
        </p:spPr>
        <p:txBody>
          <a:bodyPr/>
          <a:lstStyle>
            <a:lvl1pPr>
              <a:defRPr/>
            </a:lvl1pPr>
          </a:lstStyle>
          <a:p>
            <a:pPr>
              <a:defRPr/>
            </a:pPr>
            <a:fld id="{A238F88F-4620-426B-99EF-B520A3FD9CB5}" type="slidenum">
              <a:rPr lang="en-US"/>
              <a:pPr>
                <a:defRPr/>
              </a:pPr>
              <a:t>‹#›</a:t>
            </a:fld>
            <a:endParaRPr lang="en-US"/>
          </a:p>
        </p:txBody>
      </p:sp>
    </p:spTree>
    <p:extLst>
      <p:ext uri="{BB962C8B-B14F-4D97-AF65-F5344CB8AC3E}">
        <p14:creationId xmlns:p14="http://schemas.microsoft.com/office/powerpoint/2010/main" val="155614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endParaRPr lang="en-US"/>
          </a:p>
        </p:txBody>
      </p:sp>
      <p:sp>
        <p:nvSpPr>
          <p:cNvPr id="3" name="Rectangle 109"/>
          <p:cNvSpPr>
            <a:spLocks noGrp="1" noChangeArrowheads="1"/>
          </p:cNvSpPr>
          <p:nvPr>
            <p:ph type="ftr" sz="quarter" idx="11"/>
          </p:nvPr>
        </p:nvSpPr>
        <p:spPr>
          <a:ln/>
        </p:spPr>
        <p:txBody>
          <a:bodyPr/>
          <a:lstStyle>
            <a:lvl1pPr>
              <a:defRPr/>
            </a:lvl1pPr>
          </a:lstStyle>
          <a:p>
            <a:pPr>
              <a:defRPr/>
            </a:pPr>
            <a:endParaRPr lang="en-US"/>
          </a:p>
        </p:txBody>
      </p:sp>
      <p:sp>
        <p:nvSpPr>
          <p:cNvPr id="4" name="Rectangle 110"/>
          <p:cNvSpPr>
            <a:spLocks noGrp="1" noChangeArrowheads="1"/>
          </p:cNvSpPr>
          <p:nvPr>
            <p:ph type="sldNum" sz="quarter" idx="12"/>
          </p:nvPr>
        </p:nvSpPr>
        <p:spPr>
          <a:ln/>
        </p:spPr>
        <p:txBody>
          <a:bodyPr/>
          <a:lstStyle>
            <a:lvl1pPr>
              <a:defRPr/>
            </a:lvl1pPr>
          </a:lstStyle>
          <a:p>
            <a:pPr>
              <a:defRPr/>
            </a:pPr>
            <a:fld id="{8B899EF6-1B90-4126-8D3E-9C2492E5E4E0}" type="slidenum">
              <a:rPr lang="en-US"/>
              <a:pPr>
                <a:defRPr/>
              </a:pPr>
              <a:t>‹#›</a:t>
            </a:fld>
            <a:endParaRPr lang="en-US"/>
          </a:p>
        </p:txBody>
      </p:sp>
    </p:spTree>
    <p:extLst>
      <p:ext uri="{BB962C8B-B14F-4D97-AF65-F5344CB8AC3E}">
        <p14:creationId xmlns:p14="http://schemas.microsoft.com/office/powerpoint/2010/main" val="326791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C0CC8F1B-D639-4025-A35A-22B01796BDA8}" type="slidenum">
              <a:rPr lang="en-US"/>
              <a:pPr>
                <a:defRPr/>
              </a:pPr>
              <a:t>‹#›</a:t>
            </a:fld>
            <a:endParaRPr lang="en-US"/>
          </a:p>
        </p:txBody>
      </p:sp>
    </p:spTree>
    <p:extLst>
      <p:ext uri="{BB962C8B-B14F-4D97-AF65-F5344CB8AC3E}">
        <p14:creationId xmlns:p14="http://schemas.microsoft.com/office/powerpoint/2010/main" val="357579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8FA482CE-E2D5-4347-93F7-17DB06A121B0}" type="slidenum">
              <a:rPr lang="en-US"/>
              <a:pPr>
                <a:defRPr/>
              </a:pPr>
              <a:t>‹#›</a:t>
            </a:fld>
            <a:endParaRPr lang="en-US"/>
          </a:p>
        </p:txBody>
      </p:sp>
    </p:spTree>
    <p:extLst>
      <p:ext uri="{BB962C8B-B14F-4D97-AF65-F5344CB8AC3E}">
        <p14:creationId xmlns:p14="http://schemas.microsoft.com/office/powerpoint/2010/main" val="38188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1038" name="Line 4"/>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5"/>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6"/>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7"/>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8"/>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9"/>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10"/>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11"/>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12"/>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13"/>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14"/>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15"/>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16"/>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17"/>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18"/>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19"/>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20"/>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21"/>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22"/>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23"/>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24"/>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25"/>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26"/>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27"/>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28"/>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29"/>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30"/>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31"/>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32"/>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33"/>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34"/>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35"/>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36"/>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37"/>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38"/>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39"/>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40"/>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41"/>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42"/>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43"/>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44"/>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45"/>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46"/>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47"/>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48"/>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49"/>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50"/>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51"/>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52"/>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53"/>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54"/>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55"/>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56"/>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57"/>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Line 58"/>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Line 59"/>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Line 60"/>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Line 61"/>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Line 62"/>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Line 63"/>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Line 64"/>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Line 65"/>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Line 66"/>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Line 67"/>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Line 68"/>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Line 69"/>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Line 70"/>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Line 71"/>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Line 72"/>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Line 73"/>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Line 74"/>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Line 75"/>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Line 76"/>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Line 77"/>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Line 78"/>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Line 79"/>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Line 80"/>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Line 81"/>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Line 82"/>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Line 83"/>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Line 84"/>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Line 85"/>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Line 86"/>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Line 87"/>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Line 88"/>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Line 89"/>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Line 90"/>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Line 91"/>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Line 92"/>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93"/>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Line 94"/>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Line 95"/>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Line 96"/>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Line 97"/>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Line 98"/>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Line 99"/>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Line 100"/>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Line 101"/>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3" name="Group 102"/>
            <p:cNvGrpSpPr>
              <a:grpSpLocks/>
            </p:cNvGrpSpPr>
            <p:nvPr userDrawn="1"/>
          </p:nvGrpSpPr>
          <p:grpSpPr bwMode="auto">
            <a:xfrm>
              <a:off x="400" y="205"/>
              <a:ext cx="5216" cy="1123"/>
              <a:chOff x="400" y="205"/>
              <a:chExt cx="5216" cy="1123"/>
            </a:xfrm>
          </p:grpSpPr>
          <p:sp>
            <p:nvSpPr>
              <p:cNvPr id="1034" name="Rectangle 103"/>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04"/>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105"/>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06"/>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972" name="Rectangle 108"/>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solidFill>
                  <a:schemeClr val="folHlink"/>
                </a:solidFill>
              </a:defRPr>
            </a:lvl1pPr>
          </a:lstStyle>
          <a:p>
            <a:pPr>
              <a:defRPr/>
            </a:pPr>
            <a:endParaRPr lang="en-US"/>
          </a:p>
        </p:txBody>
      </p:sp>
      <p:sp>
        <p:nvSpPr>
          <p:cNvPr id="36973" name="Rectangle 109"/>
          <p:cNvSpPr>
            <a:spLocks noGrp="1" noChangeArrowheads="1"/>
          </p:cNvSpPr>
          <p:nvPr>
            <p:ph type="ftr" sz="quarter" idx="3"/>
          </p:nvPr>
        </p:nvSpPr>
        <p:spPr bwMode="auto">
          <a:xfrm>
            <a:off x="3132138" y="6376988"/>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solidFill>
                  <a:schemeClr val="folHlink"/>
                </a:solidFill>
              </a:defRPr>
            </a:lvl1pPr>
          </a:lstStyle>
          <a:p>
            <a:pPr>
              <a:defRPr/>
            </a:pPr>
            <a:endParaRPr lang="en-US"/>
          </a:p>
        </p:txBody>
      </p:sp>
      <p:sp>
        <p:nvSpPr>
          <p:cNvPr id="36974" name="Rectangle 110"/>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chemeClr val="folHlink"/>
                </a:solidFill>
              </a:defRPr>
            </a:lvl1pPr>
          </a:lstStyle>
          <a:p>
            <a:pPr>
              <a:defRPr/>
            </a:pPr>
            <a:fld id="{1F8C0464-1F6C-466C-95CA-D61F551E7BB6}" type="slidenum">
              <a:rPr lang="en-US"/>
              <a:pPr>
                <a:defRPr/>
              </a:pPr>
              <a:t>‹#›</a:t>
            </a:fld>
            <a:endParaRPr lang="en-US"/>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9"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Arial Black" pitchFamily="34" charset="0"/>
          <a:cs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Arial Black" pitchFamily="34" charset="0"/>
          <a:cs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Arial Black" pitchFamily="34" charset="0"/>
          <a:cs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Arial Black" pitchFamily="34" charset="0"/>
          <a:cs typeface="Times New Roman" pitchFamily="18" charset="0"/>
        </a:defRPr>
      </a:lvl5pPr>
      <a:lvl6pPr marL="457200" algn="ctr" rtl="0" fontAlgn="base">
        <a:lnSpc>
          <a:spcPct val="85000"/>
        </a:lnSpc>
        <a:spcBef>
          <a:spcPct val="0"/>
        </a:spcBef>
        <a:spcAft>
          <a:spcPct val="0"/>
        </a:spcAft>
        <a:defRPr sz="4400">
          <a:solidFill>
            <a:schemeClr val="tx2"/>
          </a:solidFill>
          <a:latin typeface="Arial Black" pitchFamily="34" charset="0"/>
          <a:cs typeface="Times New Roman" pitchFamily="18" charset="0"/>
        </a:defRPr>
      </a:lvl6pPr>
      <a:lvl7pPr marL="914400" algn="ctr" rtl="0" fontAlgn="base">
        <a:lnSpc>
          <a:spcPct val="85000"/>
        </a:lnSpc>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lnSpc>
          <a:spcPct val="85000"/>
        </a:lnSpc>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lnSpc>
          <a:spcPct val="85000"/>
        </a:lnSpc>
        <a:spcBef>
          <a:spcPct val="0"/>
        </a:spcBef>
        <a:spcAft>
          <a:spcPct val="0"/>
        </a:spcAft>
        <a:defRPr sz="4400">
          <a:solidFill>
            <a:schemeClr val="tx2"/>
          </a:solidFill>
          <a:latin typeface="Arial Black" pitchFamily="34" charset="0"/>
          <a:cs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14400"/>
            <a:ext cx="7772400" cy="1143000"/>
          </a:xfrm>
        </p:spPr>
        <p:txBody>
          <a:bodyPr/>
          <a:lstStyle/>
          <a:p>
            <a:pPr eaLnBrk="1" hangingPunct="1"/>
            <a:r>
              <a:rPr lang="en-US" sz="4400" smtClean="0"/>
              <a:t>Abraham – Father of Faith</a:t>
            </a:r>
          </a:p>
        </p:txBody>
      </p:sp>
      <p:sp>
        <p:nvSpPr>
          <p:cNvPr id="3075" name="Rectangle 3"/>
          <p:cNvSpPr>
            <a:spLocks noGrp="1" noChangeArrowheads="1"/>
          </p:cNvSpPr>
          <p:nvPr>
            <p:ph type="subTitle" idx="1"/>
          </p:nvPr>
        </p:nvSpPr>
        <p:spPr>
          <a:xfrm>
            <a:off x="0" y="5105400"/>
            <a:ext cx="6019800" cy="533400"/>
          </a:xfrm>
        </p:spPr>
        <p:txBody>
          <a:bodyPr/>
          <a:lstStyle/>
          <a:p>
            <a:pPr eaLnBrk="1" hangingPunct="1"/>
            <a:r>
              <a:rPr lang="en-US" smtClean="0"/>
              <a:t>Part 1 – Background &amp; Call</a:t>
            </a:r>
          </a:p>
        </p:txBody>
      </p:sp>
      <p:pic>
        <p:nvPicPr>
          <p:cNvPr id="3076" name="Picture 6" descr="C:\Documents and Settings\John Edmiston\My Documents\Sermons\Abraham\abrah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863" y="2514600"/>
            <a:ext cx="24844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pPr eaLnBrk="1" hangingPunct="1"/>
            <a:r>
              <a:rPr lang="en-US" smtClean="0"/>
              <a:t>Heirs Of Abraham</a:t>
            </a:r>
          </a:p>
        </p:txBody>
      </p:sp>
      <p:sp>
        <p:nvSpPr>
          <p:cNvPr id="12291" name="Rectangle 1027"/>
          <p:cNvSpPr>
            <a:spLocks noGrp="1" noChangeArrowheads="1"/>
          </p:cNvSpPr>
          <p:nvPr>
            <p:ph type="body" idx="1"/>
          </p:nvPr>
        </p:nvSpPr>
        <p:spPr>
          <a:xfrm>
            <a:off x="809625" y="2214563"/>
            <a:ext cx="5514975" cy="4338637"/>
          </a:xfrm>
        </p:spPr>
        <p:txBody>
          <a:bodyPr/>
          <a:lstStyle/>
          <a:p>
            <a:pPr eaLnBrk="1" hangingPunct="1">
              <a:lnSpc>
                <a:spcPct val="90000"/>
              </a:lnSpc>
            </a:pPr>
            <a:r>
              <a:rPr lang="en-US" sz="2800" smtClean="0">
                <a:solidFill>
                  <a:schemeClr val="folHlink"/>
                </a:solidFill>
              </a:rPr>
              <a:t>Galatians 3:28,29</a:t>
            </a:r>
            <a:r>
              <a:rPr lang="en-US" sz="2800" smtClean="0"/>
              <a:t> There cannot be Jew nor Greek, there is neither bond nor free, there is no male nor female; for you are all one in Christ Jesus.  (29)  And if you are Christ's, then you are Abraham's seed and heirs according to the promise.</a:t>
            </a:r>
          </a:p>
          <a:p>
            <a:pPr eaLnBrk="1" hangingPunct="1">
              <a:lnSpc>
                <a:spcPct val="90000"/>
              </a:lnSpc>
            </a:pPr>
            <a:endParaRPr lang="en-US" sz="2800" smtClean="0"/>
          </a:p>
        </p:txBody>
      </p:sp>
      <p:pic>
        <p:nvPicPr>
          <p:cNvPr id="12292" name="Picture 1028" descr="C:\Documents and Settings\John Edmiston\My Documents\My Pictures\Christian\scroll-hir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2362200"/>
            <a:ext cx="27130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7800" y="838200"/>
            <a:ext cx="5562600" cy="685800"/>
          </a:xfrm>
        </p:spPr>
        <p:txBody>
          <a:bodyPr/>
          <a:lstStyle/>
          <a:p>
            <a:pPr eaLnBrk="1" hangingPunct="1"/>
            <a:r>
              <a:rPr lang="en-US" smtClean="0"/>
              <a:t>Christians &amp; Abraham</a:t>
            </a:r>
          </a:p>
        </p:txBody>
      </p:sp>
      <p:sp>
        <p:nvSpPr>
          <p:cNvPr id="13315" name="Rectangle 3"/>
          <p:cNvSpPr>
            <a:spLocks noGrp="1" noChangeArrowheads="1"/>
          </p:cNvSpPr>
          <p:nvPr>
            <p:ph type="body" sz="half" idx="1"/>
          </p:nvPr>
        </p:nvSpPr>
        <p:spPr>
          <a:xfrm>
            <a:off x="809625" y="2214563"/>
            <a:ext cx="4829175" cy="3881437"/>
          </a:xfrm>
        </p:spPr>
        <p:txBody>
          <a:bodyPr/>
          <a:lstStyle/>
          <a:p>
            <a:pPr eaLnBrk="1" hangingPunct="1">
              <a:lnSpc>
                <a:spcPct val="90000"/>
              </a:lnSpc>
            </a:pPr>
            <a:r>
              <a:rPr lang="en-US" sz="2400" smtClean="0"/>
              <a:t>We inherit the blessings of Abraham</a:t>
            </a:r>
          </a:p>
          <a:p>
            <a:pPr eaLnBrk="1" hangingPunct="1">
              <a:lnSpc>
                <a:spcPct val="90000"/>
              </a:lnSpc>
            </a:pPr>
            <a:r>
              <a:rPr lang="en-US" sz="2400" smtClean="0"/>
              <a:t>The Holy Spirit is God’s greatest blessing to us.</a:t>
            </a:r>
          </a:p>
          <a:p>
            <a:pPr eaLnBrk="1" hangingPunct="1">
              <a:lnSpc>
                <a:spcPct val="90000"/>
              </a:lnSpc>
            </a:pPr>
            <a:r>
              <a:rPr lang="en-US" sz="2400" smtClean="0"/>
              <a:t>Galatians 3:14 MKJV  </a:t>
            </a:r>
            <a:r>
              <a:rPr lang="en-US" sz="2400" i="1" smtClean="0"/>
              <a:t>so that the blessing of Abraham might be to the nations in Jesus Christ, and that we might receive the promise of the Spirit through faith.</a:t>
            </a:r>
          </a:p>
          <a:p>
            <a:pPr eaLnBrk="1" hangingPunct="1">
              <a:lnSpc>
                <a:spcPct val="90000"/>
              </a:lnSpc>
            </a:pPr>
            <a:endParaRPr lang="en-US" sz="2400" i="1" smtClean="0"/>
          </a:p>
          <a:p>
            <a:pPr eaLnBrk="1" hangingPunct="1">
              <a:lnSpc>
                <a:spcPct val="90000"/>
              </a:lnSpc>
            </a:pPr>
            <a:endParaRPr lang="en-US" sz="2400" smtClean="0"/>
          </a:p>
        </p:txBody>
      </p:sp>
      <p:pic>
        <p:nvPicPr>
          <p:cNvPr id="13316" name="Picture 6" descr="C:\Documents and Settings\John Edmiston\My Documents\My Pictures\People\counseling.jpg"/>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867400" y="2209800"/>
            <a:ext cx="3138488" cy="2665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1143000"/>
          </a:xfrm>
        </p:spPr>
        <p:txBody>
          <a:bodyPr/>
          <a:lstStyle/>
          <a:p>
            <a:pPr eaLnBrk="1" hangingPunct="1"/>
            <a:r>
              <a:rPr lang="en-US" smtClean="0"/>
              <a:t>Blessings</a:t>
            </a:r>
          </a:p>
        </p:txBody>
      </p:sp>
      <p:sp>
        <p:nvSpPr>
          <p:cNvPr id="14339" name="Rectangle 3"/>
          <p:cNvSpPr>
            <a:spLocks noGrp="1" noChangeArrowheads="1"/>
          </p:cNvSpPr>
          <p:nvPr>
            <p:ph type="body" sz="half" idx="1"/>
          </p:nvPr>
        </p:nvSpPr>
        <p:spPr>
          <a:xfrm>
            <a:off x="809625" y="2214563"/>
            <a:ext cx="3900488" cy="3881437"/>
          </a:xfrm>
        </p:spPr>
        <p:txBody>
          <a:bodyPr/>
          <a:lstStyle/>
          <a:p>
            <a:pPr eaLnBrk="1" hangingPunct="1">
              <a:lnSpc>
                <a:spcPct val="90000"/>
              </a:lnSpc>
            </a:pPr>
            <a:r>
              <a:rPr lang="en-US" sz="2800" smtClean="0"/>
              <a:t>Change Reality To Be In Our Favor</a:t>
            </a:r>
            <a:br>
              <a:rPr lang="en-US" sz="2800" smtClean="0"/>
            </a:br>
            <a:endParaRPr lang="en-US" sz="2800" smtClean="0"/>
          </a:p>
          <a:p>
            <a:pPr eaLnBrk="1" hangingPunct="1">
              <a:lnSpc>
                <a:spcPct val="90000"/>
              </a:lnSpc>
            </a:pPr>
            <a:r>
              <a:rPr lang="en-US" sz="2800" smtClean="0"/>
              <a:t>Be Fruitful!</a:t>
            </a:r>
            <a:br>
              <a:rPr lang="en-US" sz="2800" smtClean="0"/>
            </a:br>
            <a:endParaRPr lang="en-US" sz="2800" smtClean="0"/>
          </a:p>
          <a:p>
            <a:pPr eaLnBrk="1" hangingPunct="1">
              <a:lnSpc>
                <a:spcPct val="90000"/>
              </a:lnSpc>
            </a:pPr>
            <a:r>
              <a:rPr lang="en-US" sz="2800" smtClean="0"/>
              <a:t>Multiply!</a:t>
            </a:r>
            <a:br>
              <a:rPr lang="en-US" sz="2800" smtClean="0"/>
            </a:br>
            <a:endParaRPr lang="en-US" sz="2800" smtClean="0"/>
          </a:p>
          <a:p>
            <a:pPr eaLnBrk="1" hangingPunct="1">
              <a:lnSpc>
                <a:spcPct val="90000"/>
              </a:lnSpc>
            </a:pPr>
            <a:r>
              <a:rPr lang="en-US" sz="2800" smtClean="0"/>
              <a:t>Have Dominion!</a:t>
            </a:r>
          </a:p>
        </p:txBody>
      </p:sp>
      <p:pic>
        <p:nvPicPr>
          <p:cNvPr id="14340" name="Picture 6" descr="C:\Documents and Settings\John Edmiston\My Documents\My Pictures\Christian\mission-pouring.jpg"/>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67275" y="2593975"/>
            <a:ext cx="3900488" cy="312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Blessed To Be A Blessing!</a:t>
            </a:r>
          </a:p>
        </p:txBody>
      </p:sp>
      <p:sp>
        <p:nvSpPr>
          <p:cNvPr id="15363" name="Rectangle 3"/>
          <p:cNvSpPr>
            <a:spLocks noGrp="1" noChangeArrowheads="1"/>
          </p:cNvSpPr>
          <p:nvPr>
            <p:ph type="body" sz="half" idx="1"/>
          </p:nvPr>
        </p:nvSpPr>
        <p:spPr>
          <a:xfrm>
            <a:off x="838200" y="2057400"/>
            <a:ext cx="4219575" cy="4491038"/>
          </a:xfrm>
        </p:spPr>
        <p:txBody>
          <a:bodyPr/>
          <a:lstStyle/>
          <a:p>
            <a:pPr eaLnBrk="1" hangingPunct="1">
              <a:lnSpc>
                <a:spcPct val="90000"/>
              </a:lnSpc>
            </a:pPr>
            <a:r>
              <a:rPr lang="en-US" sz="2400" smtClean="0"/>
              <a:t>Abraham was blessed so he could be a blessing to all the nations of the earth.</a:t>
            </a:r>
          </a:p>
          <a:p>
            <a:pPr eaLnBrk="1" hangingPunct="1">
              <a:lnSpc>
                <a:spcPct val="90000"/>
              </a:lnSpc>
            </a:pPr>
            <a:r>
              <a:rPr lang="en-US" sz="2400" smtClean="0"/>
              <a:t>Christians are blessed so they can bless those around them.</a:t>
            </a:r>
          </a:p>
          <a:p>
            <a:pPr eaLnBrk="1" hangingPunct="1">
              <a:lnSpc>
                <a:spcPct val="90000"/>
              </a:lnSpc>
            </a:pPr>
            <a:r>
              <a:rPr lang="en-US" sz="2400" smtClean="0"/>
              <a:t>Sharing the gospel, acts of mercy and grace, kindness, giving, prayer, intercession</a:t>
            </a:r>
          </a:p>
        </p:txBody>
      </p:sp>
      <p:pic>
        <p:nvPicPr>
          <p:cNvPr id="15364" name="Picture 6" descr="C:\Documents and Settings\John Edmiston\My Documents\My Pictures\Christian\witnessing-pastor.gif"/>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05400" y="2127250"/>
            <a:ext cx="3903663" cy="2601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71800" y="685800"/>
            <a:ext cx="5867400" cy="1143000"/>
          </a:xfrm>
        </p:spPr>
        <p:txBody>
          <a:bodyPr/>
          <a:lstStyle/>
          <a:p>
            <a:pPr eaLnBrk="1" hangingPunct="1"/>
            <a:r>
              <a:rPr lang="en-US" sz="3600" smtClean="0"/>
              <a:t>Abraham’s Obedience</a:t>
            </a:r>
          </a:p>
        </p:txBody>
      </p:sp>
      <p:sp>
        <p:nvSpPr>
          <p:cNvPr id="16387" name="Rectangle 3"/>
          <p:cNvSpPr>
            <a:spLocks noGrp="1" noChangeArrowheads="1"/>
          </p:cNvSpPr>
          <p:nvPr>
            <p:ph type="body" idx="1"/>
          </p:nvPr>
        </p:nvSpPr>
        <p:spPr>
          <a:xfrm>
            <a:off x="609600" y="2133600"/>
            <a:ext cx="8382000" cy="4343400"/>
          </a:xfrm>
        </p:spPr>
        <p:txBody>
          <a:bodyPr/>
          <a:lstStyle/>
          <a:p>
            <a:pPr eaLnBrk="1" hangingPunct="1">
              <a:lnSpc>
                <a:spcPct val="90000"/>
              </a:lnSpc>
            </a:pPr>
            <a:r>
              <a:rPr lang="en-US" sz="2800" b="1" smtClean="0">
                <a:solidFill>
                  <a:schemeClr val="folHlink"/>
                </a:solidFill>
              </a:rPr>
              <a:t>Genesis 12:4,5</a:t>
            </a:r>
            <a:r>
              <a:rPr lang="en-US" sz="2800" smtClean="0"/>
              <a:t>  4 So Abram departed as the LORD had spoken to him, and Lot went with him. And Abram was seventy-five years old when he departed from Haran. 5 Then Abram took Sarai his wife and Lot his brother’s son, and all their possessions that they had gathered, and the people whom they had acquired in Haran, and they departed to go to the land of Canaan. So they came to the land of Canaan. </a:t>
            </a:r>
          </a:p>
        </p:txBody>
      </p:sp>
      <p:pic>
        <p:nvPicPr>
          <p:cNvPr id="16388" name="Picture 5" descr="C:\Documents and Settings\John Edmiston\My Documents\My Pictures\Photos\nature\ea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13096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The Obedience Of Faith</a:t>
            </a:r>
          </a:p>
        </p:txBody>
      </p:sp>
      <p:sp>
        <p:nvSpPr>
          <p:cNvPr id="17411" name="Rectangle 3"/>
          <p:cNvSpPr>
            <a:spLocks noGrp="1" noChangeArrowheads="1"/>
          </p:cNvSpPr>
          <p:nvPr>
            <p:ph type="body" sz="half" idx="1"/>
          </p:nvPr>
        </p:nvSpPr>
        <p:spPr>
          <a:xfrm>
            <a:off x="914400" y="2667000"/>
            <a:ext cx="3902075" cy="3881438"/>
          </a:xfrm>
        </p:spPr>
        <p:txBody>
          <a:bodyPr/>
          <a:lstStyle/>
          <a:p>
            <a:pPr eaLnBrk="1" hangingPunct="1"/>
            <a:r>
              <a:rPr lang="en-US" sz="2800" smtClean="0"/>
              <a:t>Hears God</a:t>
            </a:r>
          </a:p>
          <a:p>
            <a:pPr eaLnBrk="1" hangingPunct="1"/>
            <a:r>
              <a:rPr lang="en-US" sz="2800" smtClean="0"/>
              <a:t>Obeys God</a:t>
            </a:r>
          </a:p>
          <a:p>
            <a:pPr eaLnBrk="1" hangingPunct="1"/>
            <a:r>
              <a:rPr lang="en-US" sz="2800" smtClean="0"/>
              <a:t>Accepts Risk</a:t>
            </a:r>
          </a:p>
          <a:p>
            <a:pPr eaLnBrk="1" hangingPunct="1"/>
            <a:r>
              <a:rPr lang="en-US" sz="2800" smtClean="0"/>
              <a:t>Does Not Ask For Everything To Be Perfectly Clear</a:t>
            </a:r>
          </a:p>
        </p:txBody>
      </p:sp>
      <p:pic>
        <p:nvPicPr>
          <p:cNvPr id="17412" name="Picture 6" descr="C:\Documents and Settings\John Edmiston\My Documents\My Pictures\Christian\faith.jpg"/>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64100" y="2690813"/>
            <a:ext cx="3903663" cy="292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8800" y="381000"/>
            <a:ext cx="6629400" cy="1143000"/>
          </a:xfrm>
        </p:spPr>
        <p:txBody>
          <a:bodyPr/>
          <a:lstStyle/>
          <a:p>
            <a:pPr eaLnBrk="1" hangingPunct="1"/>
            <a:r>
              <a:rPr lang="en-US" smtClean="0"/>
              <a:t>Abraham’s Journey</a:t>
            </a:r>
          </a:p>
        </p:txBody>
      </p:sp>
      <p:pic>
        <p:nvPicPr>
          <p:cNvPr id="18435" name="Picture 5"/>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9600" y="1447800"/>
            <a:ext cx="8382000" cy="5121275"/>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533400"/>
            <a:ext cx="7620000" cy="762000"/>
          </a:xfrm>
        </p:spPr>
        <p:txBody>
          <a:bodyPr/>
          <a:lstStyle/>
          <a:p>
            <a:pPr eaLnBrk="1" hangingPunct="1"/>
            <a:r>
              <a:rPr lang="en-US" smtClean="0"/>
              <a:t>To Your Descendants…</a:t>
            </a:r>
          </a:p>
        </p:txBody>
      </p:sp>
      <p:sp>
        <p:nvSpPr>
          <p:cNvPr id="19459" name="Rectangle 3"/>
          <p:cNvSpPr>
            <a:spLocks noGrp="1" noChangeArrowheads="1"/>
          </p:cNvSpPr>
          <p:nvPr>
            <p:ph type="body" idx="1"/>
          </p:nvPr>
        </p:nvSpPr>
        <p:spPr>
          <a:xfrm>
            <a:off x="381000" y="2362200"/>
            <a:ext cx="8610600" cy="4495800"/>
          </a:xfrm>
        </p:spPr>
        <p:txBody>
          <a:bodyPr/>
          <a:lstStyle/>
          <a:p>
            <a:pPr eaLnBrk="1" hangingPunct="1">
              <a:lnSpc>
                <a:spcPct val="90000"/>
              </a:lnSpc>
            </a:pPr>
            <a:r>
              <a:rPr lang="en-US" sz="2400" b="1" smtClean="0"/>
              <a:t>Genesis 12:6-9</a:t>
            </a:r>
            <a:r>
              <a:rPr lang="en-US" sz="2400" smtClean="0"/>
              <a:t> 6 Abram passed through the land to the place of Shechem, as far as the terebinth tree of Moreh. And the Canaanites were then in the land. 7 Then the LORD appeared to Abram and said, “To your descendants I will give this land.” And there he built an altar to the LORD, who had appeared to him. 8 And he moved from there to the mountain east of Bethel, and he pitched his tent with Bethel on the west and Ai on the east; there he built an altar to the LORD and called on the name of the LORD. 9 So Abram journeyed, going on still toward the South.</a:t>
            </a:r>
          </a:p>
          <a:p>
            <a:pPr eaLnBrk="1" hangingPunct="1">
              <a:lnSpc>
                <a:spcPct val="90000"/>
              </a:lnSpc>
            </a:pPr>
            <a:endParaRPr lang="en-US" sz="2400" smtClean="0"/>
          </a:p>
        </p:txBody>
      </p:sp>
      <p:pic>
        <p:nvPicPr>
          <p:cNvPr id="19460" name="Picture 4" descr="C:\Documents and Settings\John Edmiston\My Documents\My Pictures\Christian\sc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1676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Israel Was Given To The Jews</a:t>
            </a:r>
          </a:p>
        </p:txBody>
      </p:sp>
      <p:sp>
        <p:nvSpPr>
          <p:cNvPr id="20483" name="Rectangle 3"/>
          <p:cNvSpPr>
            <a:spLocks noGrp="1" noChangeArrowheads="1"/>
          </p:cNvSpPr>
          <p:nvPr>
            <p:ph type="body" idx="1"/>
          </p:nvPr>
        </p:nvSpPr>
        <p:spPr>
          <a:xfrm>
            <a:off x="809625" y="2214563"/>
            <a:ext cx="5438775" cy="4186237"/>
          </a:xfrm>
        </p:spPr>
        <p:txBody>
          <a:bodyPr/>
          <a:lstStyle/>
          <a:p>
            <a:pPr eaLnBrk="1" hangingPunct="1">
              <a:lnSpc>
                <a:spcPct val="90000"/>
              </a:lnSpc>
            </a:pPr>
            <a:r>
              <a:rPr lang="en-US" sz="2400" smtClean="0"/>
              <a:t>Genesis 13:14-18 MKJV  Lift up your eyes now and look from the place where you are northward and southward, and eastward and westward.  (15)  For all the land which you see I will give to you, and to your seed forever. ..Rise up and walk through the land, in the length of it and in the breadth of it, for I will give it to you.</a:t>
            </a:r>
            <a:r>
              <a:rPr lang="en-US" sz="2000" smtClean="0"/>
              <a:t>  </a:t>
            </a:r>
          </a:p>
          <a:p>
            <a:pPr eaLnBrk="1" hangingPunct="1">
              <a:lnSpc>
                <a:spcPct val="90000"/>
              </a:lnSpc>
            </a:pPr>
            <a:endParaRPr lang="en-US" sz="2800" smtClean="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God Responds To Faith</a:t>
            </a:r>
          </a:p>
        </p:txBody>
      </p:sp>
      <p:sp>
        <p:nvSpPr>
          <p:cNvPr id="21507" name="Rectangle 4"/>
          <p:cNvSpPr>
            <a:spLocks noGrp="1" noChangeArrowheads="1"/>
          </p:cNvSpPr>
          <p:nvPr>
            <p:ph type="body" sz="half" idx="2"/>
          </p:nvPr>
        </p:nvSpPr>
        <p:spPr>
          <a:xfrm>
            <a:off x="3505200" y="2214563"/>
            <a:ext cx="5262563" cy="4414837"/>
          </a:xfrm>
        </p:spPr>
        <p:txBody>
          <a:bodyPr/>
          <a:lstStyle/>
          <a:p>
            <a:pPr eaLnBrk="1" hangingPunct="1">
              <a:lnSpc>
                <a:spcPct val="90000"/>
              </a:lnSpc>
            </a:pPr>
            <a:r>
              <a:rPr lang="en-US" sz="2400" smtClean="0"/>
              <a:t>God gave all these things to Abraham because Abraham had faith.</a:t>
            </a:r>
          </a:p>
          <a:p>
            <a:pPr eaLnBrk="1" hangingPunct="1">
              <a:lnSpc>
                <a:spcPct val="90000"/>
              </a:lnSpc>
            </a:pPr>
            <a:r>
              <a:rPr lang="en-US" sz="2400" smtClean="0"/>
              <a:t>According to your faith be it unto you…</a:t>
            </a:r>
            <a:br>
              <a:rPr lang="en-US" sz="2400" smtClean="0"/>
            </a:br>
            <a:r>
              <a:rPr lang="en-US" sz="2400" smtClean="0"/>
              <a:t>(Matthew 8:5-10, 9:29)</a:t>
            </a:r>
          </a:p>
          <a:p>
            <a:pPr eaLnBrk="1" hangingPunct="1">
              <a:lnSpc>
                <a:spcPct val="90000"/>
              </a:lnSpc>
            </a:pPr>
            <a:r>
              <a:rPr lang="en-US" sz="2400" smtClean="0"/>
              <a:t>God’s promise gives rise to faith.</a:t>
            </a:r>
          </a:p>
          <a:p>
            <a:pPr eaLnBrk="1" hangingPunct="1">
              <a:lnSpc>
                <a:spcPct val="90000"/>
              </a:lnSpc>
            </a:pPr>
            <a:r>
              <a:rPr lang="en-US" sz="2400" smtClean="0"/>
              <a:t>Faith pleases God who commands a blessing.</a:t>
            </a:r>
          </a:p>
          <a:p>
            <a:pPr eaLnBrk="1" hangingPunct="1">
              <a:lnSpc>
                <a:spcPct val="90000"/>
              </a:lnSpc>
            </a:pPr>
            <a:r>
              <a:rPr lang="en-US" sz="2400" smtClean="0"/>
              <a:t>Patience inherits the blessing.</a:t>
            </a:r>
          </a:p>
        </p:txBody>
      </p:sp>
      <p:pic>
        <p:nvPicPr>
          <p:cNvPr id="21508" name="Picture 6" descr="C:\Documents and Settings\John Edmiston\My Documents\My Pictures\Christian\baptism_spirit.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362200"/>
            <a:ext cx="2511425" cy="3881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762000"/>
            <a:ext cx="7620000" cy="685800"/>
          </a:xfrm>
        </p:spPr>
        <p:txBody>
          <a:bodyPr/>
          <a:lstStyle/>
          <a:p>
            <a:pPr eaLnBrk="1" hangingPunct="1"/>
            <a:r>
              <a:rPr lang="en-US" smtClean="0"/>
              <a:t>Abraham’s Family Background</a:t>
            </a:r>
          </a:p>
        </p:txBody>
      </p:sp>
      <p:sp>
        <p:nvSpPr>
          <p:cNvPr id="4099" name="Rectangle 3"/>
          <p:cNvSpPr>
            <a:spLocks noGrp="1" noChangeArrowheads="1"/>
          </p:cNvSpPr>
          <p:nvPr>
            <p:ph type="body" idx="1"/>
          </p:nvPr>
        </p:nvSpPr>
        <p:spPr>
          <a:xfrm>
            <a:off x="762000" y="2133600"/>
            <a:ext cx="8153400" cy="4724400"/>
          </a:xfrm>
        </p:spPr>
        <p:txBody>
          <a:bodyPr/>
          <a:lstStyle/>
          <a:p>
            <a:pPr eaLnBrk="1" hangingPunct="1">
              <a:lnSpc>
                <a:spcPct val="90000"/>
              </a:lnSpc>
              <a:buFont typeface="Wingdings" pitchFamily="2" charset="2"/>
              <a:buNone/>
            </a:pPr>
            <a:r>
              <a:rPr lang="en-US" sz="2400" b="1" smtClean="0">
                <a:solidFill>
                  <a:srgbClr val="75641D"/>
                </a:solidFill>
              </a:rPr>
              <a:t>Genesis 11:25 – 12:9 NKJV</a:t>
            </a:r>
            <a:r>
              <a:rPr lang="en-US" sz="2400" smtClean="0"/>
              <a:t> 25 After he begot Terah, Nahor lived one hundred and nineteen years, and begot sons and daughters. 26 Now Terah lived seventy years, and begot Abram, Nahor, and Haran. 27 This is the genealogy of Terah: Terah begot Abram, Nahor, and Haran. Haran begot Lot. 28 And Haran died before his father Terah in his native land, in Ur of the Chaldeans. 29 Then Abram and Nahor took wives: the name of Abram’s wife was Sarai, and the name of Nahor’s wife, Milcah, the daughter of Haran the father of Milcah and the father of Iscah. 30 But Sarai was barren; she had no child. </a:t>
            </a:r>
          </a:p>
        </p:txBody>
      </p:sp>
      <p:pic>
        <p:nvPicPr>
          <p:cNvPr id="4100" name="Picture 4" descr="C:\Documents and Settings\John Edmiston\My Documents\My Pictures\Christian\shof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17192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Abraham’s Positive Focus</a:t>
            </a:r>
          </a:p>
        </p:txBody>
      </p:sp>
      <p:sp>
        <p:nvSpPr>
          <p:cNvPr id="22531" name="Rectangle 4"/>
          <p:cNvSpPr>
            <a:spLocks noGrp="1" noChangeArrowheads="1"/>
          </p:cNvSpPr>
          <p:nvPr>
            <p:ph type="body" sz="half" idx="2"/>
          </p:nvPr>
        </p:nvSpPr>
        <p:spPr>
          <a:xfrm>
            <a:off x="4114800" y="2214563"/>
            <a:ext cx="4652963" cy="4338637"/>
          </a:xfrm>
        </p:spPr>
        <p:txBody>
          <a:bodyPr/>
          <a:lstStyle/>
          <a:p>
            <a:pPr eaLnBrk="1" hangingPunct="1">
              <a:lnSpc>
                <a:spcPct val="90000"/>
              </a:lnSpc>
            </a:pPr>
            <a:r>
              <a:rPr lang="en-US" sz="2400" smtClean="0"/>
              <a:t>Abraham did not FIGHT the many false religions around him.</a:t>
            </a:r>
          </a:p>
          <a:p>
            <a:pPr eaLnBrk="1" hangingPunct="1">
              <a:lnSpc>
                <a:spcPct val="90000"/>
              </a:lnSpc>
            </a:pPr>
            <a:r>
              <a:rPr lang="en-US" sz="2400" smtClean="0"/>
              <a:t>Abraham did not FLEE and live in a monastery.</a:t>
            </a:r>
          </a:p>
          <a:p>
            <a:pPr eaLnBrk="1" hangingPunct="1">
              <a:lnSpc>
                <a:spcPct val="90000"/>
              </a:lnSpc>
            </a:pPr>
            <a:r>
              <a:rPr lang="en-US" sz="2400" smtClean="0"/>
              <a:t>Abraham focused on God and FOLLOWED Him and attained mastery over his life and situation.</a:t>
            </a:r>
          </a:p>
          <a:p>
            <a:pPr eaLnBrk="1" hangingPunct="1">
              <a:lnSpc>
                <a:spcPct val="90000"/>
              </a:lnSpc>
            </a:pPr>
            <a:r>
              <a:rPr lang="en-US" sz="2400" smtClean="0"/>
              <a:t>Abraham focused on being a blessing!</a:t>
            </a:r>
          </a:p>
        </p:txBody>
      </p:sp>
      <p:pic>
        <p:nvPicPr>
          <p:cNvPr id="22532" name="Picture 6" descr="C:\Documents and Settings\John Edmiston\My Documents\My Pictures\Christian\intercession.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69925" y="2438400"/>
            <a:ext cx="3292475"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en-US" smtClean="0"/>
              <a:t>The Pilgrims Set Out</a:t>
            </a:r>
          </a:p>
        </p:txBody>
      </p:sp>
      <p:sp>
        <p:nvSpPr>
          <p:cNvPr id="5123" name="Rectangle 1027"/>
          <p:cNvSpPr>
            <a:spLocks noGrp="1" noChangeArrowheads="1"/>
          </p:cNvSpPr>
          <p:nvPr>
            <p:ph type="body" idx="1"/>
          </p:nvPr>
        </p:nvSpPr>
        <p:spPr>
          <a:xfrm>
            <a:off x="762000" y="2209800"/>
            <a:ext cx="5486400" cy="4419600"/>
          </a:xfrm>
        </p:spPr>
        <p:txBody>
          <a:bodyPr/>
          <a:lstStyle/>
          <a:p>
            <a:pPr eaLnBrk="1" hangingPunct="1">
              <a:lnSpc>
                <a:spcPct val="90000"/>
              </a:lnSpc>
              <a:buFont typeface="Wingdings" pitchFamily="2" charset="2"/>
              <a:buNone/>
            </a:pPr>
            <a:r>
              <a:rPr lang="en-US" sz="2400" smtClean="0">
                <a:solidFill>
                  <a:srgbClr val="75641D"/>
                </a:solidFill>
              </a:rPr>
              <a:t>Genesis 11:31,32</a:t>
            </a:r>
            <a:r>
              <a:rPr lang="en-US" sz="2400" smtClean="0"/>
              <a:t> And Terah took his son Abram and his grandson Lot, the son of Haran, and his daughter-in-law Sarai, his son Abram’s wife, and they went out with them from Ur of the Chaldeans to go to the land of Canaan; and they came to Haran and dwelt there. 32 So the days of Terah were two hundred and five years, and Terah died in Haran.</a:t>
            </a:r>
          </a:p>
          <a:p>
            <a:pPr eaLnBrk="1" hangingPunct="1">
              <a:lnSpc>
                <a:spcPct val="90000"/>
              </a:lnSpc>
              <a:buFont typeface="Wingdings" pitchFamily="2" charset="2"/>
              <a:buNone/>
            </a:pPr>
            <a:endParaRPr lang="en-US" sz="2800" smtClean="0"/>
          </a:p>
        </p:txBody>
      </p:sp>
      <p:pic>
        <p:nvPicPr>
          <p:cNvPr id="5124" name="Picture 1028" descr="C:\Documents and Settings\John Edmiston\My Documents\My Pictures\Christian\sunrays_tre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70138"/>
            <a:ext cx="2820988"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533400"/>
            <a:ext cx="7772400" cy="762000"/>
          </a:xfrm>
        </p:spPr>
        <p:txBody>
          <a:bodyPr/>
          <a:lstStyle/>
          <a:p>
            <a:pPr eaLnBrk="1" hangingPunct="1"/>
            <a:r>
              <a:rPr lang="en-US" smtClean="0"/>
              <a:t>Timeline</a:t>
            </a:r>
          </a:p>
        </p:txBody>
      </p:sp>
      <p:sp>
        <p:nvSpPr>
          <p:cNvPr id="6147" name="Rectangle 3"/>
          <p:cNvSpPr>
            <a:spLocks noGrp="1" noChangeArrowheads="1"/>
          </p:cNvSpPr>
          <p:nvPr>
            <p:ph type="body" sz="half" idx="1"/>
          </p:nvPr>
        </p:nvSpPr>
        <p:spPr>
          <a:xfrm>
            <a:off x="609600" y="2209800"/>
            <a:ext cx="3811588" cy="3200400"/>
          </a:xfrm>
        </p:spPr>
        <p:txBody>
          <a:bodyPr/>
          <a:lstStyle/>
          <a:p>
            <a:pPr eaLnBrk="1" hangingPunct="1"/>
            <a:r>
              <a:rPr lang="en-US" sz="2400" smtClean="0"/>
              <a:t>Birth: 2161 BC</a:t>
            </a:r>
            <a:br>
              <a:rPr lang="en-US" sz="2400" smtClean="0"/>
            </a:br>
            <a:endParaRPr lang="en-US" sz="2400" smtClean="0"/>
          </a:p>
          <a:p>
            <a:pPr eaLnBrk="1" hangingPunct="1"/>
            <a:r>
              <a:rPr lang="en-US" sz="2400" smtClean="0"/>
              <a:t>Life overlapped with Noah &amp; Shem</a:t>
            </a:r>
            <a:br>
              <a:rPr lang="en-US" sz="2400" smtClean="0"/>
            </a:br>
            <a:endParaRPr lang="en-US" sz="2400" smtClean="0"/>
          </a:p>
          <a:p>
            <a:pPr eaLnBrk="1" hangingPunct="1"/>
            <a:r>
              <a:rPr lang="en-US" sz="2400" smtClean="0"/>
              <a:t>Entrance Into Canaan: 2086 BC</a:t>
            </a:r>
          </a:p>
          <a:p>
            <a:pPr eaLnBrk="1" hangingPunct="1">
              <a:buFont typeface="Wingdings" pitchFamily="2" charset="2"/>
              <a:buNone/>
            </a:pPr>
            <a:endParaRPr lang="en-US" sz="2400" smtClean="0"/>
          </a:p>
        </p:txBody>
      </p:sp>
      <p:pic>
        <p:nvPicPr>
          <p:cNvPr id="6148" name="Picture 5"/>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27625" y="2133600"/>
            <a:ext cx="4016375" cy="47244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762000"/>
            <a:ext cx="5562600" cy="762000"/>
          </a:xfrm>
        </p:spPr>
        <p:txBody>
          <a:bodyPr/>
          <a:lstStyle/>
          <a:p>
            <a:pPr eaLnBrk="1" hangingPunct="1"/>
            <a:r>
              <a:rPr lang="en-US" smtClean="0"/>
              <a:t>The Abrahamic Religions</a:t>
            </a:r>
          </a:p>
        </p:txBody>
      </p:sp>
      <p:sp>
        <p:nvSpPr>
          <p:cNvPr id="7171" name="Rectangle 3"/>
          <p:cNvSpPr>
            <a:spLocks noGrp="1" noChangeArrowheads="1"/>
          </p:cNvSpPr>
          <p:nvPr>
            <p:ph type="body" sz="half" idx="1"/>
          </p:nvPr>
        </p:nvSpPr>
        <p:spPr>
          <a:xfrm>
            <a:off x="533400" y="2057400"/>
            <a:ext cx="5867400" cy="4572000"/>
          </a:xfrm>
        </p:spPr>
        <p:txBody>
          <a:bodyPr/>
          <a:lstStyle/>
          <a:p>
            <a:pPr eaLnBrk="1" hangingPunct="1">
              <a:lnSpc>
                <a:spcPct val="90000"/>
              </a:lnSpc>
            </a:pPr>
            <a:r>
              <a:rPr lang="en-US" sz="2400" smtClean="0"/>
              <a:t>Islam, Judaism and Christianity all honor Abraham </a:t>
            </a:r>
          </a:p>
          <a:p>
            <a:pPr eaLnBrk="1" hangingPunct="1">
              <a:lnSpc>
                <a:spcPct val="90000"/>
              </a:lnSpc>
            </a:pPr>
            <a:r>
              <a:rPr lang="en-US" sz="2400" smtClean="0"/>
              <a:t>For Jews he is Father Abraham. </a:t>
            </a:r>
          </a:p>
          <a:p>
            <a:pPr eaLnBrk="1" hangingPunct="1">
              <a:lnSpc>
                <a:spcPct val="90000"/>
              </a:lnSpc>
            </a:pPr>
            <a:r>
              <a:rPr lang="en-US" sz="2400" smtClean="0"/>
              <a:t>For Christians - Father of Faith. </a:t>
            </a:r>
          </a:p>
          <a:p>
            <a:pPr eaLnBrk="1" hangingPunct="1">
              <a:lnSpc>
                <a:spcPct val="90000"/>
              </a:lnSpc>
            </a:pPr>
            <a:r>
              <a:rPr lang="en-US" sz="2400" smtClean="0"/>
              <a:t>In the Koran, God says, “I will make thee an Imam to the Nations,” or leader to all people </a:t>
            </a:r>
          </a:p>
          <a:p>
            <a:pPr eaLnBrk="1" hangingPunct="1">
              <a:lnSpc>
                <a:spcPct val="90000"/>
              </a:lnSpc>
            </a:pPr>
            <a:r>
              <a:rPr lang="en-US" sz="2400" smtClean="0"/>
              <a:t>All three religions claim to the the “religion of Abraham”.</a:t>
            </a:r>
          </a:p>
          <a:p>
            <a:pPr eaLnBrk="1" hangingPunct="1">
              <a:lnSpc>
                <a:spcPct val="90000"/>
              </a:lnSpc>
            </a:pPr>
            <a:r>
              <a:rPr lang="en-US" sz="2400" smtClean="0"/>
              <a:t>Today’s political problems revolve around the question “who are the true children of Abraham” ? </a:t>
            </a:r>
          </a:p>
        </p:txBody>
      </p:sp>
      <p:pic>
        <p:nvPicPr>
          <p:cNvPr id="7172" name="Picture 5" descr="C:\Documents and Settings\John Edmiston\My Documents\My Pictures\Christian\oil_l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0"/>
            <a:ext cx="25273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Abraham – The First Monotheist</a:t>
            </a:r>
          </a:p>
        </p:txBody>
      </p:sp>
      <p:sp>
        <p:nvSpPr>
          <p:cNvPr id="8195" name="Rectangle 3"/>
          <p:cNvSpPr>
            <a:spLocks noGrp="1" noChangeArrowheads="1"/>
          </p:cNvSpPr>
          <p:nvPr>
            <p:ph type="body" sz="half" idx="1"/>
          </p:nvPr>
        </p:nvSpPr>
        <p:spPr/>
        <p:txBody>
          <a:bodyPr/>
          <a:lstStyle/>
          <a:p>
            <a:pPr eaLnBrk="1" hangingPunct="1">
              <a:lnSpc>
                <a:spcPct val="90000"/>
              </a:lnSpc>
            </a:pPr>
            <a:r>
              <a:rPr lang="en-US" sz="2400" smtClean="0"/>
              <a:t>Monotheist – believes in just one God who created all things and judges all things. </a:t>
            </a:r>
          </a:p>
          <a:p>
            <a:pPr eaLnBrk="1" hangingPunct="1">
              <a:lnSpc>
                <a:spcPct val="90000"/>
              </a:lnSpc>
            </a:pPr>
            <a:r>
              <a:rPr lang="en-US" sz="2400" smtClean="0"/>
              <a:t>Does not worship idols</a:t>
            </a:r>
          </a:p>
          <a:p>
            <a:pPr eaLnBrk="1" hangingPunct="1">
              <a:lnSpc>
                <a:spcPct val="90000"/>
              </a:lnSpc>
            </a:pPr>
            <a:r>
              <a:rPr lang="en-US" sz="2400" smtClean="0"/>
              <a:t>Abraham was very opposed to idols and would destroy them.</a:t>
            </a:r>
          </a:p>
        </p:txBody>
      </p:sp>
      <p:pic>
        <p:nvPicPr>
          <p:cNvPr id="8196" name="Picture 6" descr="C:\Documents and Settings\John Edmiston\My Documents\My Pictures\People\wind.jpg"/>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76800" y="2362200"/>
            <a:ext cx="3903663" cy="292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762000"/>
            <a:ext cx="6781800" cy="838200"/>
          </a:xfrm>
        </p:spPr>
        <p:txBody>
          <a:bodyPr/>
          <a:lstStyle/>
          <a:p>
            <a:pPr eaLnBrk="1" hangingPunct="1"/>
            <a:r>
              <a:rPr lang="en-US" smtClean="0"/>
              <a:t>The Calling Of Abraham</a:t>
            </a:r>
          </a:p>
        </p:txBody>
      </p:sp>
      <p:sp>
        <p:nvSpPr>
          <p:cNvPr id="9219" name="Rectangle 3"/>
          <p:cNvSpPr>
            <a:spLocks noGrp="1" noChangeArrowheads="1"/>
          </p:cNvSpPr>
          <p:nvPr>
            <p:ph type="body" idx="1"/>
          </p:nvPr>
        </p:nvSpPr>
        <p:spPr>
          <a:xfrm>
            <a:off x="533400" y="2133600"/>
            <a:ext cx="6324600" cy="4419600"/>
          </a:xfrm>
        </p:spPr>
        <p:txBody>
          <a:bodyPr/>
          <a:lstStyle/>
          <a:p>
            <a:pPr marL="533400" indent="-533400" eaLnBrk="1" hangingPunct="1">
              <a:lnSpc>
                <a:spcPct val="90000"/>
              </a:lnSpc>
              <a:buFont typeface="Wingdings" pitchFamily="2" charset="2"/>
              <a:buNone/>
            </a:pPr>
            <a:r>
              <a:rPr lang="en-US" sz="2400" b="1" smtClean="0">
                <a:solidFill>
                  <a:schemeClr val="folHlink"/>
                </a:solidFill>
              </a:rPr>
              <a:t>Genesis 12:1-3</a:t>
            </a:r>
            <a:r>
              <a:rPr lang="en-US" sz="2400" b="1" smtClean="0"/>
              <a:t> Now the LORD had said to Abram: Get out of your country, from your family and from your father’s house, to a land that I will show you.</a:t>
            </a:r>
          </a:p>
          <a:p>
            <a:pPr marL="533400" indent="-533400" eaLnBrk="1" hangingPunct="1">
              <a:lnSpc>
                <a:spcPct val="90000"/>
              </a:lnSpc>
              <a:buFont typeface="Wingdings" pitchFamily="2" charset="2"/>
              <a:buNone/>
            </a:pPr>
            <a:r>
              <a:rPr lang="en-US" sz="2400" b="1" smtClean="0"/>
              <a:t> I will make you a great nation; I will bless you and make your name great; and you shall be a blessing.</a:t>
            </a:r>
          </a:p>
          <a:p>
            <a:pPr marL="533400" indent="-533400" eaLnBrk="1" hangingPunct="1">
              <a:lnSpc>
                <a:spcPct val="90000"/>
              </a:lnSpc>
              <a:buFont typeface="Wingdings" pitchFamily="2" charset="2"/>
              <a:buNone/>
            </a:pPr>
            <a:r>
              <a:rPr lang="en-US" sz="2400" b="1" smtClean="0"/>
              <a:t> I will bless those who bless you, and I will curse him who curses you; and in you all the families of the earth shall be blessed.”</a:t>
            </a:r>
            <a:r>
              <a:rPr lang="en-US" sz="2400" b="1" smtClean="0">
                <a:latin typeface="Arial Narrow" pitchFamily="34" charset="0"/>
              </a:rPr>
              <a:t> </a:t>
            </a:r>
          </a:p>
          <a:p>
            <a:pPr marL="533400" indent="-533400" eaLnBrk="1" hangingPunct="1">
              <a:lnSpc>
                <a:spcPct val="90000"/>
              </a:lnSpc>
            </a:pPr>
            <a:endParaRPr lang="en-US" sz="2400" b="1" smtClean="0">
              <a:latin typeface="Arial Narrow" pitchFamily="34" charset="0"/>
            </a:endParaRPr>
          </a:p>
        </p:txBody>
      </p:sp>
      <p:pic>
        <p:nvPicPr>
          <p:cNvPr id="9220" name="Picture 4" descr="C:\Documents and Settings\John Edmiston\My Documents\Sermons\Abraham\Abraham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0"/>
            <a:ext cx="2095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smtClean="0"/>
              <a:t>Nations Rise &amp; Fall On How They Treat The Jews</a:t>
            </a:r>
          </a:p>
        </p:txBody>
      </p:sp>
      <p:sp>
        <p:nvSpPr>
          <p:cNvPr id="10243" name="Rectangle 3"/>
          <p:cNvSpPr>
            <a:spLocks noGrp="1" noChangeArrowheads="1"/>
          </p:cNvSpPr>
          <p:nvPr>
            <p:ph type="body" sz="half" idx="1"/>
          </p:nvPr>
        </p:nvSpPr>
        <p:spPr>
          <a:xfrm>
            <a:off x="809625" y="2214563"/>
            <a:ext cx="3900488" cy="3881437"/>
          </a:xfrm>
        </p:spPr>
        <p:txBody>
          <a:bodyPr/>
          <a:lstStyle/>
          <a:p>
            <a:pPr eaLnBrk="1" hangingPunct="1"/>
            <a:r>
              <a:rPr lang="en-US" sz="2400" smtClean="0"/>
              <a:t>Babylonians</a:t>
            </a:r>
          </a:p>
          <a:p>
            <a:pPr eaLnBrk="1" hangingPunct="1"/>
            <a:r>
              <a:rPr lang="en-US" sz="2400" smtClean="0"/>
              <a:t>Assyrians</a:t>
            </a:r>
          </a:p>
          <a:p>
            <a:pPr eaLnBrk="1" hangingPunct="1"/>
            <a:r>
              <a:rPr lang="en-US" sz="2400" smtClean="0"/>
              <a:t>Napoleon</a:t>
            </a:r>
          </a:p>
          <a:p>
            <a:pPr eaLnBrk="1" hangingPunct="1"/>
            <a:r>
              <a:rPr lang="en-US" sz="2400" smtClean="0"/>
              <a:t>Nazi Germany</a:t>
            </a:r>
          </a:p>
          <a:p>
            <a:pPr eaLnBrk="1" hangingPunct="1"/>
            <a:r>
              <a:rPr lang="en-US" sz="2400" smtClean="0"/>
              <a:t>Czarist Russia</a:t>
            </a:r>
          </a:p>
          <a:p>
            <a:pPr eaLnBrk="1" hangingPunct="1"/>
            <a:r>
              <a:rPr lang="en-US" sz="2400" smtClean="0"/>
              <a:t>Communist Russia</a:t>
            </a:r>
          </a:p>
          <a:p>
            <a:pPr eaLnBrk="1" hangingPunct="1"/>
            <a:r>
              <a:rPr lang="en-US" sz="2400" smtClean="0"/>
              <a:t>Rise &amp; Fall Of British Empire</a:t>
            </a:r>
          </a:p>
        </p:txBody>
      </p:sp>
      <p:pic>
        <p:nvPicPr>
          <p:cNvPr id="10244" name="Picture 6" descr="C:\Documents and Settings\John Edmiston\My Documents\My Pictures\People\allemagne_hitler.jpg"/>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86400" y="2214563"/>
            <a:ext cx="2662238" cy="388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914400"/>
            <a:ext cx="7772400" cy="685800"/>
          </a:xfrm>
        </p:spPr>
        <p:txBody>
          <a:bodyPr/>
          <a:lstStyle/>
          <a:p>
            <a:pPr eaLnBrk="1" hangingPunct="1"/>
            <a:r>
              <a:rPr lang="en-US" smtClean="0"/>
              <a:t>The Blessings of Abraham</a:t>
            </a:r>
          </a:p>
        </p:txBody>
      </p:sp>
      <p:sp>
        <p:nvSpPr>
          <p:cNvPr id="11267" name="Rectangle 3"/>
          <p:cNvSpPr>
            <a:spLocks noGrp="1" noChangeArrowheads="1"/>
          </p:cNvSpPr>
          <p:nvPr>
            <p:ph type="body" sz="half" idx="1"/>
          </p:nvPr>
        </p:nvSpPr>
        <p:spPr>
          <a:xfrm>
            <a:off x="838200" y="2133600"/>
            <a:ext cx="6553200" cy="4419600"/>
          </a:xfrm>
        </p:spPr>
        <p:txBody>
          <a:bodyPr/>
          <a:lstStyle/>
          <a:p>
            <a:pPr eaLnBrk="1" hangingPunct="1">
              <a:lnSpc>
                <a:spcPct val="90000"/>
              </a:lnSpc>
            </a:pPr>
            <a:r>
              <a:rPr lang="en-US" sz="2400" b="1" smtClean="0">
                <a:solidFill>
                  <a:schemeClr val="folHlink"/>
                </a:solidFill>
              </a:rPr>
              <a:t>Galatians 3:6-9, 28,29 MKJV</a:t>
            </a:r>
            <a:r>
              <a:rPr lang="en-US" sz="2400" smtClean="0"/>
              <a:t>  Even as Abraham believed God, and it was counted to him for righteousness.  (7)  Therefore know that those of faith, these are the sons of Abraham.  (8)  And the Scripture, foreseeing that God would justify the nations through faith, preached the gospel before to Abraham, saying, "In you shall all nations be blessed."  (9)  So then those of faith are blessed with faithful Abraham…. </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p:txBody>
      </p:sp>
      <p:pic>
        <p:nvPicPr>
          <p:cNvPr id="11268" name="Picture 5" descr="C:\Documents and Settings\John Edmiston\My Documents\My Pictures\Christian\theophan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4413"/>
            <a:ext cx="16605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aight Edge">
  <a:themeElements>
    <a:clrScheme name="">
      <a:dk1>
        <a:srgbClr val="003366"/>
      </a:dk1>
      <a:lt1>
        <a:srgbClr val="FFFFFF"/>
      </a:lt1>
      <a:dk2>
        <a:srgbClr val="990000"/>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663300"/>
      </a:folHlink>
    </a:clrScheme>
    <a:fontScheme name="Straight Edge">
      <a:majorFont>
        <a:latin typeface="Arial Black"/>
        <a:ea typeface=""/>
        <a:cs typeface="Times New Roman"/>
      </a:majorFont>
      <a:minorFont>
        <a:latin typeface="Arial Blac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518</TotalTime>
  <Words>1071</Words>
  <Application>Microsoft Office PowerPoint</Application>
  <PresentationFormat>On-screen Show (4:3)</PresentationFormat>
  <Paragraphs>94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Black</vt:lpstr>
      <vt:lpstr>Times New Roman</vt:lpstr>
      <vt:lpstr>Arial</vt:lpstr>
      <vt:lpstr>Wingdings</vt:lpstr>
      <vt:lpstr>Arial Narrow</vt:lpstr>
      <vt:lpstr>Straight Edge</vt:lpstr>
      <vt:lpstr>Abraham – Father of Faith</vt:lpstr>
      <vt:lpstr>Abraham’s Family Background</vt:lpstr>
      <vt:lpstr>The Pilgrims Set Out</vt:lpstr>
      <vt:lpstr>Timeline</vt:lpstr>
      <vt:lpstr>The Abrahamic Religions</vt:lpstr>
      <vt:lpstr>Abraham – The First Monotheist</vt:lpstr>
      <vt:lpstr>The Calling Of Abraham</vt:lpstr>
      <vt:lpstr>Nations Rise &amp; Fall On How They Treat The Jews</vt:lpstr>
      <vt:lpstr>The Blessings of Abraham</vt:lpstr>
      <vt:lpstr>Heirs Of Abraham</vt:lpstr>
      <vt:lpstr>Christians &amp; Abraham</vt:lpstr>
      <vt:lpstr>Blessings</vt:lpstr>
      <vt:lpstr>Blessed To Be A Blessing!</vt:lpstr>
      <vt:lpstr>Abraham’s Obedience</vt:lpstr>
      <vt:lpstr>The Obedience Of Faith</vt:lpstr>
      <vt:lpstr>Abraham’s Journey</vt:lpstr>
      <vt:lpstr>To Your Descendants…</vt:lpstr>
      <vt:lpstr>Israel Was Given To The Jews</vt:lpstr>
      <vt:lpstr>God Responds To Faith</vt:lpstr>
      <vt:lpstr>Abraham’s Positive Focus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 Father of Faith</dc:title>
  <dc:creator>John Edmiston</dc:creator>
  <cp:lastModifiedBy>Teacher E-Solutions</cp:lastModifiedBy>
  <cp:revision>22</cp:revision>
  <dcterms:created xsi:type="dcterms:W3CDTF">2005-11-25T21:05:06Z</dcterms:created>
  <dcterms:modified xsi:type="dcterms:W3CDTF">2019-01-15T07:28:05Z</dcterms:modified>
</cp:coreProperties>
</file>