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81"/>
  </p:notesMasterIdLst>
  <p:sldIdLst>
    <p:sldId id="256" r:id="rId2"/>
    <p:sldId id="336" r:id="rId3"/>
    <p:sldId id="353" r:id="rId4"/>
    <p:sldId id="267" r:id="rId5"/>
    <p:sldId id="268" r:id="rId6"/>
    <p:sldId id="269" r:id="rId7"/>
    <p:sldId id="270" r:id="rId8"/>
    <p:sldId id="309" r:id="rId9"/>
    <p:sldId id="315" r:id="rId10"/>
    <p:sldId id="363" r:id="rId11"/>
    <p:sldId id="317" r:id="rId12"/>
    <p:sldId id="319" r:id="rId13"/>
    <p:sldId id="364" r:id="rId14"/>
    <p:sldId id="354" r:id="rId15"/>
    <p:sldId id="271" r:id="rId16"/>
    <p:sldId id="272" r:id="rId17"/>
    <p:sldId id="273" r:id="rId18"/>
    <p:sldId id="274" r:id="rId19"/>
    <p:sldId id="275" r:id="rId20"/>
    <p:sldId id="276" r:id="rId21"/>
    <p:sldId id="277" r:id="rId22"/>
    <p:sldId id="278" r:id="rId23"/>
    <p:sldId id="279" r:id="rId24"/>
    <p:sldId id="280" r:id="rId25"/>
    <p:sldId id="355" r:id="rId26"/>
    <p:sldId id="281" r:id="rId27"/>
    <p:sldId id="284" r:id="rId28"/>
    <p:sldId id="285" r:id="rId29"/>
    <p:sldId id="356" r:id="rId30"/>
    <p:sldId id="286" r:id="rId31"/>
    <p:sldId id="343" r:id="rId32"/>
    <p:sldId id="287" r:id="rId33"/>
    <p:sldId id="288" r:id="rId34"/>
    <p:sldId id="289" r:id="rId35"/>
    <p:sldId id="290" r:id="rId36"/>
    <p:sldId id="357" r:id="rId37"/>
    <p:sldId id="291" r:id="rId38"/>
    <p:sldId id="292" r:id="rId39"/>
    <p:sldId id="293" r:id="rId40"/>
    <p:sldId id="294" r:id="rId41"/>
    <p:sldId id="295" r:id="rId42"/>
    <p:sldId id="296" r:id="rId43"/>
    <p:sldId id="297" r:id="rId44"/>
    <p:sldId id="298" r:id="rId45"/>
    <p:sldId id="299" r:id="rId46"/>
    <p:sldId id="300" r:id="rId47"/>
    <p:sldId id="347" r:id="rId48"/>
    <p:sldId id="358" r:id="rId49"/>
    <p:sldId id="301" r:id="rId50"/>
    <p:sldId id="302" r:id="rId51"/>
    <p:sldId id="359" r:id="rId52"/>
    <p:sldId id="304" r:id="rId53"/>
    <p:sldId id="337" r:id="rId54"/>
    <p:sldId id="344" r:id="rId55"/>
    <p:sldId id="345" r:id="rId56"/>
    <p:sldId id="346" r:id="rId57"/>
    <p:sldId id="348" r:id="rId58"/>
    <p:sldId id="305" r:id="rId59"/>
    <p:sldId id="350" r:id="rId60"/>
    <p:sldId id="349" r:id="rId61"/>
    <p:sldId id="306" r:id="rId62"/>
    <p:sldId id="307" r:id="rId63"/>
    <p:sldId id="351" r:id="rId64"/>
    <p:sldId id="360" r:id="rId65"/>
    <p:sldId id="321" r:id="rId66"/>
    <p:sldId id="322" r:id="rId67"/>
    <p:sldId id="323" r:id="rId68"/>
    <p:sldId id="341" r:id="rId69"/>
    <p:sldId id="324" r:id="rId70"/>
    <p:sldId id="325" r:id="rId71"/>
    <p:sldId id="352" r:id="rId72"/>
    <p:sldId id="342" r:id="rId73"/>
    <p:sldId id="330" r:id="rId74"/>
    <p:sldId id="331" r:id="rId75"/>
    <p:sldId id="332" r:id="rId76"/>
    <p:sldId id="333" r:id="rId77"/>
    <p:sldId id="340" r:id="rId78"/>
    <p:sldId id="361" r:id="rId79"/>
    <p:sldId id="362" r:id="rId80"/>
  </p:sldIdLst>
  <p:sldSz cx="9144000" cy="6858000" type="screen4x3"/>
  <p:notesSz cx="6858000" cy="9144000"/>
  <p:defaultTextStyle>
    <a:defPPr>
      <a:defRPr lang="en-US"/>
    </a:defPPr>
    <a:lvl1pPr algn="ctr" rtl="0" fontAlgn="base">
      <a:spcBef>
        <a:spcPct val="0"/>
      </a:spcBef>
      <a:spcAft>
        <a:spcPct val="0"/>
      </a:spcAft>
      <a:defRPr sz="2400" kern="1200">
        <a:solidFill>
          <a:schemeClr val="tx1"/>
        </a:solidFill>
        <a:latin typeface="Times New Roman" pitchFamily="18" charset="0"/>
        <a:ea typeface="+mn-ea"/>
        <a:cs typeface="+mn-cs"/>
      </a:defRPr>
    </a:lvl1pPr>
    <a:lvl2pPr marL="457200" algn="ctr" rtl="0" fontAlgn="base">
      <a:spcBef>
        <a:spcPct val="0"/>
      </a:spcBef>
      <a:spcAft>
        <a:spcPct val="0"/>
      </a:spcAft>
      <a:defRPr sz="2400" kern="1200">
        <a:solidFill>
          <a:schemeClr val="tx1"/>
        </a:solidFill>
        <a:latin typeface="Times New Roman" pitchFamily="18" charset="0"/>
        <a:ea typeface="+mn-ea"/>
        <a:cs typeface="+mn-cs"/>
      </a:defRPr>
    </a:lvl2pPr>
    <a:lvl3pPr marL="914400" algn="ctr" rtl="0" fontAlgn="base">
      <a:spcBef>
        <a:spcPct val="0"/>
      </a:spcBef>
      <a:spcAft>
        <a:spcPct val="0"/>
      </a:spcAft>
      <a:defRPr sz="2400" kern="1200">
        <a:solidFill>
          <a:schemeClr val="tx1"/>
        </a:solidFill>
        <a:latin typeface="Times New Roman" pitchFamily="18" charset="0"/>
        <a:ea typeface="+mn-ea"/>
        <a:cs typeface="+mn-cs"/>
      </a:defRPr>
    </a:lvl3pPr>
    <a:lvl4pPr marL="1371600" algn="ctr" rtl="0" fontAlgn="base">
      <a:spcBef>
        <a:spcPct val="0"/>
      </a:spcBef>
      <a:spcAft>
        <a:spcPct val="0"/>
      </a:spcAft>
      <a:defRPr sz="2400" kern="1200">
        <a:solidFill>
          <a:schemeClr val="tx1"/>
        </a:solidFill>
        <a:latin typeface="Times New Roman" pitchFamily="18" charset="0"/>
        <a:ea typeface="+mn-ea"/>
        <a:cs typeface="+mn-cs"/>
      </a:defRPr>
    </a:lvl4pPr>
    <a:lvl5pPr marL="1828800" algn="ctr"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22616" autoAdjust="0"/>
    <p:restoredTop sz="90929"/>
  </p:normalViewPr>
  <p:slideViewPr>
    <p:cSldViewPr>
      <p:cViewPr>
        <p:scale>
          <a:sx n="74" d="100"/>
          <a:sy n="74" d="100"/>
        </p:scale>
        <p:origin x="-2194" y="-2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presProps" Target="presProp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24579"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8397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4581"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4582"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24583"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A46AAA79-DFDA-44B5-9B7B-D7FCF88F4BA4}" type="slidenum">
              <a:rPr lang="en-US"/>
              <a:pPr>
                <a:defRPr/>
              </a:pPr>
              <a:t>‹#›</a:t>
            </a:fld>
            <a:endParaRPr lang="en-US"/>
          </a:p>
        </p:txBody>
      </p:sp>
    </p:spTree>
    <p:extLst>
      <p:ext uri="{BB962C8B-B14F-4D97-AF65-F5344CB8AC3E}">
        <p14:creationId xmlns:p14="http://schemas.microsoft.com/office/powerpoint/2010/main" val="28240101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D04CDF7A-4626-4692-9B8E-D189E9FF3D89}" type="slidenum">
              <a:rPr lang="en-US" sz="1200"/>
              <a:pPr eaLnBrk="1" hangingPunct="1"/>
              <a:t>1</a:t>
            </a:fld>
            <a:endParaRPr lang="en-US" sz="1200"/>
          </a:p>
        </p:txBody>
      </p:sp>
      <p:sp>
        <p:nvSpPr>
          <p:cNvPr id="84995" name="Rectangle 2"/>
          <p:cNvSpPr>
            <a:spLocks noChangeArrowheads="1" noTextEdit="1"/>
          </p:cNvSpPr>
          <p:nvPr>
            <p:ph type="sldImg"/>
          </p:nvPr>
        </p:nvSpPr>
        <p:spPr>
          <a:ln/>
        </p:spPr>
      </p:sp>
      <p:sp>
        <p:nvSpPr>
          <p:cNvPr id="8499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A655F35F-E167-4A63-80F8-0FDF7AF9F641}" type="slidenum">
              <a:rPr lang="en-US" sz="1200"/>
              <a:pPr eaLnBrk="1" hangingPunct="1"/>
              <a:t>11</a:t>
            </a:fld>
            <a:endParaRPr lang="en-US" sz="1200"/>
          </a:p>
        </p:txBody>
      </p:sp>
      <p:sp>
        <p:nvSpPr>
          <p:cNvPr id="94211" name="Rectangle 2"/>
          <p:cNvSpPr>
            <a:spLocks noChangeArrowheads="1" noTextEdit="1"/>
          </p:cNvSpPr>
          <p:nvPr>
            <p:ph type="sldImg"/>
          </p:nvPr>
        </p:nvSpPr>
        <p:spPr>
          <a:ln/>
        </p:spPr>
      </p:sp>
      <p:sp>
        <p:nvSpPr>
          <p:cNvPr id="9421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47650B2D-10B0-4343-A039-4A7169F1C204}" type="slidenum">
              <a:rPr lang="en-US" sz="1200"/>
              <a:pPr eaLnBrk="1" hangingPunct="1"/>
              <a:t>12</a:t>
            </a:fld>
            <a:endParaRPr lang="en-US" sz="1200"/>
          </a:p>
        </p:txBody>
      </p:sp>
      <p:sp>
        <p:nvSpPr>
          <p:cNvPr id="95235" name="Rectangle 2"/>
          <p:cNvSpPr>
            <a:spLocks noChangeArrowheads="1" noTextEdit="1"/>
          </p:cNvSpPr>
          <p:nvPr>
            <p:ph type="sldImg"/>
          </p:nvPr>
        </p:nvSpPr>
        <p:spPr>
          <a:ln/>
        </p:spPr>
      </p:sp>
      <p:sp>
        <p:nvSpPr>
          <p:cNvPr id="9523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148AB144-8425-49C0-A273-971174685655}" type="slidenum">
              <a:rPr lang="en-US" sz="1200"/>
              <a:pPr eaLnBrk="1" hangingPunct="1"/>
              <a:t>14</a:t>
            </a:fld>
            <a:endParaRPr lang="en-US" sz="1200"/>
          </a:p>
        </p:txBody>
      </p:sp>
      <p:sp>
        <p:nvSpPr>
          <p:cNvPr id="96259" name="Rectangle 2"/>
          <p:cNvSpPr>
            <a:spLocks noChangeArrowheads="1" noTextEdit="1"/>
          </p:cNvSpPr>
          <p:nvPr>
            <p:ph type="sldImg"/>
          </p:nvPr>
        </p:nvSpPr>
        <p:spPr>
          <a:ln/>
        </p:spPr>
      </p:sp>
      <p:sp>
        <p:nvSpPr>
          <p:cNvPr id="9626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6D70D024-331D-4620-8F07-A12D2B201FFD}" type="slidenum">
              <a:rPr lang="en-US" sz="1200"/>
              <a:pPr eaLnBrk="1" hangingPunct="1"/>
              <a:t>15</a:t>
            </a:fld>
            <a:endParaRPr lang="en-US" sz="1200"/>
          </a:p>
        </p:txBody>
      </p:sp>
      <p:sp>
        <p:nvSpPr>
          <p:cNvPr id="97283" name="Rectangle 2"/>
          <p:cNvSpPr>
            <a:spLocks noChangeArrowheads="1" noTextEdit="1"/>
          </p:cNvSpPr>
          <p:nvPr>
            <p:ph type="sldImg"/>
          </p:nvPr>
        </p:nvSpPr>
        <p:spPr>
          <a:ln/>
        </p:spPr>
      </p:sp>
      <p:sp>
        <p:nvSpPr>
          <p:cNvPr id="9728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B0BAB4CA-1575-4B78-A0B5-50B6FE8D6398}" type="slidenum">
              <a:rPr lang="en-US" sz="1200"/>
              <a:pPr eaLnBrk="1" hangingPunct="1"/>
              <a:t>16</a:t>
            </a:fld>
            <a:endParaRPr lang="en-US" sz="1200"/>
          </a:p>
        </p:txBody>
      </p:sp>
      <p:sp>
        <p:nvSpPr>
          <p:cNvPr id="98307" name="Rectangle 1026"/>
          <p:cNvSpPr>
            <a:spLocks noChangeArrowheads="1" noTextEdit="1"/>
          </p:cNvSpPr>
          <p:nvPr>
            <p:ph type="sldImg"/>
          </p:nvPr>
        </p:nvSpPr>
        <p:spPr>
          <a:ln/>
        </p:spPr>
      </p:sp>
      <p:sp>
        <p:nvSpPr>
          <p:cNvPr id="98308" name="Rectangle 1027"/>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B2505045-94C3-447E-BDCB-FFBA4352817F}" type="slidenum">
              <a:rPr lang="en-US" sz="1200"/>
              <a:pPr eaLnBrk="1" hangingPunct="1"/>
              <a:t>17</a:t>
            </a:fld>
            <a:endParaRPr lang="en-US" sz="1200"/>
          </a:p>
        </p:txBody>
      </p:sp>
      <p:sp>
        <p:nvSpPr>
          <p:cNvPr id="99331" name="Rectangle 2"/>
          <p:cNvSpPr>
            <a:spLocks noChangeArrowheads="1" noTextEdit="1"/>
          </p:cNvSpPr>
          <p:nvPr>
            <p:ph type="sldImg"/>
          </p:nvPr>
        </p:nvSpPr>
        <p:spPr>
          <a:xfrm>
            <a:off x="1150938" y="692150"/>
            <a:ext cx="4556125" cy="3416300"/>
          </a:xfrm>
          <a:solidFill>
            <a:srgbClr val="FFFFFF"/>
          </a:solidFill>
          <a:ln/>
        </p:spPr>
      </p:sp>
      <p:sp>
        <p:nvSpPr>
          <p:cNvPr id="99332" name="Rectangle 3"/>
          <p:cNvSpPr>
            <a:spLocks noChangeArrowheads="1"/>
          </p:cNvSpPr>
          <p:nvPr>
            <p:ph type="body" idx="1"/>
          </p:nvPr>
        </p:nvSpPr>
        <p:spPr>
          <a:solidFill>
            <a:srgbClr val="FFFFFF"/>
          </a:solidFill>
          <a:ln>
            <a:solidFill>
              <a:srgbClr val="000000"/>
            </a:solidFill>
            <a:miter lim="800000"/>
            <a:headEnd/>
            <a:tailEnd/>
          </a:ln>
        </p:spPr>
        <p:txBody>
          <a:bodyPr/>
          <a:lstStyle/>
          <a:p>
            <a:pPr algn="just" eaLnBrk="1" hangingPunct="1"/>
            <a:r>
              <a:rPr lang="en-US" sz="1600" smtClean="0"/>
              <a:t>Being the creator is what makes God God.  It is His mandate.  If he was not the creator, and did not initially create us in his image as is stated in Genesis 1:26, His demands on us would be those of a bully intent on getting his way because he is more powerful than us.  But, because He created us in his image, He has the right to expect us to reflect His character.  Because He created us, there is good reason to believe that He can recreate us in His image as is pointed out in:</a:t>
            </a:r>
          </a:p>
          <a:p>
            <a:pPr eaLnBrk="1" hangingPunct="1"/>
            <a:endParaRPr lang="en-US" sz="160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1E48C57A-33D2-4079-A0E7-4CDD46FF5C42}" type="slidenum">
              <a:rPr lang="en-US" sz="1200"/>
              <a:pPr eaLnBrk="1" hangingPunct="1"/>
              <a:t>18</a:t>
            </a:fld>
            <a:endParaRPr lang="en-US" sz="1200"/>
          </a:p>
        </p:txBody>
      </p:sp>
      <p:sp>
        <p:nvSpPr>
          <p:cNvPr id="100355" name="Rectangle 2"/>
          <p:cNvSpPr>
            <a:spLocks noChangeArrowheads="1" noTextEdit="1"/>
          </p:cNvSpPr>
          <p:nvPr>
            <p:ph type="sldImg"/>
          </p:nvPr>
        </p:nvSpPr>
        <p:spPr>
          <a:xfrm>
            <a:off x="1150938" y="692150"/>
            <a:ext cx="4556125" cy="3416300"/>
          </a:xfrm>
          <a:solidFill>
            <a:srgbClr val="FFFFFF"/>
          </a:solidFill>
          <a:ln/>
        </p:spPr>
      </p:sp>
      <p:sp>
        <p:nvSpPr>
          <p:cNvPr id="100356"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r>
              <a:rPr lang="en-US" smtClean="0"/>
              <a:t>Note that this is when God was talking to Cyrus.  He is basically saying this is why you had better listen up and do what I have for you to do.</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E90A201F-F384-4D42-8E70-9D0BC41799DB}" type="slidenum">
              <a:rPr lang="en-US" sz="1200"/>
              <a:pPr eaLnBrk="1" hangingPunct="1"/>
              <a:t>19</a:t>
            </a:fld>
            <a:endParaRPr lang="en-US" sz="1200"/>
          </a:p>
        </p:txBody>
      </p:sp>
      <p:sp>
        <p:nvSpPr>
          <p:cNvPr id="101379" name="Rectangle 1026"/>
          <p:cNvSpPr>
            <a:spLocks noChangeArrowheads="1" noTextEdit="1"/>
          </p:cNvSpPr>
          <p:nvPr>
            <p:ph type="sldImg"/>
          </p:nvPr>
        </p:nvSpPr>
        <p:spPr>
          <a:ln/>
        </p:spPr>
      </p:sp>
      <p:sp>
        <p:nvSpPr>
          <p:cNvPr id="101380" name="Rectangle 1027"/>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B5920B3F-E976-4FBE-AC72-06FACF16A5FA}" type="slidenum">
              <a:rPr lang="en-US" sz="1200"/>
              <a:pPr eaLnBrk="1" hangingPunct="1"/>
              <a:t>20</a:t>
            </a:fld>
            <a:endParaRPr lang="en-US" sz="1200"/>
          </a:p>
        </p:txBody>
      </p:sp>
      <p:sp>
        <p:nvSpPr>
          <p:cNvPr id="102403" name="Rectangle 1026"/>
          <p:cNvSpPr>
            <a:spLocks noChangeArrowheads="1" noTextEdit="1"/>
          </p:cNvSpPr>
          <p:nvPr>
            <p:ph type="sldImg"/>
          </p:nvPr>
        </p:nvSpPr>
        <p:spPr>
          <a:ln/>
        </p:spPr>
      </p:sp>
      <p:sp>
        <p:nvSpPr>
          <p:cNvPr id="102404" name="Rectangle 1027"/>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3707CA61-1D76-49F9-8B4A-EF76BBF16EF9}" type="slidenum">
              <a:rPr lang="en-US" sz="1200"/>
              <a:pPr eaLnBrk="1" hangingPunct="1"/>
              <a:t>21</a:t>
            </a:fld>
            <a:endParaRPr lang="en-US" sz="1200"/>
          </a:p>
        </p:txBody>
      </p:sp>
      <p:sp>
        <p:nvSpPr>
          <p:cNvPr id="103427" name="Rectangle 2"/>
          <p:cNvSpPr>
            <a:spLocks noChangeArrowheads="1" noTextEdit="1"/>
          </p:cNvSpPr>
          <p:nvPr>
            <p:ph type="sldImg"/>
          </p:nvPr>
        </p:nvSpPr>
        <p:spPr>
          <a:ln/>
        </p:spPr>
      </p:sp>
      <p:sp>
        <p:nvSpPr>
          <p:cNvPr id="10342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08A0C5CB-4525-4C70-B2F2-C70DB6FABED0}" type="slidenum">
              <a:rPr lang="en-US" sz="1200"/>
              <a:pPr eaLnBrk="1" hangingPunct="1"/>
              <a:t>2</a:t>
            </a:fld>
            <a:endParaRPr lang="en-US" sz="1200"/>
          </a:p>
        </p:txBody>
      </p:sp>
      <p:sp>
        <p:nvSpPr>
          <p:cNvPr id="86019" name="Rectangle 2"/>
          <p:cNvSpPr>
            <a:spLocks noChangeArrowheads="1" noTextEdit="1"/>
          </p:cNvSpPr>
          <p:nvPr>
            <p:ph type="sldImg"/>
          </p:nvPr>
        </p:nvSpPr>
        <p:spPr>
          <a:ln/>
        </p:spPr>
      </p:sp>
      <p:sp>
        <p:nvSpPr>
          <p:cNvPr id="8602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879D2AE3-7226-43C3-8CB0-099257D664B0}" type="slidenum">
              <a:rPr lang="en-US" sz="1200"/>
              <a:pPr eaLnBrk="1" hangingPunct="1"/>
              <a:t>22</a:t>
            </a:fld>
            <a:endParaRPr lang="en-US" sz="1200"/>
          </a:p>
        </p:txBody>
      </p:sp>
      <p:sp>
        <p:nvSpPr>
          <p:cNvPr id="104451" name="Rectangle 2"/>
          <p:cNvSpPr>
            <a:spLocks noChangeArrowheads="1" noTextEdit="1"/>
          </p:cNvSpPr>
          <p:nvPr>
            <p:ph type="sldImg"/>
          </p:nvPr>
        </p:nvSpPr>
        <p:spPr>
          <a:ln/>
        </p:spPr>
      </p:sp>
      <p:sp>
        <p:nvSpPr>
          <p:cNvPr id="10445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0EB9A35B-A2D9-47AE-9E47-D67F6309B2B1}" type="slidenum">
              <a:rPr lang="en-US" sz="1200"/>
              <a:pPr eaLnBrk="1" hangingPunct="1"/>
              <a:t>23</a:t>
            </a:fld>
            <a:endParaRPr lang="en-US" sz="1200"/>
          </a:p>
        </p:txBody>
      </p:sp>
      <p:sp>
        <p:nvSpPr>
          <p:cNvPr id="105475" name="Rectangle 2"/>
          <p:cNvSpPr>
            <a:spLocks noChangeArrowheads="1" noTextEdit="1"/>
          </p:cNvSpPr>
          <p:nvPr>
            <p:ph type="sldImg"/>
          </p:nvPr>
        </p:nvSpPr>
        <p:spPr>
          <a:xfrm>
            <a:off x="1150938" y="692150"/>
            <a:ext cx="4556125" cy="3416300"/>
          </a:xfrm>
          <a:solidFill>
            <a:srgbClr val="FFFFFF"/>
          </a:solidFill>
          <a:ln/>
        </p:spPr>
      </p:sp>
      <p:sp>
        <p:nvSpPr>
          <p:cNvPr id="105476"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2EE9204D-306D-4CA2-B336-D2C399E18F33}" type="slidenum">
              <a:rPr lang="en-US" sz="1200"/>
              <a:pPr eaLnBrk="1" hangingPunct="1"/>
              <a:t>24</a:t>
            </a:fld>
            <a:endParaRPr lang="en-US" sz="1200"/>
          </a:p>
        </p:txBody>
      </p:sp>
      <p:sp>
        <p:nvSpPr>
          <p:cNvPr id="106499" name="Rectangle 1026"/>
          <p:cNvSpPr>
            <a:spLocks noChangeArrowheads="1" noTextEdit="1"/>
          </p:cNvSpPr>
          <p:nvPr>
            <p:ph type="sldImg"/>
          </p:nvPr>
        </p:nvSpPr>
        <p:spPr>
          <a:ln/>
        </p:spPr>
      </p:sp>
      <p:sp>
        <p:nvSpPr>
          <p:cNvPr id="106500" name="Rectangle 1027"/>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41DA76E9-E4E4-4479-A80D-1FBB3CDED40E}" type="slidenum">
              <a:rPr lang="en-US" sz="1200"/>
              <a:pPr eaLnBrk="1" hangingPunct="1"/>
              <a:t>25</a:t>
            </a:fld>
            <a:endParaRPr lang="en-US" sz="1200"/>
          </a:p>
        </p:txBody>
      </p:sp>
      <p:sp>
        <p:nvSpPr>
          <p:cNvPr id="107523" name="Rectangle 2"/>
          <p:cNvSpPr>
            <a:spLocks noChangeArrowheads="1" noTextEdit="1"/>
          </p:cNvSpPr>
          <p:nvPr>
            <p:ph type="sldImg"/>
          </p:nvPr>
        </p:nvSpPr>
        <p:spPr>
          <a:ln/>
        </p:spPr>
      </p:sp>
      <p:sp>
        <p:nvSpPr>
          <p:cNvPr id="10752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A93BFA12-D9CE-4087-A838-2ED1A646A2DD}" type="slidenum">
              <a:rPr lang="en-US" sz="1200"/>
              <a:pPr eaLnBrk="1" hangingPunct="1"/>
              <a:t>26</a:t>
            </a:fld>
            <a:endParaRPr lang="en-US" sz="1200"/>
          </a:p>
        </p:txBody>
      </p:sp>
      <p:sp>
        <p:nvSpPr>
          <p:cNvPr id="108547" name="Rectangle 2"/>
          <p:cNvSpPr>
            <a:spLocks noChangeArrowheads="1" noTextEdit="1"/>
          </p:cNvSpPr>
          <p:nvPr>
            <p:ph type="sldImg"/>
          </p:nvPr>
        </p:nvSpPr>
        <p:spPr>
          <a:ln/>
        </p:spPr>
      </p:sp>
      <p:sp>
        <p:nvSpPr>
          <p:cNvPr id="10854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B9E0CC03-DC6F-4118-93B5-65D0D5ED6987}" type="slidenum">
              <a:rPr lang="en-US" sz="1200"/>
              <a:pPr eaLnBrk="1" hangingPunct="1"/>
              <a:t>27</a:t>
            </a:fld>
            <a:endParaRPr lang="en-US" sz="1200"/>
          </a:p>
        </p:txBody>
      </p:sp>
      <p:sp>
        <p:nvSpPr>
          <p:cNvPr id="109571" name="Rectangle 2"/>
          <p:cNvSpPr>
            <a:spLocks noChangeArrowheads="1" noTextEdit="1"/>
          </p:cNvSpPr>
          <p:nvPr>
            <p:ph type="sldImg"/>
          </p:nvPr>
        </p:nvSpPr>
        <p:spPr>
          <a:ln/>
        </p:spPr>
      </p:sp>
      <p:sp>
        <p:nvSpPr>
          <p:cNvPr id="10957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CFC19F25-E75D-4AD4-BBA4-05FC4DC9EC83}" type="slidenum">
              <a:rPr lang="en-US" sz="1200"/>
              <a:pPr eaLnBrk="1" hangingPunct="1"/>
              <a:t>28</a:t>
            </a:fld>
            <a:endParaRPr lang="en-US" sz="1200"/>
          </a:p>
        </p:txBody>
      </p:sp>
      <p:sp>
        <p:nvSpPr>
          <p:cNvPr id="110595" name="Rectangle 2"/>
          <p:cNvSpPr>
            <a:spLocks noChangeArrowheads="1" noTextEdit="1"/>
          </p:cNvSpPr>
          <p:nvPr>
            <p:ph type="sldImg"/>
          </p:nvPr>
        </p:nvSpPr>
        <p:spPr>
          <a:ln/>
        </p:spPr>
      </p:sp>
      <p:sp>
        <p:nvSpPr>
          <p:cNvPr id="11059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0C717036-0479-4A1D-816C-E0583D47B1B3}" type="slidenum">
              <a:rPr lang="en-US" sz="1200"/>
              <a:pPr eaLnBrk="1" hangingPunct="1"/>
              <a:t>29</a:t>
            </a:fld>
            <a:endParaRPr lang="en-US" sz="1200"/>
          </a:p>
        </p:txBody>
      </p:sp>
      <p:sp>
        <p:nvSpPr>
          <p:cNvPr id="111619" name="Rectangle 2"/>
          <p:cNvSpPr>
            <a:spLocks noChangeArrowheads="1" noTextEdit="1"/>
          </p:cNvSpPr>
          <p:nvPr>
            <p:ph type="sldImg"/>
          </p:nvPr>
        </p:nvSpPr>
        <p:spPr>
          <a:ln/>
        </p:spPr>
      </p:sp>
      <p:sp>
        <p:nvSpPr>
          <p:cNvPr id="11162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570418DE-DBBB-4765-8951-B0608B6C6C67}" type="slidenum">
              <a:rPr lang="en-US" sz="1200"/>
              <a:pPr eaLnBrk="1" hangingPunct="1"/>
              <a:t>30</a:t>
            </a:fld>
            <a:endParaRPr lang="en-US" sz="1200"/>
          </a:p>
        </p:txBody>
      </p:sp>
      <p:sp>
        <p:nvSpPr>
          <p:cNvPr id="112643" name="Rectangle 2"/>
          <p:cNvSpPr>
            <a:spLocks noChangeArrowheads="1" noTextEdit="1"/>
          </p:cNvSpPr>
          <p:nvPr>
            <p:ph type="sldImg"/>
          </p:nvPr>
        </p:nvSpPr>
        <p:spPr>
          <a:ln/>
        </p:spPr>
      </p:sp>
      <p:sp>
        <p:nvSpPr>
          <p:cNvPr id="11264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A29E6AC3-7023-49B4-AAB2-21D366C224F1}" type="slidenum">
              <a:rPr lang="en-US" sz="1200"/>
              <a:pPr eaLnBrk="1" hangingPunct="1"/>
              <a:t>31</a:t>
            </a:fld>
            <a:endParaRPr lang="en-US" sz="1200"/>
          </a:p>
        </p:txBody>
      </p:sp>
      <p:sp>
        <p:nvSpPr>
          <p:cNvPr id="113667" name="Rectangle 2"/>
          <p:cNvSpPr>
            <a:spLocks noChangeArrowheads="1" noTextEdit="1"/>
          </p:cNvSpPr>
          <p:nvPr>
            <p:ph type="sldImg"/>
          </p:nvPr>
        </p:nvSpPr>
        <p:spPr>
          <a:solidFill>
            <a:srgbClr val="FFFFFF"/>
          </a:solidFill>
          <a:ln/>
        </p:spPr>
      </p:sp>
      <p:sp>
        <p:nvSpPr>
          <p:cNvPr id="113668"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7B74A95D-BBA3-4856-A97C-87A8869A070A}" type="slidenum">
              <a:rPr lang="en-US" sz="1200"/>
              <a:pPr eaLnBrk="1" hangingPunct="1"/>
              <a:t>3</a:t>
            </a:fld>
            <a:endParaRPr lang="en-US" sz="1200"/>
          </a:p>
        </p:txBody>
      </p:sp>
      <p:sp>
        <p:nvSpPr>
          <p:cNvPr id="87043" name="Rectangle 2"/>
          <p:cNvSpPr>
            <a:spLocks noChangeArrowheads="1" noTextEdit="1"/>
          </p:cNvSpPr>
          <p:nvPr>
            <p:ph type="sldImg"/>
          </p:nvPr>
        </p:nvSpPr>
        <p:spPr>
          <a:ln/>
        </p:spPr>
      </p:sp>
      <p:sp>
        <p:nvSpPr>
          <p:cNvPr id="8704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7C099637-2E07-4F43-8A1A-B0D01FDBF1AE}" type="slidenum">
              <a:rPr lang="en-US" sz="1200"/>
              <a:pPr eaLnBrk="1" hangingPunct="1"/>
              <a:t>32</a:t>
            </a:fld>
            <a:endParaRPr lang="en-US" sz="1200"/>
          </a:p>
        </p:txBody>
      </p:sp>
      <p:sp>
        <p:nvSpPr>
          <p:cNvPr id="114691" name="Rectangle 2"/>
          <p:cNvSpPr>
            <a:spLocks noChangeArrowheads="1" noTextEdit="1"/>
          </p:cNvSpPr>
          <p:nvPr>
            <p:ph type="sldImg"/>
          </p:nvPr>
        </p:nvSpPr>
        <p:spPr>
          <a:ln/>
        </p:spPr>
      </p:sp>
      <p:sp>
        <p:nvSpPr>
          <p:cNvPr id="11469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F1396284-6AE6-474D-ACC5-74AA76F63F33}" type="slidenum">
              <a:rPr lang="en-US" sz="1200"/>
              <a:pPr eaLnBrk="1" hangingPunct="1"/>
              <a:t>33</a:t>
            </a:fld>
            <a:endParaRPr lang="en-US" sz="1200"/>
          </a:p>
        </p:txBody>
      </p:sp>
      <p:sp>
        <p:nvSpPr>
          <p:cNvPr id="115715" name="Rectangle 2"/>
          <p:cNvSpPr>
            <a:spLocks noChangeArrowheads="1" noTextEdit="1"/>
          </p:cNvSpPr>
          <p:nvPr>
            <p:ph type="sldImg"/>
          </p:nvPr>
        </p:nvSpPr>
        <p:spPr>
          <a:ln/>
        </p:spPr>
      </p:sp>
      <p:sp>
        <p:nvSpPr>
          <p:cNvPr id="11571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3D395DF4-6902-4D05-8492-DC45C12AC287}" type="slidenum">
              <a:rPr lang="en-US" sz="1200"/>
              <a:pPr eaLnBrk="1" hangingPunct="1"/>
              <a:t>34</a:t>
            </a:fld>
            <a:endParaRPr lang="en-US" sz="1200"/>
          </a:p>
        </p:txBody>
      </p:sp>
      <p:sp>
        <p:nvSpPr>
          <p:cNvPr id="116739" name="Rectangle 1026"/>
          <p:cNvSpPr>
            <a:spLocks noChangeArrowheads="1" noTextEdit="1"/>
          </p:cNvSpPr>
          <p:nvPr>
            <p:ph type="sldImg"/>
          </p:nvPr>
        </p:nvSpPr>
        <p:spPr>
          <a:ln/>
        </p:spPr>
      </p:sp>
      <p:sp>
        <p:nvSpPr>
          <p:cNvPr id="116740" name="Rectangle 1027"/>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E0A1D2C2-BC5F-4029-B0B7-9D8842095B4E}" type="slidenum">
              <a:rPr lang="en-US" sz="1200"/>
              <a:pPr eaLnBrk="1" hangingPunct="1"/>
              <a:t>35</a:t>
            </a:fld>
            <a:endParaRPr lang="en-US" sz="1200"/>
          </a:p>
        </p:txBody>
      </p:sp>
      <p:sp>
        <p:nvSpPr>
          <p:cNvPr id="117763" name="Rectangle 2"/>
          <p:cNvSpPr>
            <a:spLocks noChangeArrowheads="1" noTextEdit="1"/>
          </p:cNvSpPr>
          <p:nvPr>
            <p:ph type="sldImg"/>
          </p:nvPr>
        </p:nvSpPr>
        <p:spPr>
          <a:ln/>
        </p:spPr>
      </p:sp>
      <p:sp>
        <p:nvSpPr>
          <p:cNvPr id="11776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1ADE3A53-F07E-48CF-B702-5127A455762D}" type="slidenum">
              <a:rPr lang="en-US" sz="1200"/>
              <a:pPr eaLnBrk="1" hangingPunct="1"/>
              <a:t>36</a:t>
            </a:fld>
            <a:endParaRPr lang="en-US" sz="1200"/>
          </a:p>
        </p:txBody>
      </p:sp>
      <p:sp>
        <p:nvSpPr>
          <p:cNvPr id="118787" name="Rectangle 2050"/>
          <p:cNvSpPr>
            <a:spLocks noChangeArrowheads="1" noTextEdit="1"/>
          </p:cNvSpPr>
          <p:nvPr>
            <p:ph type="sldImg"/>
          </p:nvPr>
        </p:nvSpPr>
        <p:spPr>
          <a:ln/>
        </p:spPr>
      </p:sp>
      <p:sp>
        <p:nvSpPr>
          <p:cNvPr id="118788" name="Rectangle 2051"/>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E37D9959-2DF2-4C1E-A08B-A6456554EAB8}" type="slidenum">
              <a:rPr lang="en-US" sz="1200"/>
              <a:pPr eaLnBrk="1" hangingPunct="1"/>
              <a:t>37</a:t>
            </a:fld>
            <a:endParaRPr lang="en-US" sz="1200"/>
          </a:p>
        </p:txBody>
      </p:sp>
      <p:sp>
        <p:nvSpPr>
          <p:cNvPr id="119811" name="Rectangle 1026"/>
          <p:cNvSpPr>
            <a:spLocks noChangeArrowheads="1" noTextEdit="1"/>
          </p:cNvSpPr>
          <p:nvPr>
            <p:ph type="sldImg"/>
          </p:nvPr>
        </p:nvSpPr>
        <p:spPr>
          <a:ln/>
        </p:spPr>
      </p:sp>
      <p:sp>
        <p:nvSpPr>
          <p:cNvPr id="119812" name="Rectangle 1027"/>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356F06D6-6FBF-4A83-9F43-32EF7EDEDBB2}" type="slidenum">
              <a:rPr lang="en-US" sz="1200"/>
              <a:pPr eaLnBrk="1" hangingPunct="1"/>
              <a:t>38</a:t>
            </a:fld>
            <a:endParaRPr lang="en-US" sz="1200"/>
          </a:p>
        </p:txBody>
      </p:sp>
      <p:sp>
        <p:nvSpPr>
          <p:cNvPr id="120835" name="Rectangle 2"/>
          <p:cNvSpPr>
            <a:spLocks noChangeArrowheads="1" noTextEdit="1"/>
          </p:cNvSpPr>
          <p:nvPr>
            <p:ph type="sldImg"/>
          </p:nvPr>
        </p:nvSpPr>
        <p:spPr>
          <a:ln/>
        </p:spPr>
      </p:sp>
      <p:sp>
        <p:nvSpPr>
          <p:cNvPr id="12083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5B308D29-6DD5-4DB8-9C88-8DDE7EEF5912}" type="slidenum">
              <a:rPr lang="en-US" sz="1200"/>
              <a:pPr eaLnBrk="1" hangingPunct="1"/>
              <a:t>39</a:t>
            </a:fld>
            <a:endParaRPr lang="en-US" sz="1200"/>
          </a:p>
        </p:txBody>
      </p:sp>
      <p:sp>
        <p:nvSpPr>
          <p:cNvPr id="121859" name="Rectangle 2"/>
          <p:cNvSpPr>
            <a:spLocks noChangeArrowheads="1" noTextEdit="1"/>
          </p:cNvSpPr>
          <p:nvPr>
            <p:ph type="sldImg"/>
          </p:nvPr>
        </p:nvSpPr>
        <p:spPr>
          <a:ln/>
        </p:spPr>
      </p:sp>
      <p:sp>
        <p:nvSpPr>
          <p:cNvPr id="12186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5C2C56D2-2C60-4C6B-B557-CF8DF16CE0AF}" type="slidenum">
              <a:rPr lang="en-US" sz="1200"/>
              <a:pPr eaLnBrk="1" hangingPunct="1"/>
              <a:t>40</a:t>
            </a:fld>
            <a:endParaRPr lang="en-US" sz="1200"/>
          </a:p>
        </p:txBody>
      </p:sp>
      <p:sp>
        <p:nvSpPr>
          <p:cNvPr id="122883" name="Rectangle 2"/>
          <p:cNvSpPr>
            <a:spLocks noChangeArrowheads="1" noTextEdit="1"/>
          </p:cNvSpPr>
          <p:nvPr>
            <p:ph type="sldImg"/>
          </p:nvPr>
        </p:nvSpPr>
        <p:spPr>
          <a:ln/>
        </p:spPr>
      </p:sp>
      <p:sp>
        <p:nvSpPr>
          <p:cNvPr id="12288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09BE76DD-A0D2-4BB7-A707-A631D41B7419}" type="slidenum">
              <a:rPr lang="en-US" sz="1200"/>
              <a:pPr eaLnBrk="1" hangingPunct="1"/>
              <a:t>41</a:t>
            </a:fld>
            <a:endParaRPr lang="en-US" sz="1200"/>
          </a:p>
        </p:txBody>
      </p:sp>
      <p:sp>
        <p:nvSpPr>
          <p:cNvPr id="123907" name="Rectangle 2"/>
          <p:cNvSpPr>
            <a:spLocks noChangeArrowheads="1" noTextEdit="1"/>
          </p:cNvSpPr>
          <p:nvPr>
            <p:ph type="sldImg"/>
          </p:nvPr>
        </p:nvSpPr>
        <p:spPr>
          <a:ln/>
        </p:spPr>
      </p:sp>
      <p:sp>
        <p:nvSpPr>
          <p:cNvPr id="12390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C3643790-6C68-48A3-BBC4-B0CB78A0D18C}" type="slidenum">
              <a:rPr lang="en-US" sz="1200"/>
              <a:pPr eaLnBrk="1" hangingPunct="1"/>
              <a:t>4</a:t>
            </a:fld>
            <a:endParaRPr lang="en-US" sz="1200"/>
          </a:p>
        </p:txBody>
      </p:sp>
      <p:sp>
        <p:nvSpPr>
          <p:cNvPr id="88067" name="Rectangle 2"/>
          <p:cNvSpPr>
            <a:spLocks noChangeArrowheads="1" noTextEdit="1"/>
          </p:cNvSpPr>
          <p:nvPr>
            <p:ph type="sldImg"/>
          </p:nvPr>
        </p:nvSpPr>
        <p:spPr>
          <a:ln/>
        </p:spPr>
      </p:sp>
      <p:sp>
        <p:nvSpPr>
          <p:cNvPr id="8806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45C1507A-9BB6-4453-B305-9530C66E2067}" type="slidenum">
              <a:rPr lang="en-US" sz="1200"/>
              <a:pPr eaLnBrk="1" hangingPunct="1"/>
              <a:t>42</a:t>
            </a:fld>
            <a:endParaRPr lang="en-US" sz="1200"/>
          </a:p>
        </p:txBody>
      </p:sp>
      <p:sp>
        <p:nvSpPr>
          <p:cNvPr id="124931" name="Rectangle 2"/>
          <p:cNvSpPr>
            <a:spLocks noChangeArrowheads="1" noTextEdit="1"/>
          </p:cNvSpPr>
          <p:nvPr>
            <p:ph type="sldImg"/>
          </p:nvPr>
        </p:nvSpPr>
        <p:spPr>
          <a:ln/>
        </p:spPr>
      </p:sp>
      <p:sp>
        <p:nvSpPr>
          <p:cNvPr id="12493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28FB1C94-F892-4AAD-8CF7-1D6D5CB6DD80}" type="slidenum">
              <a:rPr lang="en-US" sz="1200"/>
              <a:pPr eaLnBrk="1" hangingPunct="1"/>
              <a:t>43</a:t>
            </a:fld>
            <a:endParaRPr lang="en-US" sz="1200"/>
          </a:p>
        </p:txBody>
      </p:sp>
      <p:sp>
        <p:nvSpPr>
          <p:cNvPr id="125955" name="Rectangle 2"/>
          <p:cNvSpPr>
            <a:spLocks noChangeArrowheads="1" noTextEdit="1"/>
          </p:cNvSpPr>
          <p:nvPr>
            <p:ph type="sldImg"/>
          </p:nvPr>
        </p:nvSpPr>
        <p:spPr>
          <a:ln/>
        </p:spPr>
      </p:sp>
      <p:sp>
        <p:nvSpPr>
          <p:cNvPr id="12595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D62E9B2B-DEE8-417B-B272-772E6640B8DF}" type="slidenum">
              <a:rPr lang="en-US" sz="1200"/>
              <a:pPr eaLnBrk="1" hangingPunct="1"/>
              <a:t>44</a:t>
            </a:fld>
            <a:endParaRPr lang="en-US" sz="1200"/>
          </a:p>
        </p:txBody>
      </p:sp>
      <p:sp>
        <p:nvSpPr>
          <p:cNvPr id="126979" name="Rectangle 2"/>
          <p:cNvSpPr>
            <a:spLocks noChangeArrowheads="1" noTextEdit="1"/>
          </p:cNvSpPr>
          <p:nvPr>
            <p:ph type="sldImg"/>
          </p:nvPr>
        </p:nvSpPr>
        <p:spPr>
          <a:ln/>
        </p:spPr>
      </p:sp>
      <p:sp>
        <p:nvSpPr>
          <p:cNvPr id="12698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78E31A9A-4CF8-45C8-A49A-1958155ABA8C}" type="slidenum">
              <a:rPr lang="en-US" sz="1200"/>
              <a:pPr eaLnBrk="1" hangingPunct="1"/>
              <a:t>45</a:t>
            </a:fld>
            <a:endParaRPr lang="en-US" sz="1200"/>
          </a:p>
        </p:txBody>
      </p:sp>
      <p:sp>
        <p:nvSpPr>
          <p:cNvPr id="128003" name="Rectangle 2"/>
          <p:cNvSpPr>
            <a:spLocks noChangeArrowheads="1" noTextEdit="1"/>
          </p:cNvSpPr>
          <p:nvPr>
            <p:ph type="sldImg"/>
          </p:nvPr>
        </p:nvSpPr>
        <p:spPr>
          <a:ln/>
        </p:spPr>
      </p:sp>
      <p:sp>
        <p:nvSpPr>
          <p:cNvPr id="12800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B7EC75A8-8090-4575-8100-A00F38C3DBBB}" type="slidenum">
              <a:rPr lang="en-US" sz="1200"/>
              <a:pPr eaLnBrk="1" hangingPunct="1"/>
              <a:t>46</a:t>
            </a:fld>
            <a:endParaRPr lang="en-US" sz="1200"/>
          </a:p>
        </p:txBody>
      </p:sp>
      <p:sp>
        <p:nvSpPr>
          <p:cNvPr id="129027" name="Rectangle 2"/>
          <p:cNvSpPr>
            <a:spLocks noChangeArrowheads="1" noTextEdit="1"/>
          </p:cNvSpPr>
          <p:nvPr>
            <p:ph type="sldImg"/>
          </p:nvPr>
        </p:nvSpPr>
        <p:spPr>
          <a:ln/>
        </p:spPr>
      </p:sp>
      <p:sp>
        <p:nvSpPr>
          <p:cNvPr id="12902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6CC440BA-016A-4E73-AC71-B8378232640D}" type="slidenum">
              <a:rPr lang="en-US" sz="1200"/>
              <a:pPr eaLnBrk="1" hangingPunct="1"/>
              <a:t>47</a:t>
            </a:fld>
            <a:endParaRPr lang="en-US" sz="1200"/>
          </a:p>
        </p:txBody>
      </p:sp>
      <p:sp>
        <p:nvSpPr>
          <p:cNvPr id="130051" name="Rectangle 1026"/>
          <p:cNvSpPr>
            <a:spLocks noChangeArrowheads="1" noTextEdit="1"/>
          </p:cNvSpPr>
          <p:nvPr>
            <p:ph type="sldImg"/>
          </p:nvPr>
        </p:nvSpPr>
        <p:spPr>
          <a:ln/>
        </p:spPr>
      </p:sp>
      <p:sp>
        <p:nvSpPr>
          <p:cNvPr id="130052" name="Rectangle 1027"/>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259320CD-1444-4BAF-8235-0C4A5DB436CD}" type="slidenum">
              <a:rPr lang="en-US" sz="1200"/>
              <a:pPr eaLnBrk="1" hangingPunct="1"/>
              <a:t>48</a:t>
            </a:fld>
            <a:endParaRPr lang="en-US" sz="1200"/>
          </a:p>
        </p:txBody>
      </p:sp>
      <p:sp>
        <p:nvSpPr>
          <p:cNvPr id="131075" name="Rectangle 2"/>
          <p:cNvSpPr>
            <a:spLocks noChangeArrowheads="1" noTextEdit="1"/>
          </p:cNvSpPr>
          <p:nvPr>
            <p:ph type="sldImg"/>
          </p:nvPr>
        </p:nvSpPr>
        <p:spPr>
          <a:ln/>
        </p:spPr>
      </p:sp>
      <p:sp>
        <p:nvSpPr>
          <p:cNvPr id="13107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1628B5C4-BE98-4361-A843-570619FDC180}" type="slidenum">
              <a:rPr lang="en-US" sz="1200"/>
              <a:pPr eaLnBrk="1" hangingPunct="1"/>
              <a:t>49</a:t>
            </a:fld>
            <a:endParaRPr lang="en-US" sz="1200"/>
          </a:p>
        </p:txBody>
      </p:sp>
      <p:sp>
        <p:nvSpPr>
          <p:cNvPr id="132099" name="Rectangle 2"/>
          <p:cNvSpPr>
            <a:spLocks noChangeArrowheads="1" noTextEdit="1"/>
          </p:cNvSpPr>
          <p:nvPr>
            <p:ph type="sldImg"/>
          </p:nvPr>
        </p:nvSpPr>
        <p:spPr>
          <a:ln/>
        </p:spPr>
      </p:sp>
      <p:sp>
        <p:nvSpPr>
          <p:cNvPr id="13210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E85FC78E-3618-47E3-A637-F103FBAFE7BE}" type="slidenum">
              <a:rPr lang="en-US" sz="1200"/>
              <a:pPr eaLnBrk="1" hangingPunct="1"/>
              <a:t>50</a:t>
            </a:fld>
            <a:endParaRPr lang="en-US" sz="1200"/>
          </a:p>
        </p:txBody>
      </p:sp>
      <p:sp>
        <p:nvSpPr>
          <p:cNvPr id="133123" name="Rectangle 2"/>
          <p:cNvSpPr>
            <a:spLocks noChangeArrowheads="1" noTextEdit="1"/>
          </p:cNvSpPr>
          <p:nvPr>
            <p:ph type="sldImg"/>
          </p:nvPr>
        </p:nvSpPr>
        <p:spPr>
          <a:ln/>
        </p:spPr>
      </p:sp>
      <p:sp>
        <p:nvSpPr>
          <p:cNvPr id="13312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AB3AF850-C030-43C3-9C01-FD214F2EAA77}" type="slidenum">
              <a:rPr lang="en-US" sz="1200"/>
              <a:pPr eaLnBrk="1" hangingPunct="1"/>
              <a:t>51</a:t>
            </a:fld>
            <a:endParaRPr lang="en-US" sz="1200"/>
          </a:p>
        </p:txBody>
      </p:sp>
      <p:sp>
        <p:nvSpPr>
          <p:cNvPr id="134147" name="Rectangle 2"/>
          <p:cNvSpPr>
            <a:spLocks noChangeArrowheads="1" noTextEdit="1"/>
          </p:cNvSpPr>
          <p:nvPr>
            <p:ph type="sldImg"/>
          </p:nvPr>
        </p:nvSpPr>
        <p:spPr>
          <a:ln/>
        </p:spPr>
      </p:sp>
      <p:sp>
        <p:nvSpPr>
          <p:cNvPr id="13414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0B0289A5-313E-45FE-B86E-B84C69842D51}" type="slidenum">
              <a:rPr lang="en-US" sz="1200"/>
              <a:pPr eaLnBrk="1" hangingPunct="1"/>
              <a:t>5</a:t>
            </a:fld>
            <a:endParaRPr lang="en-US" sz="1200"/>
          </a:p>
        </p:txBody>
      </p:sp>
      <p:sp>
        <p:nvSpPr>
          <p:cNvPr id="89091" name="Rectangle 2"/>
          <p:cNvSpPr>
            <a:spLocks noChangeArrowheads="1" noTextEdit="1"/>
          </p:cNvSpPr>
          <p:nvPr>
            <p:ph type="sldImg"/>
          </p:nvPr>
        </p:nvSpPr>
        <p:spPr>
          <a:ln/>
        </p:spPr>
      </p:sp>
      <p:sp>
        <p:nvSpPr>
          <p:cNvPr id="8909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4F7E7ECC-E87D-4278-94E1-1FCB5BAB15A8}" type="slidenum">
              <a:rPr lang="en-US" sz="1200"/>
              <a:pPr eaLnBrk="1" hangingPunct="1"/>
              <a:t>52</a:t>
            </a:fld>
            <a:endParaRPr lang="en-US" sz="1200"/>
          </a:p>
        </p:txBody>
      </p:sp>
      <p:sp>
        <p:nvSpPr>
          <p:cNvPr id="135171" name="Rectangle 2"/>
          <p:cNvSpPr>
            <a:spLocks noChangeArrowheads="1" noTextEdit="1"/>
          </p:cNvSpPr>
          <p:nvPr>
            <p:ph type="sldImg"/>
          </p:nvPr>
        </p:nvSpPr>
        <p:spPr>
          <a:ln/>
        </p:spPr>
      </p:sp>
      <p:sp>
        <p:nvSpPr>
          <p:cNvPr id="13517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FE6285CC-EA50-4469-B76A-FF18B11D48B8}" type="slidenum">
              <a:rPr lang="en-US" sz="1200"/>
              <a:pPr eaLnBrk="1" hangingPunct="1"/>
              <a:t>53</a:t>
            </a:fld>
            <a:endParaRPr lang="en-US" sz="1200"/>
          </a:p>
        </p:txBody>
      </p:sp>
      <p:sp>
        <p:nvSpPr>
          <p:cNvPr id="136195" name="Rectangle 2"/>
          <p:cNvSpPr>
            <a:spLocks noChangeArrowheads="1" noTextEdit="1"/>
          </p:cNvSpPr>
          <p:nvPr>
            <p:ph type="sldImg"/>
          </p:nvPr>
        </p:nvSpPr>
        <p:spPr>
          <a:ln/>
        </p:spPr>
      </p:sp>
      <p:sp>
        <p:nvSpPr>
          <p:cNvPr id="13619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2CA2605F-E3BB-4BFF-8E50-BAA8E4D505F3}" type="slidenum">
              <a:rPr lang="en-US" sz="1200"/>
              <a:pPr eaLnBrk="1" hangingPunct="1"/>
              <a:t>54</a:t>
            </a:fld>
            <a:endParaRPr lang="en-US" sz="1200"/>
          </a:p>
        </p:txBody>
      </p:sp>
      <p:sp>
        <p:nvSpPr>
          <p:cNvPr id="137219" name="Rectangle 2"/>
          <p:cNvSpPr>
            <a:spLocks noChangeArrowheads="1" noTextEdit="1"/>
          </p:cNvSpPr>
          <p:nvPr>
            <p:ph type="sldImg"/>
          </p:nvPr>
        </p:nvSpPr>
        <p:spPr>
          <a:solidFill>
            <a:srgbClr val="FFFFFF"/>
          </a:solidFill>
          <a:ln/>
        </p:spPr>
      </p:sp>
      <p:sp>
        <p:nvSpPr>
          <p:cNvPr id="137220"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9B470F06-8ABF-4FF5-A797-0200BEE333EE}" type="slidenum">
              <a:rPr lang="en-US" sz="1200"/>
              <a:pPr eaLnBrk="1" hangingPunct="1"/>
              <a:t>55</a:t>
            </a:fld>
            <a:endParaRPr lang="en-US" sz="1200"/>
          </a:p>
        </p:txBody>
      </p:sp>
      <p:sp>
        <p:nvSpPr>
          <p:cNvPr id="138243" name="Rectangle 1026"/>
          <p:cNvSpPr>
            <a:spLocks noChangeArrowheads="1" noTextEdit="1"/>
          </p:cNvSpPr>
          <p:nvPr>
            <p:ph type="sldImg"/>
          </p:nvPr>
        </p:nvSpPr>
        <p:spPr>
          <a:solidFill>
            <a:srgbClr val="FFFFFF"/>
          </a:solidFill>
          <a:ln/>
        </p:spPr>
      </p:sp>
      <p:sp>
        <p:nvSpPr>
          <p:cNvPr id="138244" name="Rectangle 1027"/>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37A8FE4C-B6C9-4510-B1A6-46A89D2BBBC7}" type="slidenum">
              <a:rPr lang="en-US" sz="1200"/>
              <a:pPr eaLnBrk="1" hangingPunct="1"/>
              <a:t>56</a:t>
            </a:fld>
            <a:endParaRPr lang="en-US" sz="1200"/>
          </a:p>
        </p:txBody>
      </p:sp>
      <p:sp>
        <p:nvSpPr>
          <p:cNvPr id="139267" name="Rectangle 1026"/>
          <p:cNvSpPr>
            <a:spLocks noChangeArrowheads="1" noTextEdit="1"/>
          </p:cNvSpPr>
          <p:nvPr>
            <p:ph type="sldImg"/>
          </p:nvPr>
        </p:nvSpPr>
        <p:spPr>
          <a:ln/>
        </p:spPr>
      </p:sp>
      <p:sp>
        <p:nvSpPr>
          <p:cNvPr id="139268" name="Rectangle 1027"/>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3C9F98A8-27FC-4C6C-BE12-A415B907D439}" type="slidenum">
              <a:rPr lang="en-US" sz="1200"/>
              <a:pPr eaLnBrk="1" hangingPunct="1"/>
              <a:t>57</a:t>
            </a:fld>
            <a:endParaRPr lang="en-US" sz="1200"/>
          </a:p>
        </p:txBody>
      </p:sp>
      <p:sp>
        <p:nvSpPr>
          <p:cNvPr id="140291" name="Rectangle 2"/>
          <p:cNvSpPr>
            <a:spLocks noChangeArrowheads="1" noTextEdit="1"/>
          </p:cNvSpPr>
          <p:nvPr>
            <p:ph type="sldImg"/>
          </p:nvPr>
        </p:nvSpPr>
        <p:spPr>
          <a:solidFill>
            <a:srgbClr val="FFFFFF"/>
          </a:solidFill>
          <a:ln/>
        </p:spPr>
      </p:sp>
      <p:sp>
        <p:nvSpPr>
          <p:cNvPr id="140292"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DA6610B5-7091-4FD5-BF2C-70425F3B93C0}" type="slidenum">
              <a:rPr lang="en-US" sz="1200"/>
              <a:pPr eaLnBrk="1" hangingPunct="1"/>
              <a:t>58</a:t>
            </a:fld>
            <a:endParaRPr lang="en-US" sz="1200"/>
          </a:p>
        </p:txBody>
      </p:sp>
      <p:sp>
        <p:nvSpPr>
          <p:cNvPr id="141315" name="Rectangle 2"/>
          <p:cNvSpPr>
            <a:spLocks noChangeArrowheads="1" noTextEdit="1"/>
          </p:cNvSpPr>
          <p:nvPr>
            <p:ph type="sldImg"/>
          </p:nvPr>
        </p:nvSpPr>
        <p:spPr>
          <a:ln/>
        </p:spPr>
      </p:sp>
      <p:sp>
        <p:nvSpPr>
          <p:cNvPr id="14131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EBAC8233-4656-49AC-BFF9-2150325993FE}" type="slidenum">
              <a:rPr lang="en-US" sz="1200"/>
              <a:pPr eaLnBrk="1" hangingPunct="1"/>
              <a:t>59</a:t>
            </a:fld>
            <a:endParaRPr lang="en-US" sz="1200"/>
          </a:p>
        </p:txBody>
      </p:sp>
      <p:sp>
        <p:nvSpPr>
          <p:cNvPr id="142339" name="Rectangle 2"/>
          <p:cNvSpPr>
            <a:spLocks noChangeArrowheads="1" noTextEdit="1"/>
          </p:cNvSpPr>
          <p:nvPr>
            <p:ph type="sldImg"/>
          </p:nvPr>
        </p:nvSpPr>
        <p:spPr>
          <a:ln/>
        </p:spPr>
      </p:sp>
      <p:sp>
        <p:nvSpPr>
          <p:cNvPr id="14234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158B40B3-706B-4A62-9E1E-383C572BCB70}" type="slidenum">
              <a:rPr lang="en-US" sz="1200"/>
              <a:pPr eaLnBrk="1" hangingPunct="1"/>
              <a:t>60</a:t>
            </a:fld>
            <a:endParaRPr lang="en-US" sz="1200"/>
          </a:p>
        </p:txBody>
      </p:sp>
      <p:sp>
        <p:nvSpPr>
          <p:cNvPr id="143363" name="Rectangle 2"/>
          <p:cNvSpPr>
            <a:spLocks noChangeArrowheads="1" noTextEdit="1"/>
          </p:cNvSpPr>
          <p:nvPr>
            <p:ph type="sldImg"/>
          </p:nvPr>
        </p:nvSpPr>
        <p:spPr>
          <a:ln/>
        </p:spPr>
      </p:sp>
      <p:sp>
        <p:nvSpPr>
          <p:cNvPr id="14336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1695CD54-6176-46DD-A88B-35B1ED7992F8}" type="slidenum">
              <a:rPr lang="en-US" sz="1200"/>
              <a:pPr eaLnBrk="1" hangingPunct="1"/>
              <a:t>61</a:t>
            </a:fld>
            <a:endParaRPr lang="en-US" sz="1200"/>
          </a:p>
        </p:txBody>
      </p:sp>
      <p:sp>
        <p:nvSpPr>
          <p:cNvPr id="144387" name="Rectangle 2"/>
          <p:cNvSpPr>
            <a:spLocks noChangeArrowheads="1" noTextEdit="1"/>
          </p:cNvSpPr>
          <p:nvPr>
            <p:ph type="sldImg"/>
          </p:nvPr>
        </p:nvSpPr>
        <p:spPr>
          <a:ln/>
        </p:spPr>
      </p:sp>
      <p:sp>
        <p:nvSpPr>
          <p:cNvPr id="14438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635FCF1C-EA34-48E2-958D-353D84C90B21}" type="slidenum">
              <a:rPr lang="en-US" sz="1200"/>
              <a:pPr eaLnBrk="1" hangingPunct="1"/>
              <a:t>6</a:t>
            </a:fld>
            <a:endParaRPr lang="en-US" sz="1200"/>
          </a:p>
        </p:txBody>
      </p:sp>
      <p:sp>
        <p:nvSpPr>
          <p:cNvPr id="90115" name="Rectangle 2"/>
          <p:cNvSpPr>
            <a:spLocks noChangeArrowheads="1" noTextEdit="1"/>
          </p:cNvSpPr>
          <p:nvPr>
            <p:ph type="sldImg"/>
          </p:nvPr>
        </p:nvSpPr>
        <p:spPr>
          <a:ln/>
        </p:spPr>
      </p:sp>
      <p:sp>
        <p:nvSpPr>
          <p:cNvPr id="9011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AAF0D89F-120D-4D50-A13A-296DD2B6046B}" type="slidenum">
              <a:rPr lang="en-US" sz="1200"/>
              <a:pPr eaLnBrk="1" hangingPunct="1"/>
              <a:t>62</a:t>
            </a:fld>
            <a:endParaRPr lang="en-US" sz="1200"/>
          </a:p>
        </p:txBody>
      </p:sp>
      <p:sp>
        <p:nvSpPr>
          <p:cNvPr id="145411" name="Rectangle 2"/>
          <p:cNvSpPr>
            <a:spLocks noChangeArrowheads="1" noTextEdit="1"/>
          </p:cNvSpPr>
          <p:nvPr>
            <p:ph type="sldImg"/>
          </p:nvPr>
        </p:nvSpPr>
        <p:spPr>
          <a:ln/>
        </p:spPr>
      </p:sp>
      <p:sp>
        <p:nvSpPr>
          <p:cNvPr id="14541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267A313C-8C17-4635-9219-3293A2B7C9C9}" type="slidenum">
              <a:rPr lang="en-US" sz="1200"/>
              <a:pPr eaLnBrk="1" hangingPunct="1"/>
              <a:t>63</a:t>
            </a:fld>
            <a:endParaRPr lang="en-US" sz="1200"/>
          </a:p>
        </p:txBody>
      </p:sp>
      <p:sp>
        <p:nvSpPr>
          <p:cNvPr id="146435" name="Rectangle 2"/>
          <p:cNvSpPr>
            <a:spLocks noChangeArrowheads="1" noTextEdit="1"/>
          </p:cNvSpPr>
          <p:nvPr>
            <p:ph type="sldImg"/>
          </p:nvPr>
        </p:nvSpPr>
        <p:spPr>
          <a:solidFill>
            <a:srgbClr val="FFFFFF"/>
          </a:solidFill>
          <a:ln/>
        </p:spPr>
      </p:sp>
      <p:sp>
        <p:nvSpPr>
          <p:cNvPr id="146436"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357ACE1F-4EC6-44B6-BBF3-5B4B929F02B2}" type="slidenum">
              <a:rPr lang="en-US" sz="1200"/>
              <a:pPr eaLnBrk="1" hangingPunct="1"/>
              <a:t>64</a:t>
            </a:fld>
            <a:endParaRPr lang="en-US" sz="1200"/>
          </a:p>
        </p:txBody>
      </p:sp>
      <p:sp>
        <p:nvSpPr>
          <p:cNvPr id="147459" name="Rectangle 2"/>
          <p:cNvSpPr>
            <a:spLocks noChangeArrowheads="1" noTextEdit="1"/>
          </p:cNvSpPr>
          <p:nvPr>
            <p:ph type="sldImg"/>
          </p:nvPr>
        </p:nvSpPr>
        <p:spPr>
          <a:ln/>
        </p:spPr>
      </p:sp>
      <p:sp>
        <p:nvSpPr>
          <p:cNvPr id="14746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CC07035E-2341-410A-B997-F8677F3CB533}" type="slidenum">
              <a:rPr lang="en-US" sz="1200"/>
              <a:pPr eaLnBrk="1" hangingPunct="1"/>
              <a:t>65</a:t>
            </a:fld>
            <a:endParaRPr lang="en-US" sz="1200"/>
          </a:p>
        </p:txBody>
      </p:sp>
      <p:sp>
        <p:nvSpPr>
          <p:cNvPr id="148483" name="Rectangle 2"/>
          <p:cNvSpPr>
            <a:spLocks noChangeArrowheads="1" noTextEdit="1"/>
          </p:cNvSpPr>
          <p:nvPr>
            <p:ph type="sldImg"/>
          </p:nvPr>
        </p:nvSpPr>
        <p:spPr>
          <a:xfrm>
            <a:off x="1152525" y="692150"/>
            <a:ext cx="4554538" cy="3416300"/>
          </a:xfrm>
          <a:solidFill>
            <a:srgbClr val="FFFFFF"/>
          </a:solidFill>
          <a:ln w="12700" cap="flat"/>
        </p:spPr>
      </p:sp>
      <p:sp>
        <p:nvSpPr>
          <p:cNvPr id="148484"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eaLnBrk="1" hangingPunct="1"/>
            <a:endParaRPr lang="en-US"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18CD48B4-3C00-419F-AACD-488C424CE01B}" type="slidenum">
              <a:rPr lang="en-US" sz="1200"/>
              <a:pPr eaLnBrk="1" hangingPunct="1"/>
              <a:t>66</a:t>
            </a:fld>
            <a:endParaRPr lang="en-US" sz="1200"/>
          </a:p>
        </p:txBody>
      </p:sp>
      <p:sp>
        <p:nvSpPr>
          <p:cNvPr id="149507" name="Rectangle 2"/>
          <p:cNvSpPr>
            <a:spLocks noChangeArrowheads="1" noTextEdit="1"/>
          </p:cNvSpPr>
          <p:nvPr>
            <p:ph type="sldImg"/>
          </p:nvPr>
        </p:nvSpPr>
        <p:spPr>
          <a:xfrm>
            <a:off x="1152525" y="692150"/>
            <a:ext cx="4554538" cy="3416300"/>
          </a:xfrm>
          <a:solidFill>
            <a:srgbClr val="FFFFFF"/>
          </a:solidFill>
          <a:ln w="12700" cap="flat"/>
        </p:spPr>
      </p:sp>
      <p:sp>
        <p:nvSpPr>
          <p:cNvPr id="149508"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eaLnBrk="1" hangingPunct="1"/>
            <a:endParaRPr lang="en-US"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A3D46574-3DE7-4ABC-88D4-D6ED6632C903}" type="slidenum">
              <a:rPr lang="en-US" sz="1200"/>
              <a:pPr eaLnBrk="1" hangingPunct="1"/>
              <a:t>67</a:t>
            </a:fld>
            <a:endParaRPr lang="en-US" sz="1200"/>
          </a:p>
        </p:txBody>
      </p:sp>
      <p:sp>
        <p:nvSpPr>
          <p:cNvPr id="150531" name="Rectangle 2"/>
          <p:cNvSpPr>
            <a:spLocks noChangeArrowheads="1" noTextEdit="1"/>
          </p:cNvSpPr>
          <p:nvPr>
            <p:ph type="sldImg"/>
          </p:nvPr>
        </p:nvSpPr>
        <p:spPr>
          <a:xfrm>
            <a:off x="1152525" y="692150"/>
            <a:ext cx="4554538" cy="3416300"/>
          </a:xfrm>
          <a:solidFill>
            <a:srgbClr val="FFFFFF"/>
          </a:solidFill>
          <a:ln w="12700" cap="flat"/>
        </p:spPr>
      </p:sp>
      <p:sp>
        <p:nvSpPr>
          <p:cNvPr id="150532"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eaLnBrk="1" hangingPunct="1"/>
            <a:endParaRPr lang="en-US"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462430C4-FEE8-4DA1-BD70-4A4F9E369BB2}" type="slidenum">
              <a:rPr lang="en-US" sz="1200"/>
              <a:pPr eaLnBrk="1" hangingPunct="1"/>
              <a:t>68</a:t>
            </a:fld>
            <a:endParaRPr lang="en-US" sz="1200"/>
          </a:p>
        </p:txBody>
      </p:sp>
      <p:sp>
        <p:nvSpPr>
          <p:cNvPr id="151555" name="Rectangle 2"/>
          <p:cNvSpPr>
            <a:spLocks noChangeArrowheads="1" noTextEdit="1"/>
          </p:cNvSpPr>
          <p:nvPr>
            <p:ph type="sldImg"/>
          </p:nvPr>
        </p:nvSpPr>
        <p:spPr>
          <a:ln/>
        </p:spPr>
      </p:sp>
      <p:sp>
        <p:nvSpPr>
          <p:cNvPr id="15155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8DC850C6-CD92-4A85-88F2-8F089A56C589}" type="slidenum">
              <a:rPr lang="en-US" sz="1200"/>
              <a:pPr eaLnBrk="1" hangingPunct="1"/>
              <a:t>69</a:t>
            </a:fld>
            <a:endParaRPr lang="en-US" sz="1200"/>
          </a:p>
        </p:txBody>
      </p:sp>
      <p:sp>
        <p:nvSpPr>
          <p:cNvPr id="152579" name="Rectangle 2"/>
          <p:cNvSpPr>
            <a:spLocks noChangeArrowheads="1" noTextEdit="1"/>
          </p:cNvSpPr>
          <p:nvPr>
            <p:ph type="sldImg"/>
          </p:nvPr>
        </p:nvSpPr>
        <p:spPr>
          <a:xfrm>
            <a:off x="1152525" y="692150"/>
            <a:ext cx="4554538" cy="3416300"/>
          </a:xfrm>
          <a:solidFill>
            <a:srgbClr val="FFFFFF"/>
          </a:solidFill>
          <a:ln w="12700" cap="flat"/>
        </p:spPr>
      </p:sp>
      <p:sp>
        <p:nvSpPr>
          <p:cNvPr id="152580"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eaLnBrk="1" hangingPunct="1"/>
            <a:endParaRPr lang="en-US"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AFDD3711-6BA4-4964-B0D2-98DF3CEC638F}" type="slidenum">
              <a:rPr lang="en-US" sz="1200"/>
              <a:pPr eaLnBrk="1" hangingPunct="1"/>
              <a:t>70</a:t>
            </a:fld>
            <a:endParaRPr lang="en-US" sz="1200"/>
          </a:p>
        </p:txBody>
      </p:sp>
      <p:sp>
        <p:nvSpPr>
          <p:cNvPr id="153603" name="Rectangle 2"/>
          <p:cNvSpPr>
            <a:spLocks noChangeArrowheads="1" noTextEdit="1"/>
          </p:cNvSpPr>
          <p:nvPr>
            <p:ph type="sldImg"/>
          </p:nvPr>
        </p:nvSpPr>
        <p:spPr>
          <a:xfrm>
            <a:off x="1152525" y="692150"/>
            <a:ext cx="4554538" cy="3416300"/>
          </a:xfrm>
          <a:solidFill>
            <a:srgbClr val="FFFFFF"/>
          </a:solidFill>
          <a:ln w="12700" cap="flat"/>
        </p:spPr>
      </p:sp>
      <p:sp>
        <p:nvSpPr>
          <p:cNvPr id="153604"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eaLnBrk="1" hangingPunct="1"/>
            <a:endParaRPr lang="en-US"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274DEC99-4D24-4CDC-9BAC-A1F03600DA73}" type="slidenum">
              <a:rPr lang="en-US" sz="1200"/>
              <a:pPr eaLnBrk="1" hangingPunct="1"/>
              <a:t>71</a:t>
            </a:fld>
            <a:endParaRPr lang="en-US" sz="1200"/>
          </a:p>
        </p:txBody>
      </p:sp>
      <p:sp>
        <p:nvSpPr>
          <p:cNvPr id="154627" name="Rectangle 2"/>
          <p:cNvSpPr>
            <a:spLocks noChangeArrowheads="1" noTextEdit="1"/>
          </p:cNvSpPr>
          <p:nvPr>
            <p:ph type="sldImg"/>
          </p:nvPr>
        </p:nvSpPr>
        <p:spPr>
          <a:ln/>
        </p:spPr>
      </p:sp>
      <p:sp>
        <p:nvSpPr>
          <p:cNvPr id="15462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95D7BEFC-769C-412C-A9A4-05374F976431}" type="slidenum">
              <a:rPr lang="en-US" sz="1200"/>
              <a:pPr eaLnBrk="1" hangingPunct="1"/>
              <a:t>7</a:t>
            </a:fld>
            <a:endParaRPr lang="en-US" sz="1200"/>
          </a:p>
        </p:txBody>
      </p:sp>
      <p:sp>
        <p:nvSpPr>
          <p:cNvPr id="91139" name="Rectangle 2"/>
          <p:cNvSpPr>
            <a:spLocks noChangeArrowheads="1" noTextEdit="1"/>
          </p:cNvSpPr>
          <p:nvPr>
            <p:ph type="sldImg"/>
          </p:nvPr>
        </p:nvSpPr>
        <p:spPr>
          <a:ln/>
        </p:spPr>
      </p:sp>
      <p:sp>
        <p:nvSpPr>
          <p:cNvPr id="9114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455624A3-6DCD-42C0-BDB9-FEEED8342E08}" type="slidenum">
              <a:rPr lang="en-US" sz="1200"/>
              <a:pPr eaLnBrk="1" hangingPunct="1"/>
              <a:t>72</a:t>
            </a:fld>
            <a:endParaRPr lang="en-US" sz="1200"/>
          </a:p>
        </p:txBody>
      </p:sp>
      <p:sp>
        <p:nvSpPr>
          <p:cNvPr id="155651" name="Rectangle 2"/>
          <p:cNvSpPr>
            <a:spLocks noChangeArrowheads="1" noTextEdit="1"/>
          </p:cNvSpPr>
          <p:nvPr>
            <p:ph type="sldImg"/>
          </p:nvPr>
        </p:nvSpPr>
        <p:spPr>
          <a:ln/>
        </p:spPr>
      </p:sp>
      <p:sp>
        <p:nvSpPr>
          <p:cNvPr id="15565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FFD76F31-8DC0-4891-9F0A-B4D191A766DC}" type="slidenum">
              <a:rPr lang="en-US" sz="1200"/>
              <a:pPr eaLnBrk="1" hangingPunct="1"/>
              <a:t>73</a:t>
            </a:fld>
            <a:endParaRPr lang="en-US" sz="1200"/>
          </a:p>
        </p:txBody>
      </p:sp>
      <p:sp>
        <p:nvSpPr>
          <p:cNvPr id="156675" name="Rectangle 2"/>
          <p:cNvSpPr>
            <a:spLocks noChangeArrowheads="1" noTextEdit="1"/>
          </p:cNvSpPr>
          <p:nvPr>
            <p:ph type="sldImg"/>
          </p:nvPr>
        </p:nvSpPr>
        <p:spPr>
          <a:ln/>
        </p:spPr>
      </p:sp>
      <p:sp>
        <p:nvSpPr>
          <p:cNvPr id="15667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BEB75686-48A4-4C27-8498-A35B3C7E42F0}" type="slidenum">
              <a:rPr lang="en-US" sz="1200"/>
              <a:pPr eaLnBrk="1" hangingPunct="1"/>
              <a:t>74</a:t>
            </a:fld>
            <a:endParaRPr lang="en-US" sz="1200"/>
          </a:p>
        </p:txBody>
      </p:sp>
      <p:sp>
        <p:nvSpPr>
          <p:cNvPr id="157699" name="Rectangle 2"/>
          <p:cNvSpPr>
            <a:spLocks noChangeArrowheads="1" noTextEdit="1"/>
          </p:cNvSpPr>
          <p:nvPr>
            <p:ph type="sldImg"/>
          </p:nvPr>
        </p:nvSpPr>
        <p:spPr>
          <a:ln/>
        </p:spPr>
      </p:sp>
      <p:sp>
        <p:nvSpPr>
          <p:cNvPr id="15770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CDEE680A-03BB-4031-A8FB-0D9F8028498B}" type="slidenum">
              <a:rPr lang="en-US" sz="1200"/>
              <a:pPr eaLnBrk="1" hangingPunct="1"/>
              <a:t>75</a:t>
            </a:fld>
            <a:endParaRPr lang="en-US" sz="1200"/>
          </a:p>
        </p:txBody>
      </p:sp>
      <p:sp>
        <p:nvSpPr>
          <p:cNvPr id="158723" name="Rectangle 2"/>
          <p:cNvSpPr>
            <a:spLocks noChangeArrowheads="1" noTextEdit="1"/>
          </p:cNvSpPr>
          <p:nvPr>
            <p:ph type="sldImg"/>
          </p:nvPr>
        </p:nvSpPr>
        <p:spPr>
          <a:ln/>
        </p:spPr>
      </p:sp>
      <p:sp>
        <p:nvSpPr>
          <p:cNvPr id="15872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27969610-0635-41FD-A0AC-563481CE499A}" type="slidenum">
              <a:rPr lang="en-US" sz="1200"/>
              <a:pPr eaLnBrk="1" hangingPunct="1"/>
              <a:t>76</a:t>
            </a:fld>
            <a:endParaRPr lang="en-US" sz="1200"/>
          </a:p>
        </p:txBody>
      </p:sp>
      <p:sp>
        <p:nvSpPr>
          <p:cNvPr id="159747" name="Rectangle 2"/>
          <p:cNvSpPr>
            <a:spLocks noChangeArrowheads="1" noTextEdit="1"/>
          </p:cNvSpPr>
          <p:nvPr>
            <p:ph type="sldImg"/>
          </p:nvPr>
        </p:nvSpPr>
        <p:spPr>
          <a:ln/>
        </p:spPr>
      </p:sp>
      <p:sp>
        <p:nvSpPr>
          <p:cNvPr id="15974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26FA7823-B24F-4E9A-9B24-AB8E0FBFDE55}" type="slidenum">
              <a:rPr lang="en-US" sz="1200"/>
              <a:pPr eaLnBrk="1" hangingPunct="1"/>
              <a:t>77</a:t>
            </a:fld>
            <a:endParaRPr lang="en-US" sz="1200"/>
          </a:p>
        </p:txBody>
      </p:sp>
      <p:sp>
        <p:nvSpPr>
          <p:cNvPr id="160771" name="Rectangle 2"/>
          <p:cNvSpPr>
            <a:spLocks noChangeArrowheads="1" noTextEdit="1"/>
          </p:cNvSpPr>
          <p:nvPr>
            <p:ph type="sldImg"/>
          </p:nvPr>
        </p:nvSpPr>
        <p:spPr>
          <a:xfrm>
            <a:off x="1152525" y="692150"/>
            <a:ext cx="4554538" cy="3416300"/>
          </a:xfrm>
          <a:solidFill>
            <a:srgbClr val="FFFFFF"/>
          </a:solidFill>
          <a:ln w="12700" cap="flat"/>
        </p:spPr>
      </p:sp>
      <p:sp>
        <p:nvSpPr>
          <p:cNvPr id="160772" name="Rectangle 3"/>
          <p:cNvSpPr>
            <a:spLocks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lstStyle/>
          <a:p>
            <a:pPr eaLnBrk="1" hangingPunct="1"/>
            <a:endParaRPr lang="en-US"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F1301746-703F-4FD9-A2B0-93949B0B4A6C}" type="slidenum">
              <a:rPr lang="en-US" sz="1200"/>
              <a:pPr eaLnBrk="1" hangingPunct="1"/>
              <a:t>78</a:t>
            </a:fld>
            <a:endParaRPr lang="en-US" sz="1200"/>
          </a:p>
        </p:txBody>
      </p:sp>
      <p:sp>
        <p:nvSpPr>
          <p:cNvPr id="161795" name="Rectangle 2"/>
          <p:cNvSpPr>
            <a:spLocks noChangeArrowheads="1" noTextEdit="1"/>
          </p:cNvSpPr>
          <p:nvPr>
            <p:ph type="sldImg"/>
          </p:nvPr>
        </p:nvSpPr>
        <p:spPr>
          <a:solidFill>
            <a:srgbClr val="FFFFFF"/>
          </a:solidFill>
          <a:ln/>
        </p:spPr>
      </p:sp>
      <p:sp>
        <p:nvSpPr>
          <p:cNvPr id="161796"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FC6D3470-4134-414E-80A3-3168B247E373}" type="slidenum">
              <a:rPr lang="en-US" sz="1200"/>
              <a:pPr eaLnBrk="1" hangingPunct="1"/>
              <a:t>79</a:t>
            </a:fld>
            <a:endParaRPr lang="en-US" sz="1200"/>
          </a:p>
        </p:txBody>
      </p:sp>
      <p:sp>
        <p:nvSpPr>
          <p:cNvPr id="162819" name="Rectangle 2"/>
          <p:cNvSpPr>
            <a:spLocks noChangeArrowheads="1" noTextEdit="1"/>
          </p:cNvSpPr>
          <p:nvPr>
            <p:ph type="sldImg"/>
          </p:nvPr>
        </p:nvSpPr>
        <p:spPr>
          <a:solidFill>
            <a:srgbClr val="FFFFFF"/>
          </a:solidFill>
          <a:ln/>
        </p:spPr>
      </p:sp>
      <p:sp>
        <p:nvSpPr>
          <p:cNvPr id="162820" name="Rectangle 3"/>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4EBA9599-245E-4EDD-876B-FC4A0B8904FC}" type="slidenum">
              <a:rPr lang="en-US" sz="1200"/>
              <a:pPr eaLnBrk="1" hangingPunct="1"/>
              <a:t>8</a:t>
            </a:fld>
            <a:endParaRPr lang="en-US" sz="1200"/>
          </a:p>
        </p:txBody>
      </p:sp>
      <p:sp>
        <p:nvSpPr>
          <p:cNvPr id="92163" name="Rectangle 2"/>
          <p:cNvSpPr>
            <a:spLocks noChangeArrowheads="1" noTextEdit="1"/>
          </p:cNvSpPr>
          <p:nvPr>
            <p:ph type="sldImg"/>
          </p:nvPr>
        </p:nvSpPr>
        <p:spPr>
          <a:ln/>
        </p:spPr>
      </p:sp>
      <p:sp>
        <p:nvSpPr>
          <p:cNvPr id="9216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F6F43FEC-CD25-4E5E-ACE9-E5DF572CCE80}" type="slidenum">
              <a:rPr lang="en-US" sz="1200"/>
              <a:pPr eaLnBrk="1" hangingPunct="1"/>
              <a:t>9</a:t>
            </a:fld>
            <a:endParaRPr lang="en-US" sz="1200"/>
          </a:p>
        </p:txBody>
      </p:sp>
      <p:sp>
        <p:nvSpPr>
          <p:cNvPr id="93187" name="Rectangle 2"/>
          <p:cNvSpPr>
            <a:spLocks noChangeArrowheads="1" noTextEdit="1"/>
          </p:cNvSpPr>
          <p:nvPr>
            <p:ph type="sldImg"/>
          </p:nvPr>
        </p:nvSpPr>
        <p:spPr>
          <a:ln/>
        </p:spPr>
      </p:sp>
      <p:sp>
        <p:nvSpPr>
          <p:cNvPr id="9318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hidden">
          <a:xfrm>
            <a:off x="228600" y="3200400"/>
            <a:ext cx="8763000" cy="1341438"/>
          </a:xfrm>
          <a:prstGeom prst="rect">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kumimoji="1" lang="en-US"/>
          </a:p>
        </p:txBody>
      </p:sp>
      <p:pic>
        <p:nvPicPr>
          <p:cNvPr id="5" name="Picture 3" descr="D:\FRONTPAGE THEMES\NATURE\ANABNR2.PNG"/>
          <p:cNvPicPr>
            <a:picLocks noChangeAspect="1" noChangeArrowheads="1"/>
          </p:cNvPicPr>
          <p:nvPr/>
        </p:nvPicPr>
        <p:blipFill>
          <a:blip r:embed="rId2">
            <a:extLst>
              <a:ext uri="{28A0092B-C50C-407E-A947-70E740481C1C}">
                <a14:useLocalDpi xmlns:a14="http://schemas.microsoft.com/office/drawing/2010/main" val="0"/>
              </a:ext>
            </a:extLst>
          </a:blip>
          <a:srcRect l="-900" t="-1314" r="-2" b="-36961"/>
          <a:stretch>
            <a:fillRect/>
          </a:stretch>
        </p:blipFill>
        <p:spPr bwMode="auto">
          <a:xfrm>
            <a:off x="533400" y="3200400"/>
            <a:ext cx="84582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4"/>
          <p:cNvSpPr>
            <a:spLocks noChangeArrowheads="1"/>
          </p:cNvSpPr>
          <p:nvPr/>
        </p:nvSpPr>
        <p:spPr bwMode="hidden">
          <a:xfrm>
            <a:off x="795338" y="2895600"/>
            <a:ext cx="304800" cy="990600"/>
          </a:xfrm>
          <a:prstGeom prst="rect">
            <a:avLst/>
          </a:prstGeom>
          <a:solidFill>
            <a:schemeClr val="accent2">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kumimoji="1" lang="en-US"/>
          </a:p>
        </p:txBody>
      </p:sp>
      <p:sp>
        <p:nvSpPr>
          <p:cNvPr id="332805" name="Rectangle 5"/>
          <p:cNvSpPr>
            <a:spLocks noGrp="1" noChangeArrowheads="1"/>
          </p:cNvSpPr>
          <p:nvPr>
            <p:ph type="ctrTitle"/>
          </p:nvPr>
        </p:nvSpPr>
        <p:spPr>
          <a:xfrm>
            <a:off x="1143000" y="1981200"/>
            <a:ext cx="7772400" cy="1143000"/>
          </a:xfrm>
        </p:spPr>
        <p:txBody>
          <a:bodyPr/>
          <a:lstStyle>
            <a:lvl1pPr>
              <a:defRPr/>
            </a:lvl1pPr>
          </a:lstStyle>
          <a:p>
            <a:pPr lvl="0"/>
            <a:r>
              <a:rPr lang="en-US" noProof="0" smtClean="0"/>
              <a:t>Click to edit Master title style</a:t>
            </a:r>
          </a:p>
        </p:txBody>
      </p:sp>
      <p:sp>
        <p:nvSpPr>
          <p:cNvPr id="332806" name="Rectangle 6"/>
          <p:cNvSpPr>
            <a:spLocks noGrp="1" noChangeArrowheads="1"/>
          </p:cNvSpPr>
          <p:nvPr>
            <p:ph type="subTitle" idx="1"/>
          </p:nvPr>
        </p:nvSpPr>
        <p:spPr>
          <a:xfrm>
            <a:off x="2038350" y="4351338"/>
            <a:ext cx="6400800" cy="1371600"/>
          </a:xfrm>
        </p:spPr>
        <p:txBody>
          <a:bodyPr/>
          <a:lstStyle>
            <a:lvl1pPr marL="0" indent="0">
              <a:buFont typeface="Wingdings" pitchFamily="2" charset="2"/>
              <a:buNone/>
              <a:defRPr/>
            </a:lvl1pPr>
          </a:lstStyle>
          <a:p>
            <a:pPr lvl="0"/>
            <a:r>
              <a:rPr lang="en-US" noProof="0" smtClean="0"/>
              <a:t>Click to edit Master subtitle style</a:t>
            </a:r>
          </a:p>
        </p:txBody>
      </p:sp>
      <p:sp>
        <p:nvSpPr>
          <p:cNvPr id="7" name="Rectangle 7"/>
          <p:cNvSpPr>
            <a:spLocks noGrp="1" noChangeArrowheads="1"/>
          </p:cNvSpPr>
          <p:nvPr>
            <p:ph type="dt" sz="half" idx="10"/>
          </p:nvPr>
        </p:nvSpPr>
        <p:spPr>
          <a:xfrm>
            <a:off x="685800" y="6324600"/>
            <a:ext cx="1905000" cy="457200"/>
          </a:xfrm>
        </p:spPr>
        <p:txBody>
          <a:bodyPr/>
          <a:lstStyle>
            <a:lvl1pPr>
              <a:defRPr smtClean="0"/>
            </a:lvl1pPr>
          </a:lstStyle>
          <a:p>
            <a:pPr>
              <a:defRPr/>
            </a:pPr>
            <a:endParaRPr lang="en-US"/>
          </a:p>
        </p:txBody>
      </p:sp>
      <p:sp>
        <p:nvSpPr>
          <p:cNvPr id="8" name="Rectangle 8"/>
          <p:cNvSpPr>
            <a:spLocks noGrp="1" noChangeArrowheads="1"/>
          </p:cNvSpPr>
          <p:nvPr>
            <p:ph type="ftr" sz="quarter" idx="11"/>
          </p:nvPr>
        </p:nvSpPr>
        <p:spPr>
          <a:xfrm>
            <a:off x="3124200" y="6324600"/>
            <a:ext cx="2895600" cy="457200"/>
          </a:xfrm>
        </p:spPr>
        <p:txBody>
          <a:bodyPr/>
          <a:lstStyle>
            <a:lvl1pPr>
              <a:defRPr smtClean="0"/>
            </a:lvl1pPr>
          </a:lstStyle>
          <a:p>
            <a:pPr>
              <a:defRPr/>
            </a:pPr>
            <a:r>
              <a:rPr lang="en-US"/>
              <a:t>@ Dr. Heinz Lycklama</a:t>
            </a:r>
          </a:p>
        </p:txBody>
      </p:sp>
      <p:sp>
        <p:nvSpPr>
          <p:cNvPr id="9" name="Rectangle 9"/>
          <p:cNvSpPr>
            <a:spLocks noGrp="1" noChangeArrowheads="1"/>
          </p:cNvSpPr>
          <p:nvPr>
            <p:ph type="sldNum" sz="quarter" idx="12"/>
          </p:nvPr>
        </p:nvSpPr>
        <p:spPr>
          <a:xfrm>
            <a:off x="6553200" y="6324600"/>
            <a:ext cx="1905000" cy="457200"/>
          </a:xfrm>
        </p:spPr>
        <p:txBody>
          <a:bodyPr/>
          <a:lstStyle>
            <a:lvl1pPr>
              <a:defRPr sz="1400" smtClean="0"/>
            </a:lvl1pPr>
          </a:lstStyle>
          <a:p>
            <a:pPr>
              <a:defRPr/>
            </a:pPr>
            <a:fld id="{8675A267-D980-480C-8101-AEE17B924D1F}" type="slidenum">
              <a:rPr lang="en-US"/>
              <a:pPr>
                <a:defRPr/>
              </a:pPr>
              <a:t>‹#›</a:t>
            </a:fld>
            <a:endParaRPr lang="en-US"/>
          </a:p>
        </p:txBody>
      </p:sp>
    </p:spTree>
    <p:extLst>
      <p:ext uri="{BB962C8B-B14F-4D97-AF65-F5344CB8AC3E}">
        <p14:creationId xmlns:p14="http://schemas.microsoft.com/office/powerpoint/2010/main" val="2076920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r>
              <a:rPr lang="en-US"/>
              <a:t>@ Dr. Heinz Lycklama</a:t>
            </a:r>
          </a:p>
        </p:txBody>
      </p:sp>
      <p:sp>
        <p:nvSpPr>
          <p:cNvPr id="6" name="Rectangle 11"/>
          <p:cNvSpPr>
            <a:spLocks noGrp="1" noChangeArrowheads="1"/>
          </p:cNvSpPr>
          <p:nvPr>
            <p:ph type="sldNum" sz="quarter" idx="12"/>
          </p:nvPr>
        </p:nvSpPr>
        <p:spPr>
          <a:ln/>
        </p:spPr>
        <p:txBody>
          <a:bodyPr/>
          <a:lstStyle>
            <a:lvl1pPr>
              <a:defRPr/>
            </a:lvl1pPr>
          </a:lstStyle>
          <a:p>
            <a:pPr>
              <a:defRPr/>
            </a:pPr>
            <a:fld id="{B5B48F50-E391-408C-A9E3-5E13C27251F1}" type="slidenum">
              <a:rPr lang="en-US"/>
              <a:pPr>
                <a:defRPr/>
              </a:pPr>
              <a:t>‹#›</a:t>
            </a:fld>
            <a:endParaRPr lang="en-US" sz="1400"/>
          </a:p>
        </p:txBody>
      </p:sp>
    </p:spTree>
    <p:extLst>
      <p:ext uri="{BB962C8B-B14F-4D97-AF65-F5344CB8AC3E}">
        <p14:creationId xmlns:p14="http://schemas.microsoft.com/office/powerpoint/2010/main" val="862441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38950" y="838200"/>
            <a:ext cx="2000250" cy="53784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838200"/>
            <a:ext cx="5848350" cy="5378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r>
              <a:rPr lang="en-US"/>
              <a:t>@ Dr. Heinz Lycklama</a:t>
            </a:r>
          </a:p>
        </p:txBody>
      </p:sp>
      <p:sp>
        <p:nvSpPr>
          <p:cNvPr id="6" name="Rectangle 11"/>
          <p:cNvSpPr>
            <a:spLocks noGrp="1" noChangeArrowheads="1"/>
          </p:cNvSpPr>
          <p:nvPr>
            <p:ph type="sldNum" sz="quarter" idx="12"/>
          </p:nvPr>
        </p:nvSpPr>
        <p:spPr>
          <a:ln/>
        </p:spPr>
        <p:txBody>
          <a:bodyPr/>
          <a:lstStyle>
            <a:lvl1pPr>
              <a:defRPr/>
            </a:lvl1pPr>
          </a:lstStyle>
          <a:p>
            <a:pPr>
              <a:defRPr/>
            </a:pPr>
            <a:fld id="{FFA104E2-D248-4F8C-A6B4-B61A413A6CB5}" type="slidenum">
              <a:rPr lang="en-US"/>
              <a:pPr>
                <a:defRPr/>
              </a:pPr>
              <a:t>‹#›</a:t>
            </a:fld>
            <a:endParaRPr lang="en-US" sz="1400"/>
          </a:p>
        </p:txBody>
      </p:sp>
    </p:spTree>
    <p:extLst>
      <p:ext uri="{BB962C8B-B14F-4D97-AF65-F5344CB8AC3E}">
        <p14:creationId xmlns:p14="http://schemas.microsoft.com/office/powerpoint/2010/main" val="2390546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r>
              <a:rPr lang="en-US"/>
              <a:t>@ Dr. Heinz Lycklama</a:t>
            </a:r>
          </a:p>
        </p:txBody>
      </p:sp>
      <p:sp>
        <p:nvSpPr>
          <p:cNvPr id="6" name="Rectangle 11"/>
          <p:cNvSpPr>
            <a:spLocks noGrp="1" noChangeArrowheads="1"/>
          </p:cNvSpPr>
          <p:nvPr>
            <p:ph type="sldNum" sz="quarter" idx="12"/>
          </p:nvPr>
        </p:nvSpPr>
        <p:spPr>
          <a:ln/>
        </p:spPr>
        <p:txBody>
          <a:bodyPr/>
          <a:lstStyle>
            <a:lvl1pPr>
              <a:defRPr/>
            </a:lvl1pPr>
          </a:lstStyle>
          <a:p>
            <a:pPr>
              <a:defRPr/>
            </a:pPr>
            <a:fld id="{5FF57A64-C58B-4DFB-9240-E4A387E5E4D4}" type="slidenum">
              <a:rPr lang="en-US"/>
              <a:pPr>
                <a:defRPr/>
              </a:pPr>
              <a:t>‹#›</a:t>
            </a:fld>
            <a:endParaRPr lang="en-US" sz="1400"/>
          </a:p>
        </p:txBody>
      </p:sp>
    </p:spTree>
    <p:extLst>
      <p:ext uri="{BB962C8B-B14F-4D97-AF65-F5344CB8AC3E}">
        <p14:creationId xmlns:p14="http://schemas.microsoft.com/office/powerpoint/2010/main" val="2456880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r>
              <a:rPr lang="en-US"/>
              <a:t>@ Dr. Heinz Lycklama</a:t>
            </a:r>
          </a:p>
        </p:txBody>
      </p:sp>
      <p:sp>
        <p:nvSpPr>
          <p:cNvPr id="6" name="Rectangle 11"/>
          <p:cNvSpPr>
            <a:spLocks noGrp="1" noChangeArrowheads="1"/>
          </p:cNvSpPr>
          <p:nvPr>
            <p:ph type="sldNum" sz="quarter" idx="12"/>
          </p:nvPr>
        </p:nvSpPr>
        <p:spPr>
          <a:ln/>
        </p:spPr>
        <p:txBody>
          <a:bodyPr/>
          <a:lstStyle>
            <a:lvl1pPr>
              <a:defRPr/>
            </a:lvl1pPr>
          </a:lstStyle>
          <a:p>
            <a:pPr>
              <a:defRPr/>
            </a:pPr>
            <a:fld id="{A93EB60C-F846-4D1E-891A-6B58239C535A}" type="slidenum">
              <a:rPr lang="en-US"/>
              <a:pPr>
                <a:defRPr/>
              </a:pPr>
              <a:t>‹#›</a:t>
            </a:fld>
            <a:endParaRPr lang="en-US" sz="1400"/>
          </a:p>
        </p:txBody>
      </p:sp>
    </p:spTree>
    <p:extLst>
      <p:ext uri="{BB962C8B-B14F-4D97-AF65-F5344CB8AC3E}">
        <p14:creationId xmlns:p14="http://schemas.microsoft.com/office/powerpoint/2010/main" val="1729963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752600"/>
            <a:ext cx="3924300" cy="44640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752600"/>
            <a:ext cx="3924300" cy="44640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r>
              <a:rPr lang="en-US"/>
              <a:t>@ Dr. Heinz Lycklama</a:t>
            </a:r>
          </a:p>
        </p:txBody>
      </p:sp>
      <p:sp>
        <p:nvSpPr>
          <p:cNvPr id="7" name="Rectangle 11"/>
          <p:cNvSpPr>
            <a:spLocks noGrp="1" noChangeArrowheads="1"/>
          </p:cNvSpPr>
          <p:nvPr>
            <p:ph type="sldNum" sz="quarter" idx="12"/>
          </p:nvPr>
        </p:nvSpPr>
        <p:spPr>
          <a:ln/>
        </p:spPr>
        <p:txBody>
          <a:bodyPr/>
          <a:lstStyle>
            <a:lvl1pPr>
              <a:defRPr/>
            </a:lvl1pPr>
          </a:lstStyle>
          <a:p>
            <a:pPr>
              <a:defRPr/>
            </a:pPr>
            <a:fld id="{E3E35A15-B1AD-4F4B-8F70-159348249437}" type="slidenum">
              <a:rPr lang="en-US"/>
              <a:pPr>
                <a:defRPr/>
              </a:pPr>
              <a:t>‹#›</a:t>
            </a:fld>
            <a:endParaRPr lang="en-US" sz="1400"/>
          </a:p>
        </p:txBody>
      </p:sp>
    </p:spTree>
    <p:extLst>
      <p:ext uri="{BB962C8B-B14F-4D97-AF65-F5344CB8AC3E}">
        <p14:creationId xmlns:p14="http://schemas.microsoft.com/office/powerpoint/2010/main" val="1877487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a:ln/>
        </p:spPr>
        <p:txBody>
          <a:bodyPr/>
          <a:lstStyle>
            <a:lvl1pPr>
              <a:defRPr/>
            </a:lvl1pPr>
          </a:lstStyle>
          <a:p>
            <a:pPr>
              <a:defRPr/>
            </a:pPr>
            <a:endParaRPr lang="en-US"/>
          </a:p>
        </p:txBody>
      </p:sp>
      <p:sp>
        <p:nvSpPr>
          <p:cNvPr id="8" name="Rectangle 8"/>
          <p:cNvSpPr>
            <a:spLocks noGrp="1" noChangeArrowheads="1"/>
          </p:cNvSpPr>
          <p:nvPr>
            <p:ph type="ftr" sz="quarter" idx="11"/>
          </p:nvPr>
        </p:nvSpPr>
        <p:spPr>
          <a:ln/>
        </p:spPr>
        <p:txBody>
          <a:bodyPr/>
          <a:lstStyle>
            <a:lvl1pPr>
              <a:defRPr/>
            </a:lvl1pPr>
          </a:lstStyle>
          <a:p>
            <a:pPr>
              <a:defRPr/>
            </a:pPr>
            <a:r>
              <a:rPr lang="en-US"/>
              <a:t>@ Dr. Heinz Lycklama</a:t>
            </a:r>
          </a:p>
        </p:txBody>
      </p:sp>
      <p:sp>
        <p:nvSpPr>
          <p:cNvPr id="9" name="Rectangle 11"/>
          <p:cNvSpPr>
            <a:spLocks noGrp="1" noChangeArrowheads="1"/>
          </p:cNvSpPr>
          <p:nvPr>
            <p:ph type="sldNum" sz="quarter" idx="12"/>
          </p:nvPr>
        </p:nvSpPr>
        <p:spPr>
          <a:ln/>
        </p:spPr>
        <p:txBody>
          <a:bodyPr/>
          <a:lstStyle>
            <a:lvl1pPr>
              <a:defRPr/>
            </a:lvl1pPr>
          </a:lstStyle>
          <a:p>
            <a:pPr>
              <a:defRPr/>
            </a:pPr>
            <a:fld id="{61CBCFC5-3427-407E-87B3-698EEA10CB1B}" type="slidenum">
              <a:rPr lang="en-US"/>
              <a:pPr>
                <a:defRPr/>
              </a:pPr>
              <a:t>‹#›</a:t>
            </a:fld>
            <a:endParaRPr lang="en-US" sz="1400"/>
          </a:p>
        </p:txBody>
      </p:sp>
    </p:spTree>
    <p:extLst>
      <p:ext uri="{BB962C8B-B14F-4D97-AF65-F5344CB8AC3E}">
        <p14:creationId xmlns:p14="http://schemas.microsoft.com/office/powerpoint/2010/main" val="247082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a:ln/>
        </p:spPr>
        <p:txBody>
          <a:bodyPr/>
          <a:lstStyle>
            <a:lvl1pPr>
              <a:defRPr/>
            </a:lvl1pPr>
          </a:lstStyle>
          <a:p>
            <a:pPr>
              <a:defRPr/>
            </a:pPr>
            <a:endParaRPr lang="en-US"/>
          </a:p>
        </p:txBody>
      </p:sp>
      <p:sp>
        <p:nvSpPr>
          <p:cNvPr id="4" name="Rectangle 8"/>
          <p:cNvSpPr>
            <a:spLocks noGrp="1" noChangeArrowheads="1"/>
          </p:cNvSpPr>
          <p:nvPr>
            <p:ph type="ftr" sz="quarter" idx="11"/>
          </p:nvPr>
        </p:nvSpPr>
        <p:spPr>
          <a:ln/>
        </p:spPr>
        <p:txBody>
          <a:bodyPr/>
          <a:lstStyle>
            <a:lvl1pPr>
              <a:defRPr/>
            </a:lvl1pPr>
          </a:lstStyle>
          <a:p>
            <a:pPr>
              <a:defRPr/>
            </a:pPr>
            <a:r>
              <a:rPr lang="en-US"/>
              <a:t>@ Dr. Heinz Lycklama</a:t>
            </a:r>
          </a:p>
        </p:txBody>
      </p:sp>
      <p:sp>
        <p:nvSpPr>
          <p:cNvPr id="5" name="Rectangle 11"/>
          <p:cNvSpPr>
            <a:spLocks noGrp="1" noChangeArrowheads="1"/>
          </p:cNvSpPr>
          <p:nvPr>
            <p:ph type="sldNum" sz="quarter" idx="12"/>
          </p:nvPr>
        </p:nvSpPr>
        <p:spPr>
          <a:ln/>
        </p:spPr>
        <p:txBody>
          <a:bodyPr/>
          <a:lstStyle>
            <a:lvl1pPr>
              <a:defRPr/>
            </a:lvl1pPr>
          </a:lstStyle>
          <a:p>
            <a:pPr>
              <a:defRPr/>
            </a:pPr>
            <a:fld id="{D343A2F4-EC0D-481A-B417-028489C74087}" type="slidenum">
              <a:rPr lang="en-US"/>
              <a:pPr>
                <a:defRPr/>
              </a:pPr>
              <a:t>‹#›</a:t>
            </a:fld>
            <a:endParaRPr lang="en-US" sz="1400"/>
          </a:p>
        </p:txBody>
      </p:sp>
    </p:spTree>
    <p:extLst>
      <p:ext uri="{BB962C8B-B14F-4D97-AF65-F5344CB8AC3E}">
        <p14:creationId xmlns:p14="http://schemas.microsoft.com/office/powerpoint/2010/main" val="618209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p>
        </p:txBody>
      </p:sp>
      <p:sp>
        <p:nvSpPr>
          <p:cNvPr id="3" name="Rectangle 8"/>
          <p:cNvSpPr>
            <a:spLocks noGrp="1" noChangeArrowheads="1"/>
          </p:cNvSpPr>
          <p:nvPr>
            <p:ph type="ftr" sz="quarter" idx="11"/>
          </p:nvPr>
        </p:nvSpPr>
        <p:spPr>
          <a:ln/>
        </p:spPr>
        <p:txBody>
          <a:bodyPr/>
          <a:lstStyle>
            <a:lvl1pPr>
              <a:defRPr/>
            </a:lvl1pPr>
          </a:lstStyle>
          <a:p>
            <a:pPr>
              <a:defRPr/>
            </a:pPr>
            <a:r>
              <a:rPr lang="en-US"/>
              <a:t>@ Dr. Heinz Lycklama</a:t>
            </a:r>
          </a:p>
        </p:txBody>
      </p:sp>
      <p:sp>
        <p:nvSpPr>
          <p:cNvPr id="4" name="Rectangle 11"/>
          <p:cNvSpPr>
            <a:spLocks noGrp="1" noChangeArrowheads="1"/>
          </p:cNvSpPr>
          <p:nvPr>
            <p:ph type="sldNum" sz="quarter" idx="12"/>
          </p:nvPr>
        </p:nvSpPr>
        <p:spPr>
          <a:ln/>
        </p:spPr>
        <p:txBody>
          <a:bodyPr/>
          <a:lstStyle>
            <a:lvl1pPr>
              <a:defRPr/>
            </a:lvl1pPr>
          </a:lstStyle>
          <a:p>
            <a:pPr>
              <a:defRPr/>
            </a:pPr>
            <a:fld id="{92B9CD39-F31B-4B31-8FF7-31C6E9A1630F}" type="slidenum">
              <a:rPr lang="en-US"/>
              <a:pPr>
                <a:defRPr/>
              </a:pPr>
              <a:t>‹#›</a:t>
            </a:fld>
            <a:endParaRPr lang="en-US" sz="1400"/>
          </a:p>
        </p:txBody>
      </p:sp>
    </p:spTree>
    <p:extLst>
      <p:ext uri="{BB962C8B-B14F-4D97-AF65-F5344CB8AC3E}">
        <p14:creationId xmlns:p14="http://schemas.microsoft.com/office/powerpoint/2010/main" val="3338327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r>
              <a:rPr lang="en-US"/>
              <a:t>@ Dr. Heinz Lycklama</a:t>
            </a:r>
          </a:p>
        </p:txBody>
      </p:sp>
      <p:sp>
        <p:nvSpPr>
          <p:cNvPr id="7" name="Rectangle 11"/>
          <p:cNvSpPr>
            <a:spLocks noGrp="1" noChangeArrowheads="1"/>
          </p:cNvSpPr>
          <p:nvPr>
            <p:ph type="sldNum" sz="quarter" idx="12"/>
          </p:nvPr>
        </p:nvSpPr>
        <p:spPr>
          <a:ln/>
        </p:spPr>
        <p:txBody>
          <a:bodyPr/>
          <a:lstStyle>
            <a:lvl1pPr>
              <a:defRPr/>
            </a:lvl1pPr>
          </a:lstStyle>
          <a:p>
            <a:pPr>
              <a:defRPr/>
            </a:pPr>
            <a:fld id="{28B74DB3-EDBC-41D1-B14D-B83569221891}" type="slidenum">
              <a:rPr lang="en-US"/>
              <a:pPr>
                <a:defRPr/>
              </a:pPr>
              <a:t>‹#›</a:t>
            </a:fld>
            <a:endParaRPr lang="en-US" sz="1400"/>
          </a:p>
        </p:txBody>
      </p:sp>
    </p:spTree>
    <p:extLst>
      <p:ext uri="{BB962C8B-B14F-4D97-AF65-F5344CB8AC3E}">
        <p14:creationId xmlns:p14="http://schemas.microsoft.com/office/powerpoint/2010/main" val="1274128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r>
              <a:rPr lang="en-US"/>
              <a:t>@ Dr. Heinz Lycklama</a:t>
            </a:r>
          </a:p>
        </p:txBody>
      </p:sp>
      <p:sp>
        <p:nvSpPr>
          <p:cNvPr id="7" name="Rectangle 11"/>
          <p:cNvSpPr>
            <a:spLocks noGrp="1" noChangeArrowheads="1"/>
          </p:cNvSpPr>
          <p:nvPr>
            <p:ph type="sldNum" sz="quarter" idx="12"/>
          </p:nvPr>
        </p:nvSpPr>
        <p:spPr>
          <a:ln/>
        </p:spPr>
        <p:txBody>
          <a:bodyPr/>
          <a:lstStyle>
            <a:lvl1pPr>
              <a:defRPr/>
            </a:lvl1pPr>
          </a:lstStyle>
          <a:p>
            <a:pPr>
              <a:defRPr/>
            </a:pPr>
            <a:fld id="{27F0835E-895F-46AA-8EE0-82F3B5BB3D45}" type="slidenum">
              <a:rPr lang="en-US"/>
              <a:pPr>
                <a:defRPr/>
              </a:pPr>
              <a:t>‹#›</a:t>
            </a:fld>
            <a:endParaRPr lang="en-US" sz="1400"/>
          </a:p>
        </p:txBody>
      </p:sp>
    </p:spTree>
    <p:extLst>
      <p:ext uri="{BB962C8B-B14F-4D97-AF65-F5344CB8AC3E}">
        <p14:creationId xmlns:p14="http://schemas.microsoft.com/office/powerpoint/2010/main" val="2842978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hidden">
          <a:xfrm>
            <a:off x="152400" y="0"/>
            <a:ext cx="1447800" cy="685800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kumimoji="1" lang="en-US"/>
          </a:p>
        </p:txBody>
      </p:sp>
      <p:sp>
        <p:nvSpPr>
          <p:cNvPr id="1027" name="Rectangle 3"/>
          <p:cNvSpPr>
            <a:spLocks noChangeArrowheads="1"/>
          </p:cNvSpPr>
          <p:nvPr/>
        </p:nvSpPr>
        <p:spPr bwMode="hidden">
          <a:xfrm>
            <a:off x="1676400" y="0"/>
            <a:ext cx="7467600" cy="1219200"/>
          </a:xfrm>
          <a:prstGeom prst="rect">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kumimoji="1" lang="en-US"/>
          </a:p>
        </p:txBody>
      </p:sp>
      <p:sp>
        <p:nvSpPr>
          <p:cNvPr id="1028" name="Rectangle 4" descr="Stationery"/>
          <p:cNvSpPr>
            <a:spLocks noChangeArrowheads="1"/>
          </p:cNvSpPr>
          <p:nvPr/>
        </p:nvSpPr>
        <p:spPr bwMode="auto">
          <a:xfrm>
            <a:off x="457200" y="0"/>
            <a:ext cx="1219200" cy="762000"/>
          </a:xfrm>
          <a:prstGeom prst="rect">
            <a:avLst/>
          </a:prstGeom>
          <a:blipFill dpi="0" rotWithShape="0">
            <a:blip r:embed="rId13"/>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kumimoji="1" lang="en-US"/>
          </a:p>
        </p:txBody>
      </p:sp>
      <p:sp>
        <p:nvSpPr>
          <p:cNvPr id="1029" name="Rectangle 5" descr="Stationery"/>
          <p:cNvSpPr>
            <a:spLocks noChangeArrowheads="1"/>
          </p:cNvSpPr>
          <p:nvPr/>
        </p:nvSpPr>
        <p:spPr bwMode="auto">
          <a:xfrm>
            <a:off x="0" y="0"/>
            <a:ext cx="457200" cy="6858000"/>
          </a:xfrm>
          <a:prstGeom prst="rect">
            <a:avLst/>
          </a:prstGeom>
          <a:blipFill dpi="0" rotWithShape="0">
            <a:blip r:embed="rId13"/>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kumimoji="1" lang="en-US"/>
          </a:p>
        </p:txBody>
      </p:sp>
      <p:sp>
        <p:nvSpPr>
          <p:cNvPr id="1030" name="Rectangle 6"/>
          <p:cNvSpPr>
            <a:spLocks noGrp="1" noChangeArrowheads="1"/>
          </p:cNvSpPr>
          <p:nvPr>
            <p:ph type="title"/>
          </p:nvPr>
        </p:nvSpPr>
        <p:spPr bwMode="auto">
          <a:xfrm>
            <a:off x="1066800" y="838200"/>
            <a:ext cx="77724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31783" name="Rectangle 7"/>
          <p:cNvSpPr>
            <a:spLocks noGrp="1" noChangeArrowheads="1"/>
          </p:cNvSpPr>
          <p:nvPr>
            <p:ph type="dt" sz="half" idx="2"/>
          </p:nvPr>
        </p:nvSpPr>
        <p:spPr bwMode="auto">
          <a:xfrm>
            <a:off x="1066800" y="64135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400" smtClean="0">
                <a:solidFill>
                  <a:schemeClr val="tx2"/>
                </a:solidFill>
              </a:defRPr>
            </a:lvl1pPr>
          </a:lstStyle>
          <a:p>
            <a:pPr>
              <a:defRPr/>
            </a:pPr>
            <a:endParaRPr lang="en-US"/>
          </a:p>
        </p:txBody>
      </p:sp>
      <p:sp>
        <p:nvSpPr>
          <p:cNvPr id="331784" name="Rectangle 8"/>
          <p:cNvSpPr>
            <a:spLocks noGrp="1" noChangeArrowheads="1"/>
          </p:cNvSpPr>
          <p:nvPr>
            <p:ph type="ftr" sz="quarter" idx="3"/>
          </p:nvPr>
        </p:nvSpPr>
        <p:spPr bwMode="auto">
          <a:xfrm>
            <a:off x="3429000" y="64135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smtClean="0">
                <a:solidFill>
                  <a:schemeClr val="tx2"/>
                </a:solidFill>
              </a:defRPr>
            </a:lvl1pPr>
          </a:lstStyle>
          <a:p>
            <a:pPr>
              <a:defRPr/>
            </a:pPr>
            <a:r>
              <a:rPr lang="en-US"/>
              <a:t>@ Dr. Heinz Lycklama</a:t>
            </a:r>
          </a:p>
        </p:txBody>
      </p:sp>
      <p:pic>
        <p:nvPicPr>
          <p:cNvPr id="1033" name="Picture 9" descr="C:\Wendy\anabnr2.GIF"/>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228725" y="0"/>
            <a:ext cx="7915275"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Rectangle 10"/>
          <p:cNvSpPr>
            <a:spLocks noChangeArrowheads="1"/>
          </p:cNvSpPr>
          <p:nvPr/>
        </p:nvSpPr>
        <p:spPr bwMode="auto">
          <a:xfrm>
            <a:off x="304800" y="457200"/>
            <a:ext cx="2514600" cy="304800"/>
          </a:xfrm>
          <a:prstGeom prst="rect">
            <a:avLst/>
          </a:prstGeom>
          <a:solidFill>
            <a:schemeClr val="accent2">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kumimoji="1" lang="en-US"/>
          </a:p>
        </p:txBody>
      </p:sp>
      <p:sp>
        <p:nvSpPr>
          <p:cNvPr id="331787" name="Rectangle 11"/>
          <p:cNvSpPr>
            <a:spLocks noGrp="1" noChangeArrowheads="1"/>
          </p:cNvSpPr>
          <p:nvPr>
            <p:ph type="sldNum" sz="quarter" idx="4"/>
          </p:nvPr>
        </p:nvSpPr>
        <p:spPr bwMode="auto">
          <a:xfrm>
            <a:off x="8229600" y="64135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mtClean="0">
                <a:solidFill>
                  <a:schemeClr val="tx2"/>
                </a:solidFill>
              </a:defRPr>
            </a:lvl1pPr>
          </a:lstStyle>
          <a:p>
            <a:pPr>
              <a:defRPr/>
            </a:pPr>
            <a:fld id="{65DAB202-22D1-4BFF-8629-47D0734F9885}" type="slidenum">
              <a:rPr lang="en-US"/>
              <a:pPr>
                <a:defRPr/>
              </a:pPr>
              <a:t>‹#›</a:t>
            </a:fld>
            <a:endParaRPr lang="en-US" sz="1400"/>
          </a:p>
        </p:txBody>
      </p:sp>
      <p:sp>
        <p:nvSpPr>
          <p:cNvPr id="1036" name="Rectangle 12"/>
          <p:cNvSpPr>
            <a:spLocks noGrp="1" noChangeArrowheads="1"/>
          </p:cNvSpPr>
          <p:nvPr>
            <p:ph type="body" idx="1"/>
          </p:nvPr>
        </p:nvSpPr>
        <p:spPr bwMode="auto">
          <a:xfrm>
            <a:off x="838200" y="1752600"/>
            <a:ext cx="8001000" cy="4464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80"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457200" indent="-457200" algn="l" rtl="0" eaLnBrk="0" fontAlgn="base" hangingPunct="0">
        <a:spcBef>
          <a:spcPct val="20000"/>
        </a:spcBef>
        <a:spcAft>
          <a:spcPct val="0"/>
        </a:spcAft>
        <a:buClr>
          <a:srgbClr val="A50021"/>
        </a:buClr>
        <a:buSzPct val="75000"/>
        <a:buFont typeface="Wingdings" pitchFamily="2" charset="2"/>
        <a:buChar char="n"/>
        <a:defRPr sz="3200">
          <a:solidFill>
            <a:schemeClr val="tx1"/>
          </a:solidFill>
          <a:latin typeface="+mn-lt"/>
          <a:ea typeface="+mn-ea"/>
          <a:cs typeface="+mn-cs"/>
        </a:defRPr>
      </a:lvl1pPr>
      <a:lvl2pPr marL="1027113" indent="-455613" algn="l" rtl="0" eaLnBrk="0" fontAlgn="base" hangingPunct="0">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0013" indent="-228600" algn="l" rtl="0" eaLnBrk="0" fontAlgn="base" hangingPunct="0">
        <a:spcBef>
          <a:spcPct val="20000"/>
        </a:spcBef>
        <a:spcAft>
          <a:spcPct val="0"/>
        </a:spcAft>
        <a:buClr>
          <a:srgbClr val="666699"/>
        </a:buClr>
        <a:buSzPct val="70000"/>
        <a:buFont typeface="Wingdings" pitchFamily="2" charset="2"/>
        <a:buChar char="n"/>
        <a:defRPr sz="2400">
          <a:solidFill>
            <a:schemeClr val="tx1"/>
          </a:solidFill>
          <a:latin typeface="+mn-lt"/>
        </a:defRPr>
      </a:lvl3pPr>
      <a:lvl4pPr marL="1712913" indent="-228600" algn="l" rtl="0" eaLnBrk="0" fontAlgn="base" hangingPunct="0">
        <a:spcBef>
          <a:spcPct val="20000"/>
        </a:spcBef>
        <a:spcAft>
          <a:spcPct val="0"/>
        </a:spcAft>
        <a:buSzPct val="60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5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5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5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5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55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eheinz@osta.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ww.osta.com/creation"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8"/>
          <p:cNvSpPr>
            <a:spLocks noGrp="1" noChangeArrowheads="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3075" name="Rectangle 9"/>
          <p:cNvSpPr>
            <a:spLocks noGrp="1" noChangeArrowheads="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DBAADF97-71E9-4D4B-B0CD-4BEA66BE1615}" type="slidenum">
              <a:rPr lang="en-US" sz="1400">
                <a:solidFill>
                  <a:schemeClr val="tx2"/>
                </a:solidFill>
              </a:rPr>
              <a:pPr eaLnBrk="1" hangingPunct="1"/>
              <a:t>1</a:t>
            </a:fld>
            <a:endParaRPr lang="en-US" sz="1400">
              <a:solidFill>
                <a:schemeClr val="tx2"/>
              </a:solidFill>
            </a:endParaRPr>
          </a:p>
        </p:txBody>
      </p:sp>
      <p:sp>
        <p:nvSpPr>
          <p:cNvPr id="3076" name="Rectangle 2"/>
          <p:cNvSpPr>
            <a:spLocks noGrp="1" noChangeArrowheads="1"/>
          </p:cNvSpPr>
          <p:nvPr>
            <p:ph type="ctrTitle"/>
          </p:nvPr>
        </p:nvSpPr>
        <p:spPr>
          <a:xfrm>
            <a:off x="1295400" y="1143000"/>
            <a:ext cx="6629400" cy="1600200"/>
          </a:xfrm>
        </p:spPr>
        <p:txBody>
          <a:bodyPr/>
          <a:lstStyle/>
          <a:p>
            <a:pPr eaLnBrk="1" hangingPunct="1"/>
            <a:r>
              <a:rPr lang="en-US" smtClean="0"/>
              <a:t>What Does The Bible Say About Creation?</a:t>
            </a:r>
          </a:p>
        </p:txBody>
      </p:sp>
      <p:sp>
        <p:nvSpPr>
          <p:cNvPr id="3077" name="Rectangle 3"/>
          <p:cNvSpPr>
            <a:spLocks noGrp="1" noChangeArrowheads="1"/>
          </p:cNvSpPr>
          <p:nvPr>
            <p:ph type="subTitle" idx="1"/>
          </p:nvPr>
        </p:nvSpPr>
        <p:spPr>
          <a:xfrm>
            <a:off x="2438400" y="4267200"/>
            <a:ext cx="3962400" cy="1066800"/>
          </a:xfrm>
        </p:spPr>
        <p:txBody>
          <a:bodyPr/>
          <a:lstStyle/>
          <a:p>
            <a:pPr algn="ctr" eaLnBrk="1" hangingPunct="1"/>
            <a:r>
              <a:rPr lang="en-US" sz="1800" smtClean="0"/>
              <a:t>Dr. Heinz Lycklama</a:t>
            </a:r>
          </a:p>
          <a:p>
            <a:pPr algn="ctr" eaLnBrk="1" hangingPunct="1"/>
            <a:r>
              <a:rPr lang="en-US" sz="1800" smtClean="0">
                <a:hlinkClick r:id="rId3"/>
              </a:rPr>
              <a:t>heinz@osta.com</a:t>
            </a:r>
            <a:endParaRPr lang="en-US" sz="1800" smtClean="0"/>
          </a:p>
          <a:p>
            <a:pPr algn="ctr" eaLnBrk="1" hangingPunct="1"/>
            <a:r>
              <a:rPr lang="en-US" sz="1800" smtClean="0">
                <a:hlinkClick r:id="rId4"/>
              </a:rPr>
              <a:t>www.osta.com/creation</a:t>
            </a:r>
            <a:r>
              <a:rPr lang="en-US" sz="1800" smtClean="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1229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51BD7AA9-49D1-4AA4-9309-89D41AA8EB22}" type="slidenum">
              <a:rPr lang="en-US">
                <a:solidFill>
                  <a:schemeClr val="tx2"/>
                </a:solidFill>
              </a:rPr>
              <a:pPr eaLnBrk="1" hangingPunct="1"/>
              <a:t>10</a:t>
            </a:fld>
            <a:endParaRPr lang="en-US" sz="1400">
              <a:solidFill>
                <a:schemeClr val="tx2"/>
              </a:solidFill>
            </a:endParaRPr>
          </a:p>
        </p:txBody>
      </p:sp>
      <p:sp>
        <p:nvSpPr>
          <p:cNvPr id="12292" name="Rectangle 2"/>
          <p:cNvSpPr>
            <a:spLocks noGrp="1" noChangeArrowheads="1"/>
          </p:cNvSpPr>
          <p:nvPr>
            <p:ph type="title"/>
          </p:nvPr>
        </p:nvSpPr>
        <p:spPr>
          <a:xfrm>
            <a:off x="1447800" y="1143000"/>
            <a:ext cx="5257800" cy="762000"/>
          </a:xfrm>
        </p:spPr>
        <p:txBody>
          <a:bodyPr/>
          <a:lstStyle/>
          <a:p>
            <a:pPr eaLnBrk="1" hangingPunct="1"/>
            <a:r>
              <a:rPr lang="en-US" smtClean="0"/>
              <a:t>“Nothing”</a:t>
            </a:r>
          </a:p>
        </p:txBody>
      </p:sp>
      <p:sp>
        <p:nvSpPr>
          <p:cNvPr id="380931" name="Rectangle 3"/>
          <p:cNvSpPr>
            <a:spLocks noGrp="1" noChangeArrowheads="1"/>
          </p:cNvSpPr>
          <p:nvPr>
            <p:ph type="body" idx="1"/>
          </p:nvPr>
        </p:nvSpPr>
        <p:spPr>
          <a:xfrm>
            <a:off x="1447800" y="2362200"/>
            <a:ext cx="6324600" cy="2895600"/>
          </a:xfrm>
        </p:spPr>
        <p:txBody>
          <a:bodyPr/>
          <a:lstStyle/>
          <a:p>
            <a:pPr eaLnBrk="1" hangingPunct="1"/>
            <a:r>
              <a:rPr lang="en-US" smtClean="0"/>
              <a:t>Absence of matter (a vacuum)</a:t>
            </a:r>
          </a:p>
          <a:p>
            <a:pPr eaLnBrk="1" hangingPunct="1"/>
            <a:r>
              <a:rPr lang="en-US" smtClean="0"/>
              <a:t>Absence of matter and energy</a:t>
            </a:r>
          </a:p>
          <a:p>
            <a:pPr eaLnBrk="1" hangingPunct="1"/>
            <a:r>
              <a:rPr lang="en-US" smtClean="0"/>
              <a:t>Absence of matter and energy and the space-time dimension</a:t>
            </a:r>
          </a:p>
          <a:p>
            <a:pPr eaLnBrk="1" hangingPunct="1"/>
            <a:r>
              <a:rPr lang="en-US" smtClean="0"/>
              <a:t>Nothing = Absence of everything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80931">
                                            <p:txEl>
                                              <p:pRg st="0" end="0"/>
                                            </p:txEl>
                                          </p:spTgt>
                                        </p:tgtEl>
                                        <p:attrNameLst>
                                          <p:attrName>style.visibility</p:attrName>
                                        </p:attrNameLst>
                                      </p:cBhvr>
                                      <p:to>
                                        <p:strVal val="visible"/>
                                      </p:to>
                                    </p:set>
                                    <p:anim calcmode="lin" valueType="num">
                                      <p:cBhvr additive="base">
                                        <p:cTn id="7" dur="500" fill="hold"/>
                                        <p:tgtEl>
                                          <p:spTgt spid="3809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80931">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380931">
                                            <p:txEl>
                                              <p:pRg st="1" end="1"/>
                                            </p:txEl>
                                          </p:spTgt>
                                        </p:tgtEl>
                                        <p:attrNameLst>
                                          <p:attrName>style.visibility</p:attrName>
                                        </p:attrNameLst>
                                      </p:cBhvr>
                                      <p:to>
                                        <p:strVal val="visible"/>
                                      </p:to>
                                    </p:set>
                                    <p:anim calcmode="lin" valueType="num">
                                      <p:cBhvr additive="base">
                                        <p:cTn id="13" dur="500" fill="hold"/>
                                        <p:tgtEl>
                                          <p:spTgt spid="38093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80931">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380931">
                                            <p:txEl>
                                              <p:pRg st="2" end="2"/>
                                            </p:txEl>
                                          </p:spTgt>
                                        </p:tgtEl>
                                        <p:attrNameLst>
                                          <p:attrName>style.visibility</p:attrName>
                                        </p:attrNameLst>
                                      </p:cBhvr>
                                      <p:to>
                                        <p:strVal val="visible"/>
                                      </p:to>
                                    </p:set>
                                    <p:anim calcmode="lin" valueType="num">
                                      <p:cBhvr additive="base">
                                        <p:cTn id="19" dur="500" fill="hold"/>
                                        <p:tgtEl>
                                          <p:spTgt spid="38093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80931">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380931">
                                            <p:txEl>
                                              <p:pRg st="3" end="3"/>
                                            </p:txEl>
                                          </p:spTgt>
                                        </p:tgtEl>
                                        <p:attrNameLst>
                                          <p:attrName>style.visibility</p:attrName>
                                        </p:attrNameLst>
                                      </p:cBhvr>
                                      <p:to>
                                        <p:strVal val="visible"/>
                                      </p:to>
                                    </p:set>
                                    <p:anim calcmode="lin" valueType="num">
                                      <p:cBhvr additive="base">
                                        <p:cTn id="25" dur="500" fill="hold"/>
                                        <p:tgtEl>
                                          <p:spTgt spid="38093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80931">
                                            <p:txEl>
                                              <p:pRg st="3" end="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0931"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1331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BC62F6D1-337D-4429-BE37-BA87DBC57275}" type="slidenum">
              <a:rPr lang="en-US">
                <a:solidFill>
                  <a:schemeClr val="tx2"/>
                </a:solidFill>
              </a:rPr>
              <a:pPr eaLnBrk="1" hangingPunct="1"/>
              <a:t>11</a:t>
            </a:fld>
            <a:endParaRPr lang="en-US" sz="1400">
              <a:solidFill>
                <a:schemeClr val="tx2"/>
              </a:solidFill>
            </a:endParaRPr>
          </a:p>
        </p:txBody>
      </p:sp>
      <p:sp>
        <p:nvSpPr>
          <p:cNvPr id="13316" name="Rectangle 2"/>
          <p:cNvSpPr>
            <a:spLocks noGrp="1" noChangeArrowheads="1"/>
          </p:cNvSpPr>
          <p:nvPr>
            <p:ph type="title"/>
          </p:nvPr>
        </p:nvSpPr>
        <p:spPr>
          <a:xfrm>
            <a:off x="1371600" y="838200"/>
            <a:ext cx="6172200" cy="762000"/>
          </a:xfrm>
        </p:spPr>
        <p:txBody>
          <a:bodyPr/>
          <a:lstStyle/>
          <a:p>
            <a:pPr eaLnBrk="1" hangingPunct="1"/>
            <a:r>
              <a:rPr lang="en-US" smtClean="0"/>
              <a:t>Time Was Created!</a:t>
            </a:r>
          </a:p>
        </p:txBody>
      </p:sp>
      <p:sp>
        <p:nvSpPr>
          <p:cNvPr id="240643" name="Rectangle 3"/>
          <p:cNvSpPr>
            <a:spLocks noGrp="1" noChangeArrowheads="1"/>
          </p:cNvSpPr>
          <p:nvPr>
            <p:ph type="body" idx="1"/>
          </p:nvPr>
        </p:nvSpPr>
        <p:spPr>
          <a:xfrm>
            <a:off x="1238250" y="1752600"/>
            <a:ext cx="7280275" cy="4464050"/>
          </a:xfrm>
        </p:spPr>
        <p:txBody>
          <a:bodyPr/>
          <a:lstStyle/>
          <a:p>
            <a:pPr marL="342900" indent="-342900" eaLnBrk="1" hangingPunct="1"/>
            <a:r>
              <a:rPr lang="en-US" sz="2800" b="1" smtClean="0"/>
              <a:t>1 Cor. 2</a:t>
            </a:r>
            <a:r>
              <a:rPr lang="en-US" sz="2800" smtClean="0"/>
              <a:t>:</a:t>
            </a:r>
            <a:r>
              <a:rPr lang="en-US" sz="2800" b="1" smtClean="0"/>
              <a:t>7</a:t>
            </a:r>
            <a:r>
              <a:rPr lang="en-US" sz="2800" smtClean="0"/>
              <a:t>, “No, we speak of God's secret wisdom, a wisdom that has been hidden and that God destined for our glory </a:t>
            </a:r>
            <a:r>
              <a:rPr lang="en-US" sz="2800" b="1" smtClean="0"/>
              <a:t>before time began</a:t>
            </a:r>
            <a:r>
              <a:rPr lang="en-US" sz="2800" smtClean="0"/>
              <a:t>.”</a:t>
            </a:r>
          </a:p>
          <a:p>
            <a:pPr marL="342900" indent="-342900" eaLnBrk="1" hangingPunct="1"/>
            <a:r>
              <a:rPr lang="en-US" sz="2800" b="1" smtClean="0"/>
              <a:t>2 Tim. 1:9</a:t>
            </a:r>
            <a:r>
              <a:rPr lang="en-US" sz="2800" smtClean="0"/>
              <a:t>, “This grace was given us in Christ Jesus </a:t>
            </a:r>
            <a:r>
              <a:rPr lang="en-US" sz="2800" b="1" smtClean="0"/>
              <a:t>before the beginning of time</a:t>
            </a:r>
            <a:r>
              <a:rPr lang="en-US" sz="2800" smtClean="0"/>
              <a:t>,”</a:t>
            </a:r>
          </a:p>
          <a:p>
            <a:pPr marL="342900" indent="-342900" eaLnBrk="1" hangingPunct="1"/>
            <a:r>
              <a:rPr lang="en-US" sz="2800" b="1" smtClean="0"/>
              <a:t>Titus 1:</a:t>
            </a:r>
            <a:r>
              <a:rPr lang="en-US" sz="2800" smtClean="0"/>
              <a:t>2 a faith and knowledge resting on the hope of eternal life, which God, who does not lie, promised </a:t>
            </a:r>
            <a:r>
              <a:rPr lang="en-US" sz="2800" b="1" smtClean="0"/>
              <a:t>before the beginning of time,</a:t>
            </a:r>
            <a:endParaRPr lang="en-US" sz="2800" smtClean="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0643">
                                            <p:txEl>
                                              <p:pRg st="0" end="0"/>
                                            </p:txEl>
                                          </p:spTgt>
                                        </p:tgtEl>
                                        <p:attrNameLst>
                                          <p:attrName>style.visibility</p:attrName>
                                        </p:attrNameLst>
                                      </p:cBhvr>
                                      <p:to>
                                        <p:strVal val="visible"/>
                                      </p:to>
                                    </p:set>
                                    <p:anim calcmode="lin" valueType="num">
                                      <p:cBhvr additive="base">
                                        <p:cTn id="7" dur="500" fill="hold"/>
                                        <p:tgtEl>
                                          <p:spTgt spid="2406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06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0643">
                                            <p:txEl>
                                              <p:pRg st="1" end="1"/>
                                            </p:txEl>
                                          </p:spTgt>
                                        </p:tgtEl>
                                        <p:attrNameLst>
                                          <p:attrName>style.visibility</p:attrName>
                                        </p:attrNameLst>
                                      </p:cBhvr>
                                      <p:to>
                                        <p:strVal val="visible"/>
                                      </p:to>
                                    </p:set>
                                    <p:anim calcmode="lin" valueType="num">
                                      <p:cBhvr additive="base">
                                        <p:cTn id="13" dur="500" fill="hold"/>
                                        <p:tgtEl>
                                          <p:spTgt spid="24064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4064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40643">
                                            <p:txEl>
                                              <p:pRg st="2" end="2"/>
                                            </p:txEl>
                                          </p:spTgt>
                                        </p:tgtEl>
                                        <p:attrNameLst>
                                          <p:attrName>style.visibility</p:attrName>
                                        </p:attrNameLst>
                                      </p:cBhvr>
                                      <p:to>
                                        <p:strVal val="visible"/>
                                      </p:to>
                                    </p:set>
                                    <p:anim calcmode="lin" valueType="num">
                                      <p:cBhvr additive="base">
                                        <p:cTn id="19" dur="500" fill="hold"/>
                                        <p:tgtEl>
                                          <p:spTgt spid="24064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4064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643" grpId="0" build="p" bldLvl="4"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1433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048820C9-F1DF-49FE-9EB2-9FCEA88B23A1}" type="slidenum">
              <a:rPr lang="en-US">
                <a:solidFill>
                  <a:schemeClr val="tx2"/>
                </a:solidFill>
              </a:rPr>
              <a:pPr eaLnBrk="1" hangingPunct="1"/>
              <a:t>12</a:t>
            </a:fld>
            <a:endParaRPr lang="en-US" sz="1400">
              <a:solidFill>
                <a:schemeClr val="tx2"/>
              </a:solidFill>
            </a:endParaRPr>
          </a:p>
        </p:txBody>
      </p:sp>
      <p:sp>
        <p:nvSpPr>
          <p:cNvPr id="14340" name="Rectangle 2"/>
          <p:cNvSpPr>
            <a:spLocks noGrp="1" noChangeArrowheads="1"/>
          </p:cNvSpPr>
          <p:nvPr>
            <p:ph type="title"/>
          </p:nvPr>
        </p:nvSpPr>
        <p:spPr/>
        <p:txBody>
          <a:bodyPr/>
          <a:lstStyle/>
          <a:p>
            <a:pPr eaLnBrk="1" hangingPunct="1"/>
            <a:r>
              <a:rPr lang="en-US" b="1" smtClean="0">
                <a:solidFill>
                  <a:schemeClr val="tx1"/>
                </a:solidFill>
              </a:rPr>
              <a:t>God’s Time</a:t>
            </a:r>
          </a:p>
        </p:txBody>
      </p:sp>
      <p:sp>
        <p:nvSpPr>
          <p:cNvPr id="242691" name="Rectangle 3"/>
          <p:cNvSpPr>
            <a:spLocks noGrp="1" noChangeArrowheads="1"/>
          </p:cNvSpPr>
          <p:nvPr>
            <p:ph type="body" idx="1"/>
          </p:nvPr>
        </p:nvSpPr>
        <p:spPr>
          <a:xfrm>
            <a:off x="998538" y="1752600"/>
            <a:ext cx="7680325" cy="4464050"/>
          </a:xfrm>
        </p:spPr>
        <p:txBody>
          <a:bodyPr/>
          <a:lstStyle/>
          <a:p>
            <a:pPr marL="342900" indent="-342900" eaLnBrk="1" hangingPunct="1">
              <a:lnSpc>
                <a:spcPct val="90000"/>
              </a:lnSpc>
            </a:pPr>
            <a:r>
              <a:rPr lang="en-US" smtClean="0"/>
              <a:t>If God existed before time, then God can exist outside the framework of time.</a:t>
            </a:r>
          </a:p>
          <a:p>
            <a:pPr marL="742950" lvl="1" indent="-285750" eaLnBrk="1" hangingPunct="1">
              <a:lnSpc>
                <a:spcPct val="90000"/>
              </a:lnSpc>
            </a:pPr>
            <a:r>
              <a:rPr lang="en-US" smtClean="0"/>
              <a:t>Movie Analogy</a:t>
            </a:r>
          </a:p>
          <a:p>
            <a:pPr marL="742950" lvl="1" indent="-285750" eaLnBrk="1" hangingPunct="1">
              <a:lnSpc>
                <a:spcPct val="90000"/>
              </a:lnSpc>
            </a:pPr>
            <a:r>
              <a:rPr lang="en-US" smtClean="0"/>
              <a:t>Writing Analogy</a:t>
            </a:r>
          </a:p>
          <a:p>
            <a:pPr marL="342900" indent="-342900" eaLnBrk="1" hangingPunct="1">
              <a:lnSpc>
                <a:spcPct val="90000"/>
              </a:lnSpc>
            </a:pPr>
            <a:r>
              <a:rPr lang="en-US" b="1" smtClean="0"/>
              <a:t>Consequences</a:t>
            </a:r>
          </a:p>
          <a:p>
            <a:pPr marL="742950" lvl="1" indent="-285750" eaLnBrk="1" hangingPunct="1">
              <a:lnSpc>
                <a:spcPct val="90000"/>
              </a:lnSpc>
            </a:pPr>
            <a:r>
              <a:rPr lang="en-US" smtClean="0"/>
              <a:t>God can have personal relationships with all</a:t>
            </a:r>
          </a:p>
          <a:p>
            <a:pPr marL="742950" lvl="1" indent="-285750" eaLnBrk="1" hangingPunct="1">
              <a:lnSpc>
                <a:spcPct val="90000"/>
              </a:lnSpc>
            </a:pPr>
            <a:r>
              <a:rPr lang="en-US" smtClean="0"/>
              <a:t>From God’s perspective, there is no conflict between </a:t>
            </a:r>
            <a:r>
              <a:rPr lang="en-US" b="1" u="sng" smtClean="0"/>
              <a:t>free will</a:t>
            </a:r>
            <a:r>
              <a:rPr lang="en-US" smtClean="0"/>
              <a:t> and </a:t>
            </a:r>
            <a:r>
              <a:rPr lang="en-US" b="1" u="sng" smtClean="0"/>
              <a:t>predestination</a:t>
            </a:r>
            <a:r>
              <a:rPr lang="en-US" smtClean="0"/>
              <a:t>.  Both are temporal concepts.</a:t>
            </a:r>
          </a:p>
        </p:txBody>
      </p:sp>
      <p:pic>
        <p:nvPicPr>
          <p:cNvPr id="14342" name="Picture 4" descr="http://www.xs4all.nl/~wichm/cameraman.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2743200"/>
            <a:ext cx="142875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2691">
                                            <p:txEl>
                                              <p:pRg st="0" end="0"/>
                                            </p:txEl>
                                          </p:spTgt>
                                        </p:tgtEl>
                                        <p:attrNameLst>
                                          <p:attrName>style.visibility</p:attrName>
                                        </p:attrNameLst>
                                      </p:cBhvr>
                                      <p:to>
                                        <p:strVal val="visible"/>
                                      </p:to>
                                    </p:set>
                                    <p:anim calcmode="lin" valueType="num">
                                      <p:cBhvr additive="base">
                                        <p:cTn id="7" dur="500" fill="hold"/>
                                        <p:tgtEl>
                                          <p:spTgt spid="24269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2691">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242691">
                                            <p:txEl>
                                              <p:pRg st="1" end="1"/>
                                            </p:txEl>
                                          </p:spTgt>
                                        </p:tgtEl>
                                        <p:attrNameLst>
                                          <p:attrName>style.visibility</p:attrName>
                                        </p:attrNameLst>
                                      </p:cBhvr>
                                      <p:to>
                                        <p:strVal val="visible"/>
                                      </p:to>
                                    </p:set>
                                    <p:anim calcmode="lin" valueType="num">
                                      <p:cBhvr additive="base">
                                        <p:cTn id="11" dur="500" fill="hold"/>
                                        <p:tgtEl>
                                          <p:spTgt spid="242691">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42691">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242691">
                                            <p:txEl>
                                              <p:pRg st="2" end="2"/>
                                            </p:txEl>
                                          </p:spTgt>
                                        </p:tgtEl>
                                        <p:attrNameLst>
                                          <p:attrName>style.visibility</p:attrName>
                                        </p:attrNameLst>
                                      </p:cBhvr>
                                      <p:to>
                                        <p:strVal val="visible"/>
                                      </p:to>
                                    </p:set>
                                    <p:anim calcmode="lin" valueType="num">
                                      <p:cBhvr additive="base">
                                        <p:cTn id="15" dur="500" fill="hold"/>
                                        <p:tgtEl>
                                          <p:spTgt spid="242691">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4269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242691">
                                            <p:txEl>
                                              <p:pRg st="3" end="3"/>
                                            </p:txEl>
                                          </p:spTgt>
                                        </p:tgtEl>
                                        <p:attrNameLst>
                                          <p:attrName>style.visibility</p:attrName>
                                        </p:attrNameLst>
                                      </p:cBhvr>
                                      <p:to>
                                        <p:strVal val="visible"/>
                                      </p:to>
                                    </p:set>
                                    <p:anim calcmode="lin" valueType="num">
                                      <p:cBhvr additive="base">
                                        <p:cTn id="21" dur="500" fill="hold"/>
                                        <p:tgtEl>
                                          <p:spTgt spid="242691">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242691">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242691">
                                            <p:txEl>
                                              <p:pRg st="4" end="4"/>
                                            </p:txEl>
                                          </p:spTgt>
                                        </p:tgtEl>
                                        <p:attrNameLst>
                                          <p:attrName>style.visibility</p:attrName>
                                        </p:attrNameLst>
                                      </p:cBhvr>
                                      <p:to>
                                        <p:strVal val="visible"/>
                                      </p:to>
                                    </p:set>
                                    <p:anim calcmode="lin" valueType="num">
                                      <p:cBhvr additive="base">
                                        <p:cTn id="25" dur="500" fill="hold"/>
                                        <p:tgtEl>
                                          <p:spTgt spid="242691">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42691">
                                            <p:txEl>
                                              <p:pRg st="4" end="4"/>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242691">
                                            <p:txEl>
                                              <p:pRg st="5" end="5"/>
                                            </p:txEl>
                                          </p:spTgt>
                                        </p:tgtEl>
                                        <p:attrNameLst>
                                          <p:attrName>style.visibility</p:attrName>
                                        </p:attrNameLst>
                                      </p:cBhvr>
                                      <p:to>
                                        <p:strVal val="visible"/>
                                      </p:to>
                                    </p:set>
                                    <p:anim calcmode="lin" valueType="num">
                                      <p:cBhvr additive="base">
                                        <p:cTn id="29" dur="500" fill="hold"/>
                                        <p:tgtEl>
                                          <p:spTgt spid="242691">
                                            <p:txEl>
                                              <p:pRg st="5" end="5"/>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242691">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2691"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1536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9E4DB582-FB35-4231-BBBD-D2AA367AD42E}" type="slidenum">
              <a:rPr lang="en-US">
                <a:solidFill>
                  <a:schemeClr val="tx2"/>
                </a:solidFill>
              </a:rPr>
              <a:pPr eaLnBrk="1" hangingPunct="1"/>
              <a:t>13</a:t>
            </a:fld>
            <a:endParaRPr lang="en-US" sz="1400">
              <a:solidFill>
                <a:schemeClr val="tx2"/>
              </a:solidFill>
            </a:endParaRPr>
          </a:p>
        </p:txBody>
      </p:sp>
      <p:sp>
        <p:nvSpPr>
          <p:cNvPr id="15364" name="Rectangle 2"/>
          <p:cNvSpPr>
            <a:spLocks noGrp="1" noChangeArrowheads="1"/>
          </p:cNvSpPr>
          <p:nvPr>
            <p:ph type="title"/>
          </p:nvPr>
        </p:nvSpPr>
        <p:spPr>
          <a:xfrm>
            <a:off x="1828800" y="838200"/>
            <a:ext cx="4572000" cy="685800"/>
          </a:xfrm>
        </p:spPr>
        <p:txBody>
          <a:bodyPr/>
          <a:lstStyle/>
          <a:p>
            <a:pPr eaLnBrk="1" hangingPunct="1"/>
            <a:r>
              <a:rPr lang="en-US" smtClean="0"/>
              <a:t>Faith</a:t>
            </a:r>
          </a:p>
        </p:txBody>
      </p:sp>
      <p:sp>
        <p:nvSpPr>
          <p:cNvPr id="381955" name="Rectangle 3"/>
          <p:cNvSpPr>
            <a:spLocks noGrp="1" noChangeArrowheads="1"/>
          </p:cNvSpPr>
          <p:nvPr>
            <p:ph type="body" idx="1"/>
          </p:nvPr>
        </p:nvSpPr>
        <p:spPr>
          <a:xfrm>
            <a:off x="1143000" y="1676400"/>
            <a:ext cx="7239000" cy="4724400"/>
          </a:xfrm>
        </p:spPr>
        <p:txBody>
          <a:bodyPr/>
          <a:lstStyle/>
          <a:p>
            <a:pPr eaLnBrk="1" hangingPunct="1"/>
            <a:r>
              <a:rPr lang="en-US" sz="2800" smtClean="0"/>
              <a:t>What do we know and when do we know it?</a:t>
            </a:r>
          </a:p>
          <a:p>
            <a:pPr eaLnBrk="1" hangingPunct="1"/>
            <a:r>
              <a:rPr lang="en-US" sz="2800" smtClean="0"/>
              <a:t>Cosmologists think they know about the big bang from 10</a:t>
            </a:r>
            <a:r>
              <a:rPr lang="en-US" sz="2800" baseline="30000" smtClean="0"/>
              <a:t>-43</a:t>
            </a:r>
            <a:r>
              <a:rPr lang="en-US" sz="2800" smtClean="0"/>
              <a:t> seconds.   What about before?  No one knows! </a:t>
            </a:r>
          </a:p>
          <a:p>
            <a:pPr eaLnBrk="1" hangingPunct="1"/>
            <a:r>
              <a:rPr lang="en-US" sz="2800" smtClean="0"/>
              <a:t>“… all physical theories … break down at the beginning of the universe.”  Stephen Hawking</a:t>
            </a:r>
          </a:p>
          <a:p>
            <a:pPr eaLnBrk="1" hangingPunct="1"/>
            <a:r>
              <a:rPr lang="en-US" sz="2800" b="1" smtClean="0"/>
              <a:t>Heb. 11:3</a:t>
            </a:r>
            <a:r>
              <a:rPr lang="en-US" sz="2800" smtClean="0"/>
              <a:t>, “</a:t>
            </a:r>
            <a:r>
              <a:rPr lang="en-US" sz="2800" smtClean="0">
                <a:cs typeface="Times New Roman" pitchFamily="18" charset="0"/>
              </a:rPr>
              <a:t>By faith we understand that the worlds were framed by the word of God, so that the things which are seen were not made of things which are visible.”</a:t>
            </a:r>
            <a:endParaRPr lang="en-US" sz="28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81955">
                                            <p:txEl>
                                              <p:pRg st="0" end="0"/>
                                            </p:txEl>
                                          </p:spTgt>
                                        </p:tgtEl>
                                        <p:attrNameLst>
                                          <p:attrName>style.visibility</p:attrName>
                                        </p:attrNameLst>
                                      </p:cBhvr>
                                      <p:to>
                                        <p:strVal val="visible"/>
                                      </p:to>
                                    </p:set>
                                    <p:animEffect transition="in" filter="wipe(left)">
                                      <p:cBhvr>
                                        <p:cTn id="7" dur="500"/>
                                        <p:tgtEl>
                                          <p:spTgt spid="3819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81955">
                                            <p:txEl>
                                              <p:pRg st="1" end="1"/>
                                            </p:txEl>
                                          </p:spTgt>
                                        </p:tgtEl>
                                        <p:attrNameLst>
                                          <p:attrName>style.visibility</p:attrName>
                                        </p:attrNameLst>
                                      </p:cBhvr>
                                      <p:to>
                                        <p:strVal val="visible"/>
                                      </p:to>
                                    </p:set>
                                    <p:animEffect transition="in" filter="wipe(left)">
                                      <p:cBhvr>
                                        <p:cTn id="12" dur="500"/>
                                        <p:tgtEl>
                                          <p:spTgt spid="3819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81955">
                                            <p:txEl>
                                              <p:pRg st="2" end="2"/>
                                            </p:txEl>
                                          </p:spTgt>
                                        </p:tgtEl>
                                        <p:attrNameLst>
                                          <p:attrName>style.visibility</p:attrName>
                                        </p:attrNameLst>
                                      </p:cBhvr>
                                      <p:to>
                                        <p:strVal val="visible"/>
                                      </p:to>
                                    </p:set>
                                    <p:animEffect transition="in" filter="wipe(left)">
                                      <p:cBhvr>
                                        <p:cTn id="17" dur="500"/>
                                        <p:tgtEl>
                                          <p:spTgt spid="38195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81955">
                                            <p:txEl>
                                              <p:pRg st="3" end="3"/>
                                            </p:txEl>
                                          </p:spTgt>
                                        </p:tgtEl>
                                        <p:attrNameLst>
                                          <p:attrName>style.visibility</p:attrName>
                                        </p:attrNameLst>
                                      </p:cBhvr>
                                      <p:to>
                                        <p:strVal val="visible"/>
                                      </p:to>
                                    </p:set>
                                    <p:animEffect transition="in" filter="wipe(left)">
                                      <p:cBhvr>
                                        <p:cTn id="22" dur="500"/>
                                        <p:tgtEl>
                                          <p:spTgt spid="38195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1955"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3"/>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16387" name="Slide Number Placeholder 4"/>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BAF7452B-506F-4421-AB9E-A7A7ADFF7D47}" type="slidenum">
              <a:rPr lang="en-US">
                <a:solidFill>
                  <a:schemeClr val="tx2"/>
                </a:solidFill>
              </a:rPr>
              <a:pPr eaLnBrk="1" hangingPunct="1"/>
              <a:t>14</a:t>
            </a:fld>
            <a:endParaRPr lang="en-US" sz="1400">
              <a:solidFill>
                <a:schemeClr val="tx2"/>
              </a:solidFill>
            </a:endParaRPr>
          </a:p>
        </p:txBody>
      </p:sp>
      <p:sp>
        <p:nvSpPr>
          <p:cNvPr id="16388" name="Rectangle 2"/>
          <p:cNvSpPr>
            <a:spLocks noGrp="1" noChangeArrowheads="1"/>
          </p:cNvSpPr>
          <p:nvPr>
            <p:ph type="title"/>
          </p:nvPr>
        </p:nvSpPr>
        <p:spPr>
          <a:xfrm>
            <a:off x="1600200" y="2590800"/>
            <a:ext cx="6248400" cy="1981200"/>
          </a:xfrm>
          <a:ln>
            <a:solidFill>
              <a:schemeClr val="tx1"/>
            </a:solidFill>
            <a:miter lim="800000"/>
            <a:headEnd/>
            <a:tailEnd/>
          </a:ln>
        </p:spPr>
        <p:txBody>
          <a:bodyPr/>
          <a:lstStyle/>
          <a:p>
            <a:pPr eaLnBrk="1" hangingPunct="1"/>
            <a:r>
              <a:rPr lang="en-US" sz="6000" smtClean="0"/>
              <a:t>God as Creator, Maker, Designer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1741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3118F4BC-F6DD-4826-89A1-DD6491CCF679}" type="slidenum">
              <a:rPr lang="en-US">
                <a:solidFill>
                  <a:schemeClr val="tx2"/>
                </a:solidFill>
              </a:rPr>
              <a:pPr eaLnBrk="1" hangingPunct="1"/>
              <a:t>15</a:t>
            </a:fld>
            <a:endParaRPr lang="en-US" sz="1400">
              <a:solidFill>
                <a:schemeClr val="tx2"/>
              </a:solidFill>
            </a:endParaRPr>
          </a:p>
        </p:txBody>
      </p:sp>
      <p:sp>
        <p:nvSpPr>
          <p:cNvPr id="17412" name="Rectangle 2"/>
          <p:cNvSpPr>
            <a:spLocks noGrp="1" noChangeArrowheads="1"/>
          </p:cNvSpPr>
          <p:nvPr>
            <p:ph type="title"/>
          </p:nvPr>
        </p:nvSpPr>
        <p:spPr>
          <a:xfrm>
            <a:off x="990600" y="1143000"/>
            <a:ext cx="6858000" cy="6858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nchor="ctr"/>
          <a:lstStyle/>
          <a:p>
            <a:pPr eaLnBrk="1" hangingPunct="1"/>
            <a:r>
              <a:rPr lang="en-US" smtClean="0"/>
              <a:t>What Does the Bible Say?</a:t>
            </a:r>
          </a:p>
        </p:txBody>
      </p:sp>
      <p:sp>
        <p:nvSpPr>
          <p:cNvPr id="186371" name="Rectangle 3"/>
          <p:cNvSpPr>
            <a:spLocks noGrp="1" noChangeArrowheads="1"/>
          </p:cNvSpPr>
          <p:nvPr>
            <p:ph type="body" idx="1"/>
          </p:nvPr>
        </p:nvSpPr>
        <p:spPr>
          <a:xfrm>
            <a:off x="990600" y="1981200"/>
            <a:ext cx="7239000" cy="43434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pPr eaLnBrk="1" hangingPunct="1">
              <a:lnSpc>
                <a:spcPct val="90000"/>
              </a:lnSpc>
            </a:pPr>
            <a:r>
              <a:rPr lang="en-US" sz="3600" smtClean="0"/>
              <a:t>Does God have a plan?</a:t>
            </a:r>
          </a:p>
          <a:p>
            <a:pPr eaLnBrk="1" hangingPunct="1">
              <a:lnSpc>
                <a:spcPct val="90000"/>
              </a:lnSpc>
            </a:pPr>
            <a:r>
              <a:rPr lang="en-US" sz="3600" smtClean="0"/>
              <a:t>Does the Bible say that God designed life?</a:t>
            </a:r>
          </a:p>
          <a:p>
            <a:pPr eaLnBrk="1" hangingPunct="1">
              <a:lnSpc>
                <a:spcPct val="90000"/>
              </a:lnSpc>
            </a:pPr>
            <a:r>
              <a:rPr lang="en-US" sz="3600" smtClean="0"/>
              <a:t>Does life look designed?</a:t>
            </a:r>
          </a:p>
          <a:p>
            <a:pPr lvl="1" eaLnBrk="1" hangingPunct="1">
              <a:lnSpc>
                <a:spcPct val="90000"/>
              </a:lnSpc>
            </a:pPr>
            <a:r>
              <a:rPr lang="en-US" sz="3200" smtClean="0"/>
              <a:t>How do we decide if something is designed?</a:t>
            </a:r>
          </a:p>
          <a:p>
            <a:pPr lvl="1" eaLnBrk="1" hangingPunct="1">
              <a:lnSpc>
                <a:spcPct val="90000"/>
              </a:lnSpc>
            </a:pPr>
            <a:r>
              <a:rPr lang="en-US" sz="3200" smtClean="0"/>
              <a:t>Can nature design the kind of things seen in living systems?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86371">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186371">
                                            <p:txEl>
                                              <p:pRg st="0" end="0"/>
                                            </p:txEl>
                                          </p:spTgt>
                                        </p:tgtEl>
                                        <p:attrNameLst>
                                          <p:attrName>ppt_c</p:attrName>
                                        </p:attrNameLst>
                                      </p:cBhvr>
                                      <p:to>
                                        <a:schemeClr val="tx2"/>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86371">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186371">
                                            <p:txEl>
                                              <p:pRg st="1" end="1"/>
                                            </p:txEl>
                                          </p:spTgt>
                                        </p:tgtEl>
                                        <p:attrNameLst>
                                          <p:attrName>ppt_c</p:attrName>
                                        </p:attrNameLst>
                                      </p:cBhvr>
                                      <p:to>
                                        <a:schemeClr val="tx2"/>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86371">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186371">
                                            <p:txEl>
                                              <p:pRg st="2" end="2"/>
                                            </p:txEl>
                                          </p:spTgt>
                                        </p:tgtEl>
                                        <p:attrNameLst>
                                          <p:attrName>ppt_c</p:attrName>
                                        </p:attrNameLst>
                                      </p:cBhvr>
                                      <p:to>
                                        <a:schemeClr val="tx2"/>
                                      </p:to>
                                    </p:animClr>
                                  </p:subTnLst>
                                </p:cTn>
                              </p:par>
                              <p:par>
                                <p:cTn id="15" presetID="1" presetClass="entr" presetSubtype="0" fill="hold" grpId="0" nodeType="withEffect">
                                  <p:stCondLst>
                                    <p:cond delay="0"/>
                                  </p:stCondLst>
                                  <p:childTnLst>
                                    <p:set>
                                      <p:cBhvr>
                                        <p:cTn id="16" dur="1" fill="hold">
                                          <p:stCondLst>
                                            <p:cond delay="499"/>
                                          </p:stCondLst>
                                        </p:cTn>
                                        <p:tgtEl>
                                          <p:spTgt spid="186371">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186371">
                                            <p:txEl>
                                              <p:pRg st="3" end="3"/>
                                            </p:txEl>
                                          </p:spTgt>
                                        </p:tgtEl>
                                        <p:attrNameLst>
                                          <p:attrName>ppt_c</p:attrName>
                                        </p:attrNameLst>
                                      </p:cBhvr>
                                      <p:to>
                                        <a:schemeClr val="tx2"/>
                                      </p:to>
                                    </p:animClr>
                                  </p:subTnLst>
                                </p:cTn>
                              </p:par>
                              <p:par>
                                <p:cTn id="17" presetID="1" presetClass="entr" presetSubtype="0" fill="hold" grpId="0" nodeType="withEffect">
                                  <p:stCondLst>
                                    <p:cond delay="0"/>
                                  </p:stCondLst>
                                  <p:childTnLst>
                                    <p:set>
                                      <p:cBhvr>
                                        <p:cTn id="18" dur="1" fill="hold">
                                          <p:stCondLst>
                                            <p:cond delay="499"/>
                                          </p:stCondLst>
                                        </p:cTn>
                                        <p:tgtEl>
                                          <p:spTgt spid="186371">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186371">
                                            <p:txEl>
                                              <p:pRg st="4" end="4"/>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1"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1843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F6614A1A-E1AF-4807-985D-2DAD8A33699C}" type="slidenum">
              <a:rPr lang="en-US">
                <a:solidFill>
                  <a:schemeClr val="tx2"/>
                </a:solidFill>
              </a:rPr>
              <a:pPr eaLnBrk="1" hangingPunct="1"/>
              <a:t>16</a:t>
            </a:fld>
            <a:endParaRPr lang="en-US" sz="1400">
              <a:solidFill>
                <a:schemeClr val="tx2"/>
              </a:solidFill>
            </a:endParaRPr>
          </a:p>
        </p:txBody>
      </p:sp>
      <p:sp>
        <p:nvSpPr>
          <p:cNvPr id="18436" name="Rectangle 2"/>
          <p:cNvSpPr>
            <a:spLocks noGrp="1" noChangeArrowheads="1"/>
          </p:cNvSpPr>
          <p:nvPr>
            <p:ph type="title"/>
          </p:nvPr>
        </p:nvSpPr>
        <p:spPr>
          <a:xfrm>
            <a:off x="1143000" y="1066800"/>
            <a:ext cx="6629400" cy="6858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nchor="ctr"/>
          <a:lstStyle/>
          <a:p>
            <a:pPr eaLnBrk="1" hangingPunct="1"/>
            <a:r>
              <a:rPr lang="en-US" smtClean="0"/>
              <a:t>Creator, Maker, Designer</a:t>
            </a:r>
          </a:p>
        </p:txBody>
      </p:sp>
      <p:sp>
        <p:nvSpPr>
          <p:cNvPr id="187395" name="Rectangle 3"/>
          <p:cNvSpPr>
            <a:spLocks noGrp="1" noChangeArrowheads="1"/>
          </p:cNvSpPr>
          <p:nvPr>
            <p:ph type="body" idx="1"/>
          </p:nvPr>
        </p:nvSpPr>
        <p:spPr>
          <a:xfrm>
            <a:off x="990600" y="1981200"/>
            <a:ext cx="7620000" cy="43434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pPr eaLnBrk="1" hangingPunct="1"/>
            <a:r>
              <a:rPr lang="en-US" sz="2800" smtClean="0"/>
              <a:t>Is there a difference between being Creator, Maker, or Designer?</a:t>
            </a:r>
          </a:p>
          <a:p>
            <a:pPr eaLnBrk="1" hangingPunct="1"/>
            <a:r>
              <a:rPr lang="en-US" sz="2800" smtClean="0"/>
              <a:t>Perhaps - To make something does not mean that you planned in advance</a:t>
            </a:r>
          </a:p>
          <a:p>
            <a:pPr eaLnBrk="1" hangingPunct="1"/>
            <a:r>
              <a:rPr lang="en-US" sz="2800" smtClean="0"/>
              <a:t>An engineer may design a spectacular bridge but not be the craftsman that builds it</a:t>
            </a:r>
          </a:p>
          <a:p>
            <a:pPr eaLnBrk="1" hangingPunct="1"/>
            <a:r>
              <a:rPr lang="en-US" sz="2800" smtClean="0"/>
              <a:t>A scriptwriter may create a character, but that character will be played by an actor and may be perpetuated by other scriptwriters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87395">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187395">
                                            <p:txEl>
                                              <p:pRg st="0" end="0"/>
                                            </p:txEl>
                                          </p:spTgt>
                                        </p:tgtEl>
                                        <p:attrNameLst>
                                          <p:attrName>ppt_c</p:attrName>
                                        </p:attrNameLst>
                                      </p:cBhvr>
                                      <p:to>
                                        <a:schemeClr val="tx2"/>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87395">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187395">
                                            <p:txEl>
                                              <p:pRg st="1" end="1"/>
                                            </p:txEl>
                                          </p:spTgt>
                                        </p:tgtEl>
                                        <p:attrNameLst>
                                          <p:attrName>ppt_c</p:attrName>
                                        </p:attrNameLst>
                                      </p:cBhvr>
                                      <p:to>
                                        <a:schemeClr val="tx2"/>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87395">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187395">
                                            <p:txEl>
                                              <p:pRg st="2" end="2"/>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87395">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187395">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1945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D4EB2A16-FF58-43E9-BC9E-BA74869BFBB7}" type="slidenum">
              <a:rPr lang="en-US">
                <a:solidFill>
                  <a:schemeClr val="tx2"/>
                </a:solidFill>
              </a:rPr>
              <a:pPr eaLnBrk="1" hangingPunct="1"/>
              <a:t>17</a:t>
            </a:fld>
            <a:endParaRPr lang="en-US" sz="1400">
              <a:solidFill>
                <a:schemeClr val="tx2"/>
              </a:solidFill>
            </a:endParaRPr>
          </a:p>
        </p:txBody>
      </p:sp>
      <p:sp>
        <p:nvSpPr>
          <p:cNvPr id="19460" name="Rectangle 2"/>
          <p:cNvSpPr>
            <a:spLocks noGrp="1" noChangeArrowheads="1"/>
          </p:cNvSpPr>
          <p:nvPr>
            <p:ph type="title"/>
          </p:nvPr>
        </p:nvSpPr>
        <p:spPr>
          <a:xfrm>
            <a:off x="762000" y="838200"/>
            <a:ext cx="7772400" cy="7620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nchor="ctr"/>
          <a:lstStyle/>
          <a:p>
            <a:pPr eaLnBrk="1" hangingPunct="1"/>
            <a:r>
              <a:rPr lang="en-US" smtClean="0"/>
              <a:t>Creator Is A Title of God’s</a:t>
            </a:r>
          </a:p>
        </p:txBody>
      </p:sp>
      <p:sp>
        <p:nvSpPr>
          <p:cNvPr id="188419" name="Rectangle 3"/>
          <p:cNvSpPr>
            <a:spLocks noGrp="1" noChangeArrowheads="1"/>
          </p:cNvSpPr>
          <p:nvPr>
            <p:ph type="body" idx="1"/>
          </p:nvPr>
        </p:nvSpPr>
        <p:spPr>
          <a:xfrm>
            <a:off x="762000" y="1752600"/>
            <a:ext cx="8001000" cy="46482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pPr marL="342900" indent="-342900" eaLnBrk="1" hangingPunct="1">
              <a:lnSpc>
                <a:spcPct val="90000"/>
              </a:lnSpc>
            </a:pPr>
            <a:r>
              <a:rPr lang="en-US" sz="2400" b="1" u="sng" smtClean="0"/>
              <a:t>Eccl. 12:1</a:t>
            </a:r>
            <a:r>
              <a:rPr lang="en-US" sz="2400" smtClean="0"/>
              <a:t> Remember now your </a:t>
            </a:r>
            <a:r>
              <a:rPr lang="en-US" sz="2400" b="1" u="sng" smtClean="0"/>
              <a:t>Creator</a:t>
            </a:r>
            <a:r>
              <a:rPr lang="en-US" sz="2400" smtClean="0"/>
              <a:t> in the days of your youth, Before the difficult days come, And the years draw near when you say, "I have no pleasure in them"</a:t>
            </a:r>
          </a:p>
          <a:p>
            <a:pPr marL="342900" indent="-342900" eaLnBrk="1" hangingPunct="1">
              <a:lnSpc>
                <a:spcPct val="90000"/>
              </a:lnSpc>
            </a:pPr>
            <a:r>
              <a:rPr lang="en-US" sz="2400" b="1" u="sng" smtClean="0"/>
              <a:t>Is. 40:28</a:t>
            </a:r>
            <a:r>
              <a:rPr lang="en-US" sz="2400" smtClean="0"/>
              <a:t> Have you not known? Have you not heard? The everlasting God, the LORD, The </a:t>
            </a:r>
            <a:r>
              <a:rPr lang="en-US" sz="2400" b="1" u="sng" smtClean="0"/>
              <a:t>Creator</a:t>
            </a:r>
            <a:r>
              <a:rPr lang="en-US" sz="2400" smtClean="0"/>
              <a:t> of the ends of the earth, Neither faints nor is weary. His understanding is unsearchable. </a:t>
            </a:r>
          </a:p>
          <a:p>
            <a:pPr marL="342900" indent="-342900" eaLnBrk="1" hangingPunct="1">
              <a:lnSpc>
                <a:spcPct val="90000"/>
              </a:lnSpc>
            </a:pPr>
            <a:r>
              <a:rPr lang="en-US" sz="2400" b="1" u="sng" smtClean="0"/>
              <a:t>Rom. 1:25</a:t>
            </a:r>
            <a:r>
              <a:rPr lang="en-US" sz="2400" smtClean="0"/>
              <a:t> who exchanged the truth of God for the lie, and worshiped and served the creature rather than the </a:t>
            </a:r>
            <a:r>
              <a:rPr lang="en-US" sz="2400" b="1" u="sng" smtClean="0"/>
              <a:t>Creator</a:t>
            </a:r>
            <a:r>
              <a:rPr lang="en-US" sz="2400" smtClean="0"/>
              <a:t>, who is blessed forever. Amen. </a:t>
            </a:r>
          </a:p>
          <a:p>
            <a:pPr marL="342900" indent="-342900" eaLnBrk="1" hangingPunct="1">
              <a:lnSpc>
                <a:spcPct val="90000"/>
              </a:lnSpc>
            </a:pPr>
            <a:r>
              <a:rPr lang="en-US" sz="2400" b="1" u="sng" smtClean="0"/>
              <a:t>1 Pet. 4:19</a:t>
            </a:r>
            <a:r>
              <a:rPr lang="en-US" sz="2400" smtClean="0"/>
              <a:t> Therefore let those who suffer according to the will of God commit their souls [to Him] in doing good, as to a faithful </a:t>
            </a:r>
            <a:r>
              <a:rPr lang="en-US" sz="2400" b="1" u="sng" smtClean="0"/>
              <a:t>Creator</a:t>
            </a:r>
            <a:r>
              <a:rPr lang="en-US" sz="2400" smtClean="0"/>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88419">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188419">
                                            <p:txEl>
                                              <p:pRg st="0" end="0"/>
                                            </p:txEl>
                                          </p:spTgt>
                                        </p:tgtEl>
                                        <p:attrNameLst>
                                          <p:attrName>ppt_c</p:attrName>
                                        </p:attrNameLst>
                                      </p:cBhvr>
                                      <p:to>
                                        <a:schemeClr val="tx2"/>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88419">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188419">
                                            <p:txEl>
                                              <p:pRg st="1" end="1"/>
                                            </p:txEl>
                                          </p:spTgt>
                                        </p:tgtEl>
                                        <p:attrNameLst>
                                          <p:attrName>ppt_c</p:attrName>
                                        </p:attrNameLst>
                                      </p:cBhvr>
                                      <p:to>
                                        <a:schemeClr val="tx2"/>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88419">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188419">
                                            <p:txEl>
                                              <p:pRg st="2" end="2"/>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88419">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188419">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419"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2048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0976E446-929E-4525-B649-CFF24F02F9F3}" type="slidenum">
              <a:rPr lang="en-US">
                <a:solidFill>
                  <a:schemeClr val="tx2"/>
                </a:solidFill>
              </a:rPr>
              <a:pPr eaLnBrk="1" hangingPunct="1"/>
              <a:t>18</a:t>
            </a:fld>
            <a:endParaRPr lang="en-US" sz="1400">
              <a:solidFill>
                <a:schemeClr val="tx2"/>
              </a:solidFill>
            </a:endParaRPr>
          </a:p>
        </p:txBody>
      </p:sp>
      <p:sp>
        <p:nvSpPr>
          <p:cNvPr id="20484" name="Rectangle 2"/>
          <p:cNvSpPr>
            <a:spLocks noGrp="1" noChangeArrowheads="1"/>
          </p:cNvSpPr>
          <p:nvPr>
            <p:ph type="title"/>
          </p:nvPr>
        </p:nvSpPr>
        <p:spPr>
          <a:xfrm>
            <a:off x="685800" y="838200"/>
            <a:ext cx="7848600" cy="6858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nchor="ctr"/>
          <a:lstStyle/>
          <a:p>
            <a:pPr eaLnBrk="1" hangingPunct="1"/>
            <a:r>
              <a:rPr lang="en-US" smtClean="0">
                <a:solidFill>
                  <a:schemeClr val="tx1"/>
                </a:solidFill>
              </a:rPr>
              <a:t>Being Creator Makes God God</a:t>
            </a:r>
          </a:p>
        </p:txBody>
      </p:sp>
      <p:sp>
        <p:nvSpPr>
          <p:cNvPr id="190467" name="Rectangle 3"/>
          <p:cNvSpPr>
            <a:spLocks noGrp="1" noChangeArrowheads="1"/>
          </p:cNvSpPr>
          <p:nvPr>
            <p:ph type="body" idx="1"/>
          </p:nvPr>
        </p:nvSpPr>
        <p:spPr>
          <a:xfrm>
            <a:off x="609600" y="1524000"/>
            <a:ext cx="8305800" cy="49530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pPr marL="342900" indent="-342900" algn="just" eaLnBrk="1" hangingPunct="1">
              <a:lnSpc>
                <a:spcPct val="90000"/>
              </a:lnSpc>
              <a:buFont typeface="Wingdings" pitchFamily="2" charset="2"/>
              <a:buNone/>
            </a:pPr>
            <a:r>
              <a:rPr lang="en-US" sz="2400" b="1" u="sng" smtClean="0"/>
              <a:t>Is. 45:5-12</a:t>
            </a:r>
            <a:r>
              <a:rPr lang="en-US" sz="2400" smtClean="0"/>
              <a:t> </a:t>
            </a:r>
          </a:p>
          <a:p>
            <a:pPr marL="342900" indent="-342900" eaLnBrk="1" hangingPunct="1">
              <a:lnSpc>
                <a:spcPct val="90000"/>
              </a:lnSpc>
              <a:buFont typeface="Wingdings" pitchFamily="2" charset="2"/>
              <a:buNone/>
            </a:pPr>
            <a:r>
              <a:rPr lang="en-US" sz="2400" b="1" smtClean="0">
                <a:solidFill>
                  <a:schemeClr val="tx2"/>
                </a:solidFill>
              </a:rPr>
              <a:t>5</a:t>
            </a:r>
            <a:r>
              <a:rPr lang="en-US" sz="2400" smtClean="0"/>
              <a:t>	I [am] the LORD, and [there is] no other; [There is] no God besides Me. I will gird you, though you have not known Me, </a:t>
            </a:r>
          </a:p>
          <a:p>
            <a:pPr marL="342900" indent="-342900" eaLnBrk="1" hangingPunct="1">
              <a:lnSpc>
                <a:spcPct val="90000"/>
              </a:lnSpc>
              <a:buFont typeface="Wingdings" pitchFamily="2" charset="2"/>
              <a:buNone/>
            </a:pPr>
            <a:r>
              <a:rPr lang="en-US" sz="2400" b="1" smtClean="0">
                <a:solidFill>
                  <a:schemeClr val="tx2"/>
                </a:solidFill>
              </a:rPr>
              <a:t>6</a:t>
            </a:r>
            <a:r>
              <a:rPr lang="en-US" sz="2400" smtClean="0"/>
              <a:t>	That they may know from the rising of the sun to its setting That [there is] none besides Me. I [am] the LORD, and [there is] no other; </a:t>
            </a:r>
          </a:p>
          <a:p>
            <a:pPr marL="342900" indent="-342900" eaLnBrk="1" hangingPunct="1">
              <a:lnSpc>
                <a:spcPct val="90000"/>
              </a:lnSpc>
              <a:buFont typeface="Wingdings" pitchFamily="2" charset="2"/>
              <a:buNone/>
            </a:pPr>
            <a:r>
              <a:rPr lang="en-US" sz="2400" b="1" smtClean="0">
                <a:solidFill>
                  <a:schemeClr val="tx2"/>
                </a:solidFill>
              </a:rPr>
              <a:t>7</a:t>
            </a:r>
            <a:r>
              <a:rPr lang="en-US" sz="2400" smtClean="0"/>
              <a:t>	I </a:t>
            </a:r>
            <a:r>
              <a:rPr lang="en-US" sz="2400" b="1" u="sng" smtClean="0"/>
              <a:t>form</a:t>
            </a:r>
            <a:r>
              <a:rPr lang="en-US" sz="2400" smtClean="0"/>
              <a:t> the light and </a:t>
            </a:r>
            <a:r>
              <a:rPr lang="en-US" sz="2400" b="1" u="sng" smtClean="0"/>
              <a:t>create</a:t>
            </a:r>
            <a:r>
              <a:rPr lang="en-US" sz="2400" smtClean="0"/>
              <a:t> darkness:  I </a:t>
            </a:r>
            <a:r>
              <a:rPr lang="en-US" sz="2400" b="1" u="sng" smtClean="0"/>
              <a:t>make</a:t>
            </a:r>
            <a:r>
              <a:rPr lang="en-US" sz="2400" smtClean="0"/>
              <a:t> peace and </a:t>
            </a:r>
            <a:r>
              <a:rPr lang="en-US" sz="2400" b="1" u="sng" smtClean="0"/>
              <a:t>create</a:t>
            </a:r>
            <a:r>
              <a:rPr lang="en-US" sz="2400" smtClean="0">
                <a:solidFill>
                  <a:schemeClr val="accent2"/>
                </a:solidFill>
              </a:rPr>
              <a:t> </a:t>
            </a:r>
            <a:r>
              <a:rPr lang="en-US" sz="2400" smtClean="0"/>
              <a:t>calamity;  I, the Lord, do all these things.</a:t>
            </a:r>
          </a:p>
          <a:p>
            <a:pPr marL="342900" indent="-342900" eaLnBrk="1" hangingPunct="1">
              <a:lnSpc>
                <a:spcPct val="90000"/>
              </a:lnSpc>
              <a:buFont typeface="Wingdings" pitchFamily="2" charset="2"/>
              <a:buNone/>
            </a:pPr>
            <a:r>
              <a:rPr lang="en-US" sz="2400" b="1" smtClean="0">
                <a:solidFill>
                  <a:schemeClr val="tx2"/>
                </a:solidFill>
              </a:rPr>
              <a:t>8</a:t>
            </a:r>
            <a:r>
              <a:rPr lang="en-US" sz="2400" smtClean="0"/>
              <a:t>	Rain down, you heavens, from above, And let the skies pour down righteousness; Let the earth open, let them bring forth salvation, And let righteousness spring up together. I, the LORD, have </a:t>
            </a:r>
            <a:r>
              <a:rPr lang="en-US" sz="2400" b="1" u="sng" smtClean="0"/>
              <a:t>created</a:t>
            </a:r>
            <a:r>
              <a:rPr lang="en-US" sz="2400" smtClean="0"/>
              <a:t> it.</a:t>
            </a:r>
          </a:p>
          <a:p>
            <a:pPr marL="342900" indent="-342900" eaLnBrk="1" hangingPunct="1">
              <a:lnSpc>
                <a:spcPct val="90000"/>
              </a:lnSpc>
              <a:buFont typeface="Wingdings" pitchFamily="2" charset="2"/>
              <a:buNone/>
            </a:pPr>
            <a:r>
              <a:rPr lang="en-US" sz="2400" b="1" smtClean="0">
                <a:solidFill>
                  <a:schemeClr val="tx2"/>
                </a:solidFill>
              </a:rPr>
              <a:t>12</a:t>
            </a:r>
            <a:r>
              <a:rPr lang="en-US" sz="2400" smtClean="0"/>
              <a:t>	I have </a:t>
            </a:r>
            <a:r>
              <a:rPr lang="en-US" sz="2400" b="1" u="sng" smtClean="0"/>
              <a:t>made</a:t>
            </a:r>
            <a:r>
              <a:rPr lang="en-US" sz="2400" smtClean="0"/>
              <a:t> the earth, and </a:t>
            </a:r>
            <a:r>
              <a:rPr lang="en-US" sz="2400" b="1" u="sng" smtClean="0"/>
              <a:t>created</a:t>
            </a:r>
            <a:r>
              <a:rPr lang="en-US" sz="2400" smtClean="0"/>
              <a:t> man upon it.  I--My hands-- stretched out the heavens, and all their host I have commanded.</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90467">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190467">
                                            <p:txEl>
                                              <p:pRg st="0" end="0"/>
                                            </p:txEl>
                                          </p:spTgt>
                                        </p:tgtEl>
                                        <p:attrNameLst>
                                          <p:attrName>ppt_c</p:attrName>
                                        </p:attrNameLst>
                                      </p:cBhvr>
                                      <p:to>
                                        <a:schemeClr val="tx2"/>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90467">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190467">
                                            <p:txEl>
                                              <p:pRg st="1" end="1"/>
                                            </p:txEl>
                                          </p:spTgt>
                                        </p:tgtEl>
                                        <p:attrNameLst>
                                          <p:attrName>ppt_c</p:attrName>
                                        </p:attrNameLst>
                                      </p:cBhvr>
                                      <p:to>
                                        <a:schemeClr val="tx2"/>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90467">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190467">
                                            <p:txEl>
                                              <p:pRg st="2" end="2"/>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90467">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190467">
                                            <p:txEl>
                                              <p:pRg st="3" end="3"/>
                                            </p:txEl>
                                          </p:spTgt>
                                        </p:tgtEl>
                                        <p:attrNameLst>
                                          <p:attrName>ppt_c</p:attrName>
                                        </p:attrNameLst>
                                      </p:cBhvr>
                                      <p:to>
                                        <a:schemeClr val="tx2"/>
                                      </p:to>
                                    </p:animClr>
                                  </p:sub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90467">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190467">
                                            <p:txEl>
                                              <p:pRg st="4" end="4"/>
                                            </p:txEl>
                                          </p:spTgt>
                                        </p:tgtEl>
                                        <p:attrNameLst>
                                          <p:attrName>ppt_c</p:attrName>
                                        </p:attrNameLst>
                                      </p:cBhvr>
                                      <p:to>
                                        <a:schemeClr val="tx2"/>
                                      </p:to>
                                    </p:animClr>
                                  </p:sub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90467">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190467">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67"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2150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01BE3ECD-14F6-40ED-9A08-5D2D43FFA74B}" type="slidenum">
              <a:rPr lang="en-US">
                <a:solidFill>
                  <a:schemeClr val="tx2"/>
                </a:solidFill>
              </a:rPr>
              <a:pPr eaLnBrk="1" hangingPunct="1"/>
              <a:t>19</a:t>
            </a:fld>
            <a:endParaRPr lang="en-US" sz="1400">
              <a:solidFill>
                <a:schemeClr val="tx2"/>
              </a:solidFill>
            </a:endParaRPr>
          </a:p>
        </p:txBody>
      </p:sp>
      <p:sp>
        <p:nvSpPr>
          <p:cNvPr id="21508" name="Rectangle 2"/>
          <p:cNvSpPr>
            <a:spLocks noGrp="1" noChangeArrowheads="1"/>
          </p:cNvSpPr>
          <p:nvPr>
            <p:ph type="title"/>
          </p:nvPr>
        </p:nvSpPr>
        <p:spPr>
          <a:xfrm>
            <a:off x="762000" y="914400"/>
            <a:ext cx="6934200" cy="8382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nchor="ctr"/>
          <a:lstStyle/>
          <a:p>
            <a:pPr eaLnBrk="1" hangingPunct="1"/>
            <a:r>
              <a:rPr lang="en-US" smtClean="0"/>
              <a:t>To Be Owned By God</a:t>
            </a:r>
          </a:p>
        </p:txBody>
      </p:sp>
      <p:sp>
        <p:nvSpPr>
          <p:cNvPr id="192515" name="Rectangle 3"/>
          <p:cNvSpPr>
            <a:spLocks noGrp="1" noChangeArrowheads="1"/>
          </p:cNvSpPr>
          <p:nvPr>
            <p:ph type="body" idx="1"/>
          </p:nvPr>
        </p:nvSpPr>
        <p:spPr>
          <a:xfrm>
            <a:off x="838200" y="1981200"/>
            <a:ext cx="7696200" cy="41148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pPr eaLnBrk="1" hangingPunct="1">
              <a:lnSpc>
                <a:spcPct val="90000"/>
              </a:lnSpc>
            </a:pPr>
            <a:r>
              <a:rPr lang="en-US" smtClean="0"/>
              <a:t>The word translated “</a:t>
            </a:r>
            <a:r>
              <a:rPr lang="en-US" b="1" u="sng" smtClean="0"/>
              <a:t>Creator</a:t>
            </a:r>
            <a:r>
              <a:rPr lang="en-US" smtClean="0"/>
              <a:t>” in the New Testament is always </a:t>
            </a:r>
            <a:r>
              <a:rPr lang="en-US" smtClean="0">
                <a:latin typeface="Symbol" pitchFamily="18" charset="2"/>
              </a:rPr>
              <a:t>ktizo</a:t>
            </a:r>
            <a:r>
              <a:rPr lang="en-US" smtClean="0"/>
              <a:t> (ktizo  </a:t>
            </a:r>
            <a:r>
              <a:rPr lang="en-US" i="1" smtClean="0"/>
              <a:t>ktid’-zo</a:t>
            </a:r>
            <a:r>
              <a:rPr lang="en-US" smtClean="0"/>
              <a:t>) meaning to fabricate</a:t>
            </a:r>
          </a:p>
          <a:p>
            <a:pPr eaLnBrk="1" hangingPunct="1">
              <a:lnSpc>
                <a:spcPct val="90000"/>
              </a:lnSpc>
            </a:pPr>
            <a:r>
              <a:rPr lang="en-US" smtClean="0"/>
              <a:t>This word comes from the root </a:t>
            </a:r>
            <a:r>
              <a:rPr lang="en-US" smtClean="0">
                <a:latin typeface="Symbol" pitchFamily="18" charset="2"/>
              </a:rPr>
              <a:t>ktaomai</a:t>
            </a:r>
            <a:r>
              <a:rPr lang="en-US" smtClean="0"/>
              <a:t> (ktaomai </a:t>
            </a:r>
            <a:r>
              <a:rPr lang="en-US" i="1" smtClean="0"/>
              <a:t>ktah’-om-ahee</a:t>
            </a:r>
            <a:r>
              <a:rPr lang="en-US" smtClean="0"/>
              <a:t>) a verb meaning to acquire or purchase</a:t>
            </a:r>
          </a:p>
          <a:p>
            <a:pPr eaLnBrk="1" hangingPunct="1">
              <a:lnSpc>
                <a:spcPct val="90000"/>
              </a:lnSpc>
            </a:pPr>
            <a:r>
              <a:rPr lang="en-US" smtClean="0"/>
              <a:t>God both fabricated us and purchased us</a:t>
            </a:r>
          </a:p>
          <a:p>
            <a:pPr eaLnBrk="1" hangingPunct="1">
              <a:lnSpc>
                <a:spcPct val="90000"/>
              </a:lnSpc>
            </a:pPr>
            <a:r>
              <a:rPr lang="en-US" smtClean="0"/>
              <a:t>We are owned by God</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92515">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192515">
                                            <p:txEl>
                                              <p:pRg st="0" end="0"/>
                                            </p:txEl>
                                          </p:spTgt>
                                        </p:tgtEl>
                                        <p:attrNameLst>
                                          <p:attrName>ppt_c</p:attrName>
                                        </p:attrNameLst>
                                      </p:cBhvr>
                                      <p:to>
                                        <a:schemeClr val="tx2"/>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92515">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192515">
                                            <p:txEl>
                                              <p:pRg st="1" end="1"/>
                                            </p:txEl>
                                          </p:spTgt>
                                        </p:tgtEl>
                                        <p:attrNameLst>
                                          <p:attrName>ppt_c</p:attrName>
                                        </p:attrNameLst>
                                      </p:cBhvr>
                                      <p:to>
                                        <a:schemeClr val="tx2"/>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92515">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192515">
                                            <p:txEl>
                                              <p:pRg st="2" end="2"/>
                                            </p:txEl>
                                          </p:spTgt>
                                        </p:tgtEl>
                                        <p:attrNameLst>
                                          <p:attrName>ppt_c</p:attrName>
                                        </p:attrNameLst>
                                      </p:cBhvr>
                                      <p:to>
                                        <a:schemeClr val="tx2"/>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92515">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192515">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515"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409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F8422EE7-54D0-45BD-A7CD-1B92BEADE619}" type="slidenum">
              <a:rPr lang="en-US">
                <a:solidFill>
                  <a:schemeClr val="tx2"/>
                </a:solidFill>
              </a:rPr>
              <a:pPr eaLnBrk="1" hangingPunct="1"/>
              <a:t>2</a:t>
            </a:fld>
            <a:endParaRPr lang="en-US" sz="1400">
              <a:solidFill>
                <a:schemeClr val="tx2"/>
              </a:solidFill>
            </a:endParaRPr>
          </a:p>
        </p:txBody>
      </p:sp>
      <p:sp>
        <p:nvSpPr>
          <p:cNvPr id="4100" name="Rectangle 1026"/>
          <p:cNvSpPr>
            <a:spLocks noGrp="1" noChangeArrowheads="1"/>
          </p:cNvSpPr>
          <p:nvPr>
            <p:ph type="title"/>
          </p:nvPr>
        </p:nvSpPr>
        <p:spPr>
          <a:xfrm>
            <a:off x="1143000" y="990600"/>
            <a:ext cx="6172200" cy="712788"/>
          </a:xfrm>
        </p:spPr>
        <p:txBody>
          <a:bodyPr/>
          <a:lstStyle/>
          <a:p>
            <a:pPr eaLnBrk="1" hangingPunct="1"/>
            <a:r>
              <a:rPr lang="en-US" smtClean="0"/>
              <a:t>The Bible and Creation</a:t>
            </a:r>
          </a:p>
        </p:txBody>
      </p:sp>
      <p:sp>
        <p:nvSpPr>
          <p:cNvPr id="4101" name="Rectangle 1027"/>
          <p:cNvSpPr>
            <a:spLocks noGrp="1" noChangeArrowheads="1"/>
          </p:cNvSpPr>
          <p:nvPr>
            <p:ph type="body" idx="1"/>
          </p:nvPr>
        </p:nvSpPr>
        <p:spPr>
          <a:xfrm>
            <a:off x="1143000" y="1905000"/>
            <a:ext cx="7239000" cy="4343400"/>
          </a:xfrm>
        </p:spPr>
        <p:txBody>
          <a:bodyPr/>
          <a:lstStyle/>
          <a:p>
            <a:pPr eaLnBrk="1" hangingPunct="1"/>
            <a:r>
              <a:rPr lang="en-US" sz="2800" smtClean="0"/>
              <a:t>Evidence of Creation in nature</a:t>
            </a:r>
          </a:p>
          <a:p>
            <a:pPr eaLnBrk="1" hangingPunct="1"/>
            <a:r>
              <a:rPr lang="en-US" sz="2800" smtClean="0"/>
              <a:t>God as creator/maker/designer</a:t>
            </a:r>
          </a:p>
          <a:p>
            <a:pPr eaLnBrk="1" hangingPunct="1"/>
            <a:r>
              <a:rPr lang="en-US" sz="2800" smtClean="0"/>
              <a:t>The works of Creation</a:t>
            </a:r>
          </a:p>
          <a:p>
            <a:pPr eaLnBrk="1" hangingPunct="1"/>
            <a:r>
              <a:rPr lang="en-US" sz="2800" smtClean="0"/>
              <a:t>The Creation account</a:t>
            </a:r>
          </a:p>
          <a:p>
            <a:pPr eaLnBrk="1" hangingPunct="1"/>
            <a:r>
              <a:rPr lang="en-US" sz="2800" smtClean="0"/>
              <a:t>Principles of Creation</a:t>
            </a:r>
          </a:p>
          <a:p>
            <a:pPr eaLnBrk="1" hangingPunct="1"/>
            <a:r>
              <a:rPr lang="en-US" sz="2800" smtClean="0"/>
              <a:t>References to Creation in the OT</a:t>
            </a:r>
          </a:p>
          <a:p>
            <a:pPr eaLnBrk="1" hangingPunct="1"/>
            <a:r>
              <a:rPr lang="en-US" sz="2800" smtClean="0"/>
              <a:t>References to Creation in the NT</a:t>
            </a:r>
          </a:p>
          <a:p>
            <a:pPr eaLnBrk="1" hangingPunct="1"/>
            <a:r>
              <a:rPr lang="en-US" sz="2800" smtClean="0"/>
              <a:t>Challenges with Genesis account of Creation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2253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F7C058F6-C886-4674-87A6-5BB0B92516A2}" type="slidenum">
              <a:rPr lang="en-US">
                <a:solidFill>
                  <a:schemeClr val="tx2"/>
                </a:solidFill>
              </a:rPr>
              <a:pPr eaLnBrk="1" hangingPunct="1"/>
              <a:t>20</a:t>
            </a:fld>
            <a:endParaRPr lang="en-US" sz="1400">
              <a:solidFill>
                <a:schemeClr val="tx2"/>
              </a:solidFill>
            </a:endParaRPr>
          </a:p>
        </p:txBody>
      </p:sp>
      <p:sp>
        <p:nvSpPr>
          <p:cNvPr id="22532" name="Rectangle 2"/>
          <p:cNvSpPr>
            <a:spLocks noGrp="1" noChangeArrowheads="1"/>
          </p:cNvSpPr>
          <p:nvPr>
            <p:ph type="title"/>
          </p:nvPr>
        </p:nvSpPr>
        <p:spPr>
          <a:xfrm>
            <a:off x="990600" y="990600"/>
            <a:ext cx="6850063" cy="6858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nchor="ctr"/>
          <a:lstStyle/>
          <a:p>
            <a:pPr eaLnBrk="1" hangingPunct="1"/>
            <a:r>
              <a:rPr lang="en-US" smtClean="0"/>
              <a:t>God The Maker</a:t>
            </a:r>
          </a:p>
        </p:txBody>
      </p:sp>
      <p:sp>
        <p:nvSpPr>
          <p:cNvPr id="193539" name="Rectangle 3"/>
          <p:cNvSpPr>
            <a:spLocks noGrp="1" noChangeArrowheads="1"/>
          </p:cNvSpPr>
          <p:nvPr>
            <p:ph type="body" idx="1"/>
          </p:nvPr>
        </p:nvSpPr>
        <p:spPr>
          <a:xfrm>
            <a:off x="838200" y="1981200"/>
            <a:ext cx="7773988" cy="3895725"/>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pPr eaLnBrk="1" hangingPunct="1">
              <a:buFont typeface="Wingdings" pitchFamily="2" charset="2"/>
              <a:buNone/>
            </a:pPr>
            <a:r>
              <a:rPr lang="en-US" sz="2800" b="1" u="sng" smtClean="0"/>
              <a:t>Ps. 119:73</a:t>
            </a:r>
            <a:r>
              <a:rPr lang="en-US" sz="2800" smtClean="0"/>
              <a:t> Your hands have </a:t>
            </a:r>
            <a:r>
              <a:rPr lang="en-US" sz="2800" b="1" u="sng" smtClean="0"/>
              <a:t>made</a:t>
            </a:r>
            <a:r>
              <a:rPr lang="en-US" sz="2800" smtClean="0"/>
              <a:t> me and fashioned me; Give me understanding, that I may learn Your commandments.</a:t>
            </a:r>
          </a:p>
          <a:p>
            <a:pPr eaLnBrk="1" hangingPunct="1">
              <a:buFont typeface="Wingdings" pitchFamily="2" charset="2"/>
              <a:buNone/>
            </a:pPr>
            <a:r>
              <a:rPr lang="en-US" sz="2800" b="1" u="sng" smtClean="0"/>
              <a:t>Ps. 139:14</a:t>
            </a:r>
            <a:r>
              <a:rPr lang="en-US" sz="2800" smtClean="0"/>
              <a:t> I will praise You, for I am fearfully [and] wonderfully </a:t>
            </a:r>
            <a:r>
              <a:rPr lang="en-US" sz="2800" b="1" u="sng" smtClean="0"/>
              <a:t>made</a:t>
            </a:r>
            <a:r>
              <a:rPr lang="en-US" sz="2800" smtClean="0"/>
              <a:t>; Marvelous are Your works, And [that] my soul knows very well. </a:t>
            </a:r>
          </a:p>
          <a:p>
            <a:pPr eaLnBrk="1" hangingPunct="1">
              <a:buFont typeface="Wingdings" pitchFamily="2" charset="2"/>
              <a:buNone/>
            </a:pPr>
            <a:r>
              <a:rPr lang="en-US" sz="2800" b="1" u="sng" smtClean="0"/>
              <a:t>I Cor. 12:18</a:t>
            </a:r>
            <a:r>
              <a:rPr lang="en-US" sz="2800" smtClean="0"/>
              <a:t> But now God has set the members, each one of them, in the body just as He pleased.</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93539">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193539">
                                            <p:txEl>
                                              <p:pRg st="0" end="0"/>
                                            </p:txEl>
                                          </p:spTgt>
                                        </p:tgtEl>
                                        <p:attrNameLst>
                                          <p:attrName>ppt_c</p:attrName>
                                        </p:attrNameLst>
                                      </p:cBhvr>
                                      <p:to>
                                        <a:schemeClr val="tx2"/>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93539">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193539">
                                            <p:txEl>
                                              <p:pRg st="1" end="1"/>
                                            </p:txEl>
                                          </p:spTgt>
                                        </p:tgtEl>
                                        <p:attrNameLst>
                                          <p:attrName>ppt_c</p:attrName>
                                        </p:attrNameLst>
                                      </p:cBhvr>
                                      <p:to>
                                        <a:schemeClr val="tx2"/>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93539">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193539">
                                            <p:txEl>
                                              <p:pRg st="2" end="2"/>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39"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2355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40B61757-D35A-466E-8DE0-0C47637D8297}" type="slidenum">
              <a:rPr lang="en-US">
                <a:solidFill>
                  <a:schemeClr val="tx2"/>
                </a:solidFill>
              </a:rPr>
              <a:pPr eaLnBrk="1" hangingPunct="1"/>
              <a:t>21</a:t>
            </a:fld>
            <a:endParaRPr lang="en-US" sz="1400">
              <a:solidFill>
                <a:schemeClr val="tx2"/>
              </a:solidFill>
            </a:endParaRPr>
          </a:p>
        </p:txBody>
      </p:sp>
      <p:sp>
        <p:nvSpPr>
          <p:cNvPr id="23556" name="Rectangle 2"/>
          <p:cNvSpPr>
            <a:spLocks noGrp="1" noChangeArrowheads="1"/>
          </p:cNvSpPr>
          <p:nvPr>
            <p:ph type="title"/>
          </p:nvPr>
        </p:nvSpPr>
        <p:spPr>
          <a:xfrm>
            <a:off x="1066800" y="1295400"/>
            <a:ext cx="6988175" cy="6858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nchor="ctr"/>
          <a:lstStyle/>
          <a:p>
            <a:pPr eaLnBrk="1" hangingPunct="1"/>
            <a:r>
              <a:rPr lang="en-US" smtClean="0"/>
              <a:t>God’s Claim To Be Designer</a:t>
            </a:r>
          </a:p>
        </p:txBody>
      </p:sp>
      <p:sp>
        <p:nvSpPr>
          <p:cNvPr id="194563" name="Rectangle 3"/>
          <p:cNvSpPr>
            <a:spLocks noGrp="1" noChangeArrowheads="1"/>
          </p:cNvSpPr>
          <p:nvPr>
            <p:ph type="body" idx="1"/>
          </p:nvPr>
        </p:nvSpPr>
        <p:spPr>
          <a:xfrm>
            <a:off x="609600" y="2286000"/>
            <a:ext cx="7848600" cy="36576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pPr eaLnBrk="1" hangingPunct="1"/>
            <a:r>
              <a:rPr lang="en-US" sz="2800" b="1" smtClean="0">
                <a:solidFill>
                  <a:schemeClr val="tx2"/>
                </a:solidFill>
              </a:rPr>
              <a:t>Gen. 1:26 </a:t>
            </a:r>
            <a:r>
              <a:rPr lang="en-US" sz="2800" smtClean="0"/>
              <a:t>– “Then God said, ‘Let Us </a:t>
            </a:r>
            <a:r>
              <a:rPr lang="en-US" sz="2800" b="1" u="sng" smtClean="0"/>
              <a:t>make</a:t>
            </a:r>
            <a:r>
              <a:rPr lang="en-US" sz="2800" smtClean="0"/>
              <a:t> man in Our image, according to Our likeness; let them have dominion over the fish of the sea, over the birds of the air, and over the cattle, over all the earth and over every creeping thing that creeps on the earth.’" </a:t>
            </a:r>
          </a:p>
          <a:p>
            <a:pPr lvl="1" eaLnBrk="1" hangingPunct="1"/>
            <a:r>
              <a:rPr lang="en-US" sz="2400" smtClean="0"/>
              <a:t>The Bible claims that God planned in advance to make beings using Himself as the model.</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9456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194563">
                                            <p:txEl>
                                              <p:pRg st="0" end="0"/>
                                            </p:txEl>
                                          </p:spTgt>
                                        </p:tgtEl>
                                        <p:attrNameLst>
                                          <p:attrName>ppt_c</p:attrName>
                                        </p:attrNameLst>
                                      </p:cBhvr>
                                      <p:to>
                                        <a:schemeClr val="tx2"/>
                                      </p:to>
                                    </p:animClr>
                                  </p:subTnLst>
                                </p:cTn>
                              </p:par>
                              <p:par>
                                <p:cTn id="7" presetID="1" presetClass="entr" presetSubtype="0" fill="hold" grpId="0" nodeType="withEffect">
                                  <p:stCondLst>
                                    <p:cond delay="0"/>
                                  </p:stCondLst>
                                  <p:childTnLst>
                                    <p:set>
                                      <p:cBhvr>
                                        <p:cTn id="8" dur="1" fill="hold">
                                          <p:stCondLst>
                                            <p:cond delay="499"/>
                                          </p:stCondLst>
                                        </p:cTn>
                                        <p:tgtEl>
                                          <p:spTgt spid="19456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194563">
                                            <p:txEl>
                                              <p:pRg st="1" end="1"/>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63"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2457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1F362DA7-16FC-47C7-8D87-DB41F6E3EB90}" type="slidenum">
              <a:rPr lang="en-US">
                <a:solidFill>
                  <a:schemeClr val="tx2"/>
                </a:solidFill>
              </a:rPr>
              <a:pPr eaLnBrk="1" hangingPunct="1"/>
              <a:t>22</a:t>
            </a:fld>
            <a:endParaRPr lang="en-US" sz="1400">
              <a:solidFill>
                <a:schemeClr val="tx2"/>
              </a:solidFill>
            </a:endParaRPr>
          </a:p>
        </p:txBody>
      </p:sp>
      <p:sp>
        <p:nvSpPr>
          <p:cNvPr id="24580" name="Rectangle 2"/>
          <p:cNvSpPr>
            <a:spLocks noGrp="1" noChangeArrowheads="1"/>
          </p:cNvSpPr>
          <p:nvPr>
            <p:ph type="title"/>
          </p:nvPr>
        </p:nvSpPr>
        <p:spPr>
          <a:xfrm>
            <a:off x="838200" y="990600"/>
            <a:ext cx="7543800" cy="83820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nchor="ctr"/>
          <a:lstStyle/>
          <a:p>
            <a:pPr eaLnBrk="1" hangingPunct="1"/>
            <a:r>
              <a:rPr lang="en-US" smtClean="0"/>
              <a:t>God Made A Plan First</a:t>
            </a:r>
          </a:p>
        </p:txBody>
      </p:sp>
      <p:sp>
        <p:nvSpPr>
          <p:cNvPr id="195587" name="Rectangle 3"/>
          <p:cNvSpPr>
            <a:spLocks noGrp="1" noChangeArrowheads="1"/>
          </p:cNvSpPr>
          <p:nvPr>
            <p:ph type="body" idx="1"/>
          </p:nvPr>
        </p:nvSpPr>
        <p:spPr>
          <a:xfrm>
            <a:off x="989013" y="2035175"/>
            <a:ext cx="7458075" cy="4133850"/>
          </a:xfrm>
          <a:noFill/>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pPr eaLnBrk="1" hangingPunct="1">
              <a:lnSpc>
                <a:spcPct val="90000"/>
              </a:lnSpc>
            </a:pPr>
            <a:r>
              <a:rPr lang="en-US" b="1" smtClean="0"/>
              <a:t>Gen. 2:7</a:t>
            </a:r>
            <a:r>
              <a:rPr lang="en-US" smtClean="0"/>
              <a:t>, “And the LORD God </a:t>
            </a:r>
            <a:r>
              <a:rPr lang="en-US" b="1" u="sng" smtClean="0"/>
              <a:t>formed</a:t>
            </a:r>
            <a:r>
              <a:rPr lang="en-US" smtClean="0"/>
              <a:t> man [of] the dust of the ground, and breathed into his nostrils the breath of life; and man became a living being.”</a:t>
            </a:r>
          </a:p>
          <a:p>
            <a:pPr lvl="1" eaLnBrk="1" hangingPunct="1">
              <a:lnSpc>
                <a:spcPct val="90000"/>
              </a:lnSpc>
            </a:pPr>
            <a:r>
              <a:rPr lang="en-US" smtClean="0"/>
              <a:t>This text clearly outlines the order of events in creation of man: First a model was made and then life was given to it</a:t>
            </a:r>
          </a:p>
          <a:p>
            <a:pPr lvl="1" eaLnBrk="1" hangingPunct="1">
              <a:lnSpc>
                <a:spcPct val="90000"/>
              </a:lnSpc>
            </a:pPr>
            <a:r>
              <a:rPr lang="en-US" smtClean="0"/>
              <a:t>In the creation of man there was planning and forethought - Design then fabrication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95587">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195587">
                                            <p:txEl>
                                              <p:pRg st="0" end="0"/>
                                            </p:txEl>
                                          </p:spTgt>
                                        </p:tgtEl>
                                        <p:attrNameLst>
                                          <p:attrName>ppt_c</p:attrName>
                                        </p:attrNameLst>
                                      </p:cBhvr>
                                      <p:to>
                                        <a:schemeClr val="tx2"/>
                                      </p:to>
                                    </p:animClr>
                                  </p:subTnLst>
                                </p:cTn>
                              </p:par>
                              <p:par>
                                <p:cTn id="7" presetID="1" presetClass="entr" presetSubtype="0" fill="hold" grpId="0" nodeType="withEffect">
                                  <p:stCondLst>
                                    <p:cond delay="0"/>
                                  </p:stCondLst>
                                  <p:childTnLst>
                                    <p:set>
                                      <p:cBhvr>
                                        <p:cTn id="8" dur="1" fill="hold">
                                          <p:stCondLst>
                                            <p:cond delay="499"/>
                                          </p:stCondLst>
                                        </p:cTn>
                                        <p:tgtEl>
                                          <p:spTgt spid="195587">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195587">
                                            <p:txEl>
                                              <p:pRg st="1" end="1"/>
                                            </p:txEl>
                                          </p:spTgt>
                                        </p:tgtEl>
                                        <p:attrNameLst>
                                          <p:attrName>ppt_c</p:attrName>
                                        </p:attrNameLst>
                                      </p:cBhvr>
                                      <p:to>
                                        <a:schemeClr val="tx2"/>
                                      </p:to>
                                    </p:animClr>
                                  </p:subTnLst>
                                </p:cTn>
                              </p:par>
                              <p:par>
                                <p:cTn id="9" presetID="1" presetClass="entr" presetSubtype="0" fill="hold" grpId="0" nodeType="withEffect">
                                  <p:stCondLst>
                                    <p:cond delay="0"/>
                                  </p:stCondLst>
                                  <p:childTnLst>
                                    <p:set>
                                      <p:cBhvr>
                                        <p:cTn id="10" dur="1" fill="hold">
                                          <p:stCondLst>
                                            <p:cond delay="499"/>
                                          </p:stCondLst>
                                        </p:cTn>
                                        <p:tgtEl>
                                          <p:spTgt spid="195587">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195587">
                                            <p:txEl>
                                              <p:pRg st="2" end="2"/>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587"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2"/>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25603" name="Slide Number Placeholder 3"/>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93E233B7-6BC7-4A7A-90FB-D50046B2A655}" type="slidenum">
              <a:rPr lang="en-US">
                <a:solidFill>
                  <a:schemeClr val="tx2"/>
                </a:solidFill>
              </a:rPr>
              <a:pPr eaLnBrk="1" hangingPunct="1"/>
              <a:t>23</a:t>
            </a:fld>
            <a:endParaRPr lang="en-US" sz="1400">
              <a:solidFill>
                <a:schemeClr val="tx2"/>
              </a:solidFill>
            </a:endParaRPr>
          </a:p>
        </p:txBody>
      </p:sp>
      <p:sp>
        <p:nvSpPr>
          <p:cNvPr id="25604" name="Rectangle 2"/>
          <p:cNvSpPr>
            <a:spLocks noChangeArrowheads="1"/>
          </p:cNvSpPr>
          <p:nvPr/>
        </p:nvSpPr>
        <p:spPr bwMode="auto">
          <a:xfrm>
            <a:off x="1066800" y="1828800"/>
            <a:ext cx="7391400" cy="420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algn="l">
              <a:spcBef>
                <a:spcPct val="20000"/>
              </a:spcBef>
              <a:buClr>
                <a:srgbClr val="A50021"/>
              </a:buClr>
              <a:buSzPct val="75000"/>
              <a:buFont typeface="Wingdings" pitchFamily="2" charset="2"/>
              <a:buChar char="n"/>
            </a:pPr>
            <a:r>
              <a:rPr lang="en-US" sz="2800"/>
              <a:t> </a:t>
            </a:r>
            <a:r>
              <a:rPr lang="en-US" b="1"/>
              <a:t>Ps. 8:3-8</a:t>
            </a:r>
            <a:r>
              <a:rPr lang="en-US"/>
              <a:t>, “When I consider Your heavens, the work of Your fingers, The moon and the stars, which You have ordained, What is man that You are mindful of him, And the son of man that You visit him? For You have made him a little lower than the angels, And You have crowned him with glory and honor. You have made him to have dominion over the works of Your hands; You have put all [things] under his feet, All sheep and oxen-- Even the beasts of the field, The birds of the air, And the fish of the sea That pass through the paths of the seas.”</a:t>
            </a:r>
          </a:p>
          <a:p>
            <a:pPr lvl="1" algn="l">
              <a:lnSpc>
                <a:spcPct val="90000"/>
              </a:lnSpc>
              <a:spcBef>
                <a:spcPct val="20000"/>
              </a:spcBef>
              <a:buClr>
                <a:schemeClr val="accent2"/>
              </a:buClr>
              <a:buSzPct val="75000"/>
              <a:buFont typeface="Wingdings" pitchFamily="2" charset="2"/>
              <a:buChar char="n"/>
            </a:pPr>
            <a:r>
              <a:rPr lang="en-US">
                <a:latin typeface="Tms Rmn" charset="0"/>
                <a:cs typeface="Times New Roman" pitchFamily="18" charset="0"/>
              </a:rPr>
              <a:t> </a:t>
            </a:r>
            <a:r>
              <a:rPr lang="en-US"/>
              <a:t>Identifies God as the </a:t>
            </a:r>
            <a:r>
              <a:rPr lang="en-US" b="1" u="sng"/>
              <a:t>Creator</a:t>
            </a:r>
          </a:p>
        </p:txBody>
      </p:sp>
      <p:sp>
        <p:nvSpPr>
          <p:cNvPr id="25605" name="Rectangle 3"/>
          <p:cNvSpPr>
            <a:spLocks noGrp="1" noChangeArrowheads="1"/>
          </p:cNvSpPr>
          <p:nvPr>
            <p:ph type="title" idx="4294967295"/>
          </p:nvPr>
        </p:nvSpPr>
        <p:spPr>
          <a:xfrm>
            <a:off x="1066800" y="914400"/>
            <a:ext cx="7010400" cy="762000"/>
          </a:xfrm>
        </p:spPr>
        <p:txBody>
          <a:bodyPr/>
          <a:lstStyle/>
          <a:p>
            <a:pPr eaLnBrk="1" hangingPunct="1"/>
            <a:r>
              <a:rPr lang="en-US" smtClean="0"/>
              <a:t>Quoting From Psalms 8</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2"/>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26627" name="Slide Number Placeholder 3"/>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D6DD1056-9BC3-4A67-B413-33066C780AE3}" type="slidenum">
              <a:rPr lang="en-US">
                <a:solidFill>
                  <a:schemeClr val="tx2"/>
                </a:solidFill>
              </a:rPr>
              <a:pPr eaLnBrk="1" hangingPunct="1"/>
              <a:t>24</a:t>
            </a:fld>
            <a:endParaRPr lang="en-US" sz="1400">
              <a:solidFill>
                <a:schemeClr val="tx2"/>
              </a:solidFill>
            </a:endParaRPr>
          </a:p>
        </p:txBody>
      </p:sp>
      <p:sp>
        <p:nvSpPr>
          <p:cNvPr id="26628" name="Rectangle 2"/>
          <p:cNvSpPr>
            <a:spLocks noChangeArrowheads="1"/>
          </p:cNvSpPr>
          <p:nvPr/>
        </p:nvSpPr>
        <p:spPr bwMode="auto">
          <a:xfrm>
            <a:off x="762000" y="1828800"/>
            <a:ext cx="8001000" cy="420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spAutoFit/>
          </a:bodyPr>
          <a:lstStyle/>
          <a:p>
            <a:pPr marL="909638" indent="-909638" algn="l" eaLnBrk="0" hangingPunct="0"/>
            <a:r>
              <a:rPr lang="en-US" sz="3000" b="1">
                <a:solidFill>
                  <a:schemeClr val="tx2"/>
                </a:solidFill>
              </a:rPr>
              <a:t>24</a:t>
            </a:r>
            <a:r>
              <a:rPr lang="en-US" sz="3000"/>
              <a:t>	Then God said, "Let the earth bring forth the living creature according to its kind: cattle and creeping thing and beast of the earth, [each] according to its kind"; and it was so.</a:t>
            </a:r>
          </a:p>
          <a:p>
            <a:pPr marL="909638" indent="-909638" algn="l" eaLnBrk="0" hangingPunct="0"/>
            <a:r>
              <a:rPr lang="en-US" sz="3000" b="1">
                <a:solidFill>
                  <a:schemeClr val="tx2"/>
                </a:solidFill>
              </a:rPr>
              <a:t>25</a:t>
            </a:r>
            <a:r>
              <a:rPr lang="en-US" sz="3000"/>
              <a:t>	And God </a:t>
            </a:r>
            <a:r>
              <a:rPr lang="en-US" sz="3000" b="1" u="sng"/>
              <a:t>made</a:t>
            </a:r>
            <a:r>
              <a:rPr lang="en-US" sz="3000"/>
              <a:t> the beast of the earth according to its kind, cattle according to its kind, and everything that creeps on the earth according to its kind. And God saw that [it was] good. </a:t>
            </a:r>
          </a:p>
        </p:txBody>
      </p:sp>
      <p:sp>
        <p:nvSpPr>
          <p:cNvPr id="26629" name="Text Box 3"/>
          <p:cNvSpPr txBox="1">
            <a:spLocks noChangeArrowheads="1"/>
          </p:cNvSpPr>
          <p:nvPr/>
        </p:nvSpPr>
        <p:spPr bwMode="auto">
          <a:xfrm>
            <a:off x="685800" y="914400"/>
            <a:ext cx="7848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eaLnBrk="1" hangingPunct="1"/>
            <a:endParaRPr lang="en-US"/>
          </a:p>
        </p:txBody>
      </p:sp>
      <p:sp>
        <p:nvSpPr>
          <p:cNvPr id="26630" name="Text Box 4"/>
          <p:cNvSpPr txBox="1">
            <a:spLocks noChangeArrowheads="1"/>
          </p:cNvSpPr>
          <p:nvPr/>
        </p:nvSpPr>
        <p:spPr bwMode="auto">
          <a:xfrm>
            <a:off x="838200" y="1108075"/>
            <a:ext cx="739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eaLnBrk="1" hangingPunct="1"/>
            <a:endParaRPr lang="en-US"/>
          </a:p>
        </p:txBody>
      </p:sp>
      <p:sp>
        <p:nvSpPr>
          <p:cNvPr id="26631" name="Rectangle 6"/>
          <p:cNvSpPr>
            <a:spLocks noGrp="1" noChangeArrowheads="1"/>
          </p:cNvSpPr>
          <p:nvPr>
            <p:ph type="title" idx="4294967295"/>
          </p:nvPr>
        </p:nvSpPr>
        <p:spPr>
          <a:xfrm>
            <a:off x="914400" y="838200"/>
            <a:ext cx="7686675" cy="762000"/>
          </a:xfrm>
        </p:spPr>
        <p:txBody>
          <a:bodyPr/>
          <a:lstStyle/>
          <a:p>
            <a:pPr eaLnBrk="1" hangingPunct="1"/>
            <a:r>
              <a:rPr lang="en-US" smtClean="0"/>
              <a:t>Quoting From Genesis Chapter 1</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3"/>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27651" name="Slide Number Placeholder 4"/>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8ADF5F84-F55D-4E49-A777-D43DD81CEAC3}" type="slidenum">
              <a:rPr lang="en-US">
                <a:solidFill>
                  <a:schemeClr val="tx2"/>
                </a:solidFill>
              </a:rPr>
              <a:pPr eaLnBrk="1" hangingPunct="1"/>
              <a:t>25</a:t>
            </a:fld>
            <a:endParaRPr lang="en-US" sz="1400">
              <a:solidFill>
                <a:schemeClr val="tx2"/>
              </a:solidFill>
            </a:endParaRPr>
          </a:p>
        </p:txBody>
      </p:sp>
      <p:sp>
        <p:nvSpPr>
          <p:cNvPr id="27652" name="Rectangle 2"/>
          <p:cNvSpPr>
            <a:spLocks noGrp="1" noChangeArrowheads="1"/>
          </p:cNvSpPr>
          <p:nvPr>
            <p:ph type="title"/>
          </p:nvPr>
        </p:nvSpPr>
        <p:spPr>
          <a:xfrm>
            <a:off x="2057400" y="2590800"/>
            <a:ext cx="5562600" cy="1981200"/>
          </a:xfrm>
          <a:ln>
            <a:solidFill>
              <a:schemeClr val="tx1"/>
            </a:solidFill>
            <a:miter lim="800000"/>
            <a:headEnd/>
            <a:tailEnd/>
          </a:ln>
        </p:spPr>
        <p:txBody>
          <a:bodyPr/>
          <a:lstStyle/>
          <a:p>
            <a:pPr eaLnBrk="1" hangingPunct="1"/>
            <a:r>
              <a:rPr lang="en-US" sz="6000" smtClean="0"/>
              <a:t>The Works of Creation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2867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35F0138D-A53D-4474-B6A3-73B619437833}" type="slidenum">
              <a:rPr lang="en-US">
                <a:solidFill>
                  <a:schemeClr val="tx2"/>
                </a:solidFill>
              </a:rPr>
              <a:pPr eaLnBrk="1" hangingPunct="1"/>
              <a:t>26</a:t>
            </a:fld>
            <a:endParaRPr lang="en-US" sz="1400">
              <a:solidFill>
                <a:schemeClr val="tx2"/>
              </a:solidFill>
            </a:endParaRPr>
          </a:p>
        </p:txBody>
      </p:sp>
      <p:sp>
        <p:nvSpPr>
          <p:cNvPr id="28676" name="Rectangle 2"/>
          <p:cNvSpPr>
            <a:spLocks noGrp="1" noChangeArrowheads="1"/>
          </p:cNvSpPr>
          <p:nvPr>
            <p:ph type="title"/>
          </p:nvPr>
        </p:nvSpPr>
        <p:spPr>
          <a:xfrm>
            <a:off x="838200" y="914400"/>
            <a:ext cx="7934325" cy="685800"/>
          </a:xfrm>
        </p:spPr>
        <p:txBody>
          <a:bodyPr/>
          <a:lstStyle/>
          <a:p>
            <a:pPr eaLnBrk="1" hangingPunct="1"/>
            <a:r>
              <a:rPr lang="en-US" smtClean="0"/>
              <a:t>Creation According to the Bible</a:t>
            </a:r>
          </a:p>
        </p:txBody>
      </p:sp>
      <p:sp>
        <p:nvSpPr>
          <p:cNvPr id="28677" name="Rectangle 3"/>
          <p:cNvSpPr>
            <a:spLocks noGrp="1" noChangeArrowheads="1"/>
          </p:cNvSpPr>
          <p:nvPr>
            <p:ph type="body" idx="1"/>
          </p:nvPr>
        </p:nvSpPr>
        <p:spPr>
          <a:xfrm>
            <a:off x="838200" y="1752600"/>
            <a:ext cx="7686675" cy="4464050"/>
          </a:xfrm>
        </p:spPr>
        <p:txBody>
          <a:bodyPr/>
          <a:lstStyle/>
          <a:p>
            <a:pPr marL="533400" indent="-533400" eaLnBrk="1" hangingPunct="1"/>
            <a:r>
              <a:rPr lang="en-US" sz="2800" smtClean="0"/>
              <a:t>T</a:t>
            </a:r>
            <a:r>
              <a:rPr lang="en-US" sz="2800" smtClean="0">
                <a:latin typeface="Tms Rmn" charset="0"/>
                <a:cs typeface="Times New Roman" pitchFamily="18" charset="0"/>
              </a:rPr>
              <a:t>hree major worldwide events have produced the world as we know it today:</a:t>
            </a:r>
          </a:p>
          <a:p>
            <a:pPr marL="1028700" lvl="1" indent="-457200" eaLnBrk="1" hangingPunct="1">
              <a:buFont typeface="Wingdings" pitchFamily="2" charset="2"/>
              <a:buAutoNum type="arabicPeriod"/>
            </a:pPr>
            <a:r>
              <a:rPr lang="en-US" sz="2000" smtClean="0">
                <a:latin typeface="Tms Rmn" charset="0"/>
                <a:cs typeface="Times New Roman" pitchFamily="18" charset="0"/>
              </a:rPr>
              <a:t>Six days of special </a:t>
            </a:r>
            <a:r>
              <a:rPr lang="en-US" sz="2000" b="1" u="sng" smtClean="0">
                <a:latin typeface="Tms Rmn" charset="0"/>
                <a:cs typeface="Times New Roman" pitchFamily="18" charset="0"/>
              </a:rPr>
              <a:t>creation</a:t>
            </a:r>
            <a:r>
              <a:rPr lang="en-US" sz="2000" smtClean="0">
                <a:latin typeface="Tms Rmn" charset="0"/>
                <a:cs typeface="Times New Roman" pitchFamily="18" charset="0"/>
              </a:rPr>
              <a:t> and formation of all things, the completion and permanence of which are now manifest in the Law of Conservation of Energy (the </a:t>
            </a:r>
            <a:r>
              <a:rPr lang="en-US" sz="2000" u="sng" smtClean="0">
                <a:latin typeface="Tms Rmn" charset="0"/>
                <a:cs typeface="Times New Roman" pitchFamily="18" charset="0"/>
              </a:rPr>
              <a:t>First Law of Thermodynamics</a:t>
            </a:r>
            <a:r>
              <a:rPr lang="en-US" sz="2000" smtClean="0">
                <a:latin typeface="Tms Rmn" charset="0"/>
                <a:cs typeface="Times New Roman" pitchFamily="18" charset="0"/>
              </a:rPr>
              <a:t>)</a:t>
            </a:r>
          </a:p>
          <a:p>
            <a:pPr marL="1028700" lvl="1" indent="-457200" eaLnBrk="1" hangingPunct="1">
              <a:buFont typeface="Wingdings" pitchFamily="2" charset="2"/>
              <a:buAutoNum type="arabicPeriod"/>
            </a:pPr>
            <a:r>
              <a:rPr lang="en-US" sz="2000" smtClean="0">
                <a:latin typeface="Tms Rmn" charset="0"/>
                <a:cs typeface="Times New Roman" pitchFamily="18" charset="0"/>
              </a:rPr>
              <a:t>The rebellion of man and resultant </a:t>
            </a:r>
            <a:r>
              <a:rPr lang="en-US" sz="2000" b="1" u="sng" smtClean="0">
                <a:latin typeface="Tms Rmn" charset="0"/>
                <a:cs typeface="Times New Roman" pitchFamily="18" charset="0"/>
              </a:rPr>
              <a:t>curse</a:t>
            </a:r>
            <a:r>
              <a:rPr lang="en-US" sz="2000" smtClean="0">
                <a:latin typeface="Tms Rmn" charset="0"/>
                <a:cs typeface="Times New Roman" pitchFamily="18" charset="0"/>
              </a:rPr>
              <a:t> of God on all man’s dominion, formalized in the Law of Increasing Entropy [disorder] (the </a:t>
            </a:r>
            <a:r>
              <a:rPr lang="en-US" sz="2000" u="sng" smtClean="0">
                <a:latin typeface="Tms Rmn" charset="0"/>
                <a:cs typeface="Times New Roman" pitchFamily="18" charset="0"/>
              </a:rPr>
              <a:t>Second Law of Thermodynamics</a:t>
            </a:r>
            <a:r>
              <a:rPr lang="en-US" sz="2000" smtClean="0">
                <a:latin typeface="Tms Rmn" charset="0"/>
                <a:cs typeface="Times New Roman" pitchFamily="18" charset="0"/>
              </a:rPr>
              <a:t>)</a:t>
            </a:r>
          </a:p>
          <a:p>
            <a:pPr marL="1028700" lvl="1" indent="-457200" eaLnBrk="1" hangingPunct="1">
              <a:buFont typeface="Wingdings" pitchFamily="2" charset="2"/>
              <a:buAutoNum type="arabicPeriod"/>
            </a:pPr>
            <a:r>
              <a:rPr lang="en-US" sz="2000" smtClean="0">
                <a:cs typeface="Times New Roman" pitchFamily="18" charset="0"/>
              </a:rPr>
              <a:t>W</a:t>
            </a:r>
            <a:r>
              <a:rPr lang="en-US" sz="2000" smtClean="0">
                <a:latin typeface="Tms Rmn" charset="0"/>
                <a:cs typeface="Times New Roman" pitchFamily="18" charset="0"/>
              </a:rPr>
              <a:t>orldwide </a:t>
            </a:r>
            <a:r>
              <a:rPr lang="en-US" sz="2000" b="1" u="sng" smtClean="0">
                <a:latin typeface="Tms Rmn" charset="0"/>
                <a:cs typeface="Times New Roman" pitchFamily="18" charset="0"/>
              </a:rPr>
              <a:t>flood</a:t>
            </a:r>
            <a:r>
              <a:rPr lang="en-US" sz="2000" smtClean="0">
                <a:latin typeface="Tms Rmn" charset="0"/>
                <a:cs typeface="Times New Roman" pitchFamily="18" charset="0"/>
              </a:rPr>
              <a:t> in the days of Noah, leaving the world largely under the domain of natural uniformity</a:t>
            </a:r>
            <a:endParaRPr lang="en-US" sz="200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2969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55DC5485-F420-4D1B-9A6F-ADDD5CD48CEE}" type="slidenum">
              <a:rPr lang="en-US">
                <a:solidFill>
                  <a:schemeClr val="tx2"/>
                </a:solidFill>
              </a:rPr>
              <a:pPr eaLnBrk="1" hangingPunct="1"/>
              <a:t>27</a:t>
            </a:fld>
            <a:endParaRPr lang="en-US" sz="1400">
              <a:solidFill>
                <a:schemeClr val="tx2"/>
              </a:solidFill>
            </a:endParaRPr>
          </a:p>
        </p:txBody>
      </p:sp>
      <p:sp>
        <p:nvSpPr>
          <p:cNvPr id="29700" name="Rectangle 2"/>
          <p:cNvSpPr>
            <a:spLocks noGrp="1" noChangeArrowheads="1"/>
          </p:cNvSpPr>
          <p:nvPr>
            <p:ph type="title"/>
          </p:nvPr>
        </p:nvSpPr>
        <p:spPr>
          <a:xfrm>
            <a:off x="533400" y="990600"/>
            <a:ext cx="8153400" cy="685800"/>
          </a:xfrm>
        </p:spPr>
        <p:txBody>
          <a:bodyPr/>
          <a:lstStyle/>
          <a:p>
            <a:pPr eaLnBrk="1" hangingPunct="1"/>
            <a:r>
              <a:rPr lang="en-US" sz="4000" smtClean="0"/>
              <a:t>God’s Works of Creating and Making</a:t>
            </a:r>
          </a:p>
        </p:txBody>
      </p:sp>
      <p:sp>
        <p:nvSpPr>
          <p:cNvPr id="29701" name="Rectangle 3"/>
          <p:cNvSpPr>
            <a:spLocks noGrp="1" noChangeArrowheads="1"/>
          </p:cNvSpPr>
          <p:nvPr>
            <p:ph type="body" idx="1"/>
          </p:nvPr>
        </p:nvSpPr>
        <p:spPr>
          <a:xfrm>
            <a:off x="838200" y="1978025"/>
            <a:ext cx="8001000" cy="4238625"/>
          </a:xfrm>
        </p:spPr>
        <p:txBody>
          <a:bodyPr/>
          <a:lstStyle/>
          <a:p>
            <a:pPr eaLnBrk="1" hangingPunct="1"/>
            <a:r>
              <a:rPr lang="en-US" sz="2800" b="1" smtClean="0">
                <a:latin typeface="Tms Rmn" charset="0"/>
                <a:cs typeface="Times New Roman" pitchFamily="18" charset="0"/>
              </a:rPr>
              <a:t>Gen. 2:3</a:t>
            </a:r>
            <a:r>
              <a:rPr lang="en-US" sz="2800" smtClean="0">
                <a:latin typeface="Tms Rmn" charset="0"/>
                <a:cs typeface="Times New Roman" pitchFamily="18" charset="0"/>
              </a:rPr>
              <a:t> “... He had rested from all His work which God created and made.”</a:t>
            </a:r>
          </a:p>
          <a:p>
            <a:pPr eaLnBrk="1" hangingPunct="1"/>
            <a:r>
              <a:rPr lang="en-US" sz="2800" smtClean="0">
                <a:latin typeface="Tms Rmn" charset="0"/>
                <a:cs typeface="Times New Roman" pitchFamily="18" charset="0"/>
              </a:rPr>
              <a:t>Create (bara)</a:t>
            </a:r>
          </a:p>
          <a:p>
            <a:pPr eaLnBrk="1" hangingPunct="1"/>
            <a:r>
              <a:rPr lang="en-US" sz="2800" smtClean="0">
                <a:latin typeface="Tms Rmn" charset="0"/>
                <a:cs typeface="Times New Roman" pitchFamily="18" charset="0"/>
              </a:rPr>
              <a:t>Make (asah)</a:t>
            </a:r>
          </a:p>
          <a:p>
            <a:pPr eaLnBrk="1" hangingPunct="1"/>
            <a:r>
              <a:rPr lang="en-US" sz="2800" smtClean="0">
                <a:latin typeface="Tms Rmn" charset="0"/>
                <a:cs typeface="Times New Roman" pitchFamily="18" charset="0"/>
              </a:rPr>
              <a:t>Form (yatsar)</a:t>
            </a:r>
          </a:p>
          <a:p>
            <a:pPr eaLnBrk="1" hangingPunct="1"/>
            <a:r>
              <a:rPr lang="en-US" sz="2800" smtClean="0">
                <a:latin typeface="Tms Rmn" charset="0"/>
                <a:cs typeface="Times New Roman" pitchFamily="18" charset="0"/>
              </a:rPr>
              <a:t>To create is to call into existence out of nothing</a:t>
            </a:r>
          </a:p>
          <a:p>
            <a:pPr eaLnBrk="1" hangingPunct="1"/>
            <a:r>
              <a:rPr lang="en-US" sz="2800" b="1" smtClean="0">
                <a:latin typeface="Tms Rmn" charset="0"/>
                <a:cs typeface="Times New Roman" pitchFamily="18" charset="0"/>
              </a:rPr>
              <a:t>Heb. 4:3</a:t>
            </a:r>
            <a:r>
              <a:rPr lang="en-US" sz="2800" smtClean="0">
                <a:latin typeface="Tms Rmn" charset="0"/>
                <a:cs typeface="Times New Roman" pitchFamily="18" charset="0"/>
              </a:rPr>
              <a:t> “... His works were finished from the foundation of the world.”</a:t>
            </a:r>
            <a:endParaRPr lang="en-US" sz="280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3072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AB9D9147-4F0F-491E-BDC1-92D8ECFB4536}" type="slidenum">
              <a:rPr lang="en-US">
                <a:solidFill>
                  <a:schemeClr val="tx2"/>
                </a:solidFill>
              </a:rPr>
              <a:pPr eaLnBrk="1" hangingPunct="1"/>
              <a:t>28</a:t>
            </a:fld>
            <a:endParaRPr lang="en-US" sz="1400">
              <a:solidFill>
                <a:schemeClr val="tx2"/>
              </a:solidFill>
            </a:endParaRPr>
          </a:p>
        </p:txBody>
      </p:sp>
      <p:sp>
        <p:nvSpPr>
          <p:cNvPr id="30724" name="Rectangle 2"/>
          <p:cNvSpPr>
            <a:spLocks noGrp="1" noChangeArrowheads="1"/>
          </p:cNvSpPr>
          <p:nvPr>
            <p:ph type="title"/>
          </p:nvPr>
        </p:nvSpPr>
        <p:spPr>
          <a:xfrm>
            <a:off x="1066800" y="914400"/>
            <a:ext cx="7296150" cy="685800"/>
          </a:xfrm>
        </p:spPr>
        <p:txBody>
          <a:bodyPr/>
          <a:lstStyle/>
          <a:p>
            <a:pPr eaLnBrk="1" hangingPunct="1"/>
            <a:r>
              <a:rPr lang="en-US" smtClean="0"/>
              <a:t>Three Works of Creation</a:t>
            </a:r>
          </a:p>
        </p:txBody>
      </p:sp>
      <p:sp>
        <p:nvSpPr>
          <p:cNvPr id="30725" name="Rectangle 3"/>
          <p:cNvSpPr>
            <a:spLocks noGrp="1" noChangeArrowheads="1"/>
          </p:cNvSpPr>
          <p:nvPr>
            <p:ph type="body" idx="1"/>
          </p:nvPr>
        </p:nvSpPr>
        <p:spPr>
          <a:xfrm>
            <a:off x="533400" y="1676400"/>
            <a:ext cx="8305800" cy="4648200"/>
          </a:xfrm>
        </p:spPr>
        <p:txBody>
          <a:bodyPr/>
          <a:lstStyle/>
          <a:p>
            <a:pPr marL="533400" indent="-533400" eaLnBrk="1" hangingPunct="1">
              <a:lnSpc>
                <a:spcPct val="90000"/>
              </a:lnSpc>
              <a:buFont typeface="Wingdings" pitchFamily="2" charset="2"/>
              <a:buAutoNum type="arabicPeriod"/>
            </a:pPr>
            <a:r>
              <a:rPr lang="en-US" sz="2400" smtClean="0">
                <a:latin typeface="Tms Rmn" charset="0"/>
                <a:cs typeface="Times New Roman" pitchFamily="18" charset="0"/>
              </a:rPr>
              <a:t>Basic elements of the physical universe</a:t>
            </a:r>
            <a:br>
              <a:rPr lang="en-US" sz="2400" smtClean="0">
                <a:latin typeface="Tms Rmn" charset="0"/>
                <a:cs typeface="Times New Roman" pitchFamily="18" charset="0"/>
              </a:rPr>
            </a:br>
            <a:r>
              <a:rPr lang="en-US" sz="2400" smtClean="0">
                <a:latin typeface="Tms Rmn" charset="0"/>
                <a:cs typeface="Times New Roman" pitchFamily="18" charset="0"/>
              </a:rPr>
              <a:t>(space, mass, time) in </a:t>
            </a:r>
            <a:r>
              <a:rPr lang="en-US" sz="2400" b="1" smtClean="0">
                <a:latin typeface="Tms Rmn" charset="0"/>
                <a:cs typeface="Times New Roman" pitchFamily="18" charset="0"/>
              </a:rPr>
              <a:t>Gen. 1:1</a:t>
            </a:r>
            <a:endParaRPr lang="en-US" sz="2400" smtClean="0">
              <a:latin typeface="Tms Rmn" charset="0"/>
              <a:cs typeface="Times New Roman" pitchFamily="18" charset="0"/>
            </a:endParaRPr>
          </a:p>
          <a:p>
            <a:pPr marL="533400" indent="-533400" eaLnBrk="1" hangingPunct="1">
              <a:lnSpc>
                <a:spcPct val="90000"/>
              </a:lnSpc>
              <a:buFont typeface="Wingdings" pitchFamily="2" charset="2"/>
              <a:buAutoNum type="arabicPeriod"/>
            </a:pPr>
            <a:r>
              <a:rPr lang="en-US" sz="2400" smtClean="0">
                <a:latin typeface="Tms Rmn" charset="0"/>
                <a:cs typeface="Times New Roman" pitchFamily="18" charset="0"/>
              </a:rPr>
              <a:t>Consciousness (soul, breath of life) in </a:t>
            </a:r>
            <a:r>
              <a:rPr lang="en-US" sz="2400" b="1" smtClean="0">
                <a:latin typeface="Tms Rmn" charset="0"/>
                <a:cs typeface="Times New Roman" pitchFamily="18" charset="0"/>
              </a:rPr>
              <a:t>Gen. 1:21</a:t>
            </a:r>
            <a:endParaRPr lang="en-US" sz="2400" smtClean="0">
              <a:latin typeface="Tms Rmn" charset="0"/>
              <a:cs typeface="Times New Roman" pitchFamily="18" charset="0"/>
            </a:endParaRPr>
          </a:p>
          <a:p>
            <a:pPr marL="533400" indent="-533400" eaLnBrk="1" hangingPunct="1">
              <a:lnSpc>
                <a:spcPct val="90000"/>
              </a:lnSpc>
              <a:buFont typeface="Wingdings" pitchFamily="2" charset="2"/>
              <a:buAutoNum type="arabicPeriod"/>
            </a:pPr>
            <a:r>
              <a:rPr lang="en-US" sz="2400" smtClean="0">
                <a:latin typeface="Tms Rmn" charset="0"/>
                <a:cs typeface="Times New Roman" pitchFamily="18" charset="0"/>
              </a:rPr>
              <a:t>Man in “the image of God” in </a:t>
            </a:r>
            <a:r>
              <a:rPr lang="en-US" sz="2400" b="1" smtClean="0">
                <a:latin typeface="Tms Rmn" charset="0"/>
                <a:cs typeface="Times New Roman" pitchFamily="18" charset="0"/>
              </a:rPr>
              <a:t>Gen. 1:27</a:t>
            </a:r>
            <a:endParaRPr lang="en-US" sz="2400" smtClean="0">
              <a:latin typeface="Tms Rmn" charset="0"/>
              <a:cs typeface="Times New Roman" pitchFamily="18" charset="0"/>
            </a:endParaRPr>
          </a:p>
          <a:p>
            <a:pPr marL="1028700" lvl="1" indent="-457200" eaLnBrk="1" hangingPunct="1">
              <a:lnSpc>
                <a:spcPct val="90000"/>
              </a:lnSpc>
            </a:pPr>
            <a:r>
              <a:rPr lang="en-US" sz="2400" smtClean="0">
                <a:latin typeface="Tms Rmn" charset="0"/>
                <a:cs typeface="Times New Roman" pitchFamily="18" charset="0"/>
              </a:rPr>
              <a:t>The basic elements of the universe were created out of nothing on the first day.</a:t>
            </a:r>
          </a:p>
          <a:p>
            <a:pPr marL="1028700" lvl="1" indent="-457200" eaLnBrk="1" hangingPunct="1">
              <a:lnSpc>
                <a:spcPct val="90000"/>
              </a:lnSpc>
            </a:pPr>
            <a:r>
              <a:rPr lang="en-US" sz="2400" smtClean="0">
                <a:latin typeface="Tms Rmn" charset="0"/>
                <a:cs typeface="Times New Roman" pitchFamily="18" charset="0"/>
              </a:rPr>
              <a:t>The “life/soul” principle was created on the fifth day for every living creature, not only of sea and air creatures.</a:t>
            </a:r>
          </a:p>
          <a:p>
            <a:pPr marL="1028700" lvl="1" indent="-457200" eaLnBrk="1" hangingPunct="1">
              <a:lnSpc>
                <a:spcPct val="90000"/>
              </a:lnSpc>
            </a:pPr>
            <a:r>
              <a:rPr lang="en-US" sz="2400" smtClean="0">
                <a:latin typeface="Tms Rmn" charset="0"/>
                <a:cs typeface="Times New Roman" pitchFamily="18" charset="0"/>
              </a:rPr>
              <a:t>The word life (nephesh) is used for the first time in verse 21.  It refers to the soul of man and the life of animals.</a:t>
            </a:r>
          </a:p>
          <a:p>
            <a:pPr marL="1028700" lvl="1" indent="-457200" eaLnBrk="1" hangingPunct="1">
              <a:lnSpc>
                <a:spcPct val="90000"/>
              </a:lnSpc>
            </a:pPr>
            <a:r>
              <a:rPr lang="en-US" sz="2400" smtClean="0">
                <a:latin typeface="Tms Rmn" charset="0"/>
                <a:cs typeface="Times New Roman" pitchFamily="18" charset="0"/>
              </a:rPr>
              <a:t>Plants do not have any consciousness.</a:t>
            </a:r>
          </a:p>
          <a:p>
            <a:pPr marL="1028700" lvl="1" indent="-457200" eaLnBrk="1" hangingPunct="1">
              <a:lnSpc>
                <a:spcPct val="90000"/>
              </a:lnSpc>
            </a:pPr>
            <a:r>
              <a:rPr lang="en-US" sz="2400" smtClean="0">
                <a:latin typeface="Tms Rmn" charset="0"/>
                <a:cs typeface="Times New Roman" pitchFamily="18" charset="0"/>
              </a:rPr>
              <a:t>Man was both made and created in the image of God.</a:t>
            </a:r>
            <a:endParaRPr lang="en-US" sz="240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oter Placeholder 3"/>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31747" name="Slide Number Placeholder 4"/>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110EFAC2-25CA-40F0-A125-AD120110CE44}" type="slidenum">
              <a:rPr lang="en-US">
                <a:solidFill>
                  <a:schemeClr val="tx2"/>
                </a:solidFill>
              </a:rPr>
              <a:pPr eaLnBrk="1" hangingPunct="1"/>
              <a:t>29</a:t>
            </a:fld>
            <a:endParaRPr lang="en-US" sz="1400">
              <a:solidFill>
                <a:schemeClr val="tx2"/>
              </a:solidFill>
            </a:endParaRPr>
          </a:p>
        </p:txBody>
      </p:sp>
      <p:sp>
        <p:nvSpPr>
          <p:cNvPr id="31748" name="Rectangle 2"/>
          <p:cNvSpPr>
            <a:spLocks noGrp="1" noChangeArrowheads="1"/>
          </p:cNvSpPr>
          <p:nvPr>
            <p:ph type="title"/>
          </p:nvPr>
        </p:nvSpPr>
        <p:spPr>
          <a:xfrm>
            <a:off x="2209800" y="2590800"/>
            <a:ext cx="5105400" cy="1981200"/>
          </a:xfrm>
          <a:ln>
            <a:solidFill>
              <a:schemeClr val="tx1"/>
            </a:solidFill>
            <a:miter lim="800000"/>
            <a:headEnd/>
            <a:tailEnd/>
          </a:ln>
        </p:spPr>
        <p:txBody>
          <a:bodyPr/>
          <a:lstStyle/>
          <a:p>
            <a:pPr eaLnBrk="1" hangingPunct="1"/>
            <a:r>
              <a:rPr lang="en-US" sz="6000" smtClean="0"/>
              <a:t>The Creation Account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5123" name="Slide Number Placeholder 4"/>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7E289FF3-1658-42B7-978F-63D866BE1DFA}" type="slidenum">
              <a:rPr lang="en-US">
                <a:solidFill>
                  <a:schemeClr val="tx2"/>
                </a:solidFill>
              </a:rPr>
              <a:pPr eaLnBrk="1" hangingPunct="1"/>
              <a:t>3</a:t>
            </a:fld>
            <a:endParaRPr lang="en-US" sz="1400">
              <a:solidFill>
                <a:schemeClr val="tx2"/>
              </a:solidFill>
            </a:endParaRPr>
          </a:p>
        </p:txBody>
      </p:sp>
      <p:sp>
        <p:nvSpPr>
          <p:cNvPr id="5124" name="Rectangle 2"/>
          <p:cNvSpPr>
            <a:spLocks noGrp="1" noChangeArrowheads="1"/>
          </p:cNvSpPr>
          <p:nvPr>
            <p:ph type="title"/>
          </p:nvPr>
        </p:nvSpPr>
        <p:spPr>
          <a:xfrm>
            <a:off x="1600200" y="2590800"/>
            <a:ext cx="6248400" cy="1981200"/>
          </a:xfrm>
          <a:ln>
            <a:solidFill>
              <a:schemeClr val="tx1"/>
            </a:solidFill>
            <a:miter lim="800000"/>
            <a:headEnd/>
            <a:tailEnd/>
          </a:ln>
        </p:spPr>
        <p:txBody>
          <a:bodyPr/>
          <a:lstStyle/>
          <a:p>
            <a:pPr eaLnBrk="1" hangingPunct="1"/>
            <a:r>
              <a:rPr lang="en-US" sz="6000" smtClean="0"/>
              <a:t>Evidence of Creation in Nature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3277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3DCE9FB7-3AD1-4C51-928A-76DC500C9490}" type="slidenum">
              <a:rPr lang="en-US">
                <a:solidFill>
                  <a:schemeClr val="tx2"/>
                </a:solidFill>
              </a:rPr>
              <a:pPr eaLnBrk="1" hangingPunct="1"/>
              <a:t>30</a:t>
            </a:fld>
            <a:endParaRPr lang="en-US" sz="1400">
              <a:solidFill>
                <a:schemeClr val="tx2"/>
              </a:solidFill>
            </a:endParaRPr>
          </a:p>
        </p:txBody>
      </p:sp>
      <p:sp>
        <p:nvSpPr>
          <p:cNvPr id="32772" name="Rectangle 2"/>
          <p:cNvSpPr>
            <a:spLocks noGrp="1" noChangeArrowheads="1"/>
          </p:cNvSpPr>
          <p:nvPr>
            <p:ph type="title"/>
          </p:nvPr>
        </p:nvSpPr>
        <p:spPr>
          <a:xfrm>
            <a:off x="838200" y="838200"/>
            <a:ext cx="7620000" cy="1295400"/>
          </a:xfrm>
        </p:spPr>
        <p:txBody>
          <a:bodyPr/>
          <a:lstStyle/>
          <a:p>
            <a:pPr eaLnBrk="1" hangingPunct="1"/>
            <a:r>
              <a:rPr lang="en-US" smtClean="0"/>
              <a:t>Work of Six Days</a:t>
            </a:r>
            <a:br>
              <a:rPr lang="en-US" smtClean="0"/>
            </a:br>
            <a:r>
              <a:rPr lang="en-US" smtClean="0"/>
              <a:t>(Formation and Making)</a:t>
            </a:r>
          </a:p>
        </p:txBody>
      </p:sp>
      <p:sp>
        <p:nvSpPr>
          <p:cNvPr id="32773" name="Rectangle 3"/>
          <p:cNvSpPr>
            <a:spLocks noGrp="1" noChangeArrowheads="1"/>
          </p:cNvSpPr>
          <p:nvPr>
            <p:ph type="body" idx="1"/>
          </p:nvPr>
        </p:nvSpPr>
        <p:spPr>
          <a:xfrm>
            <a:off x="914400" y="2209800"/>
            <a:ext cx="7467600" cy="4159250"/>
          </a:xfrm>
        </p:spPr>
        <p:txBody>
          <a:bodyPr/>
          <a:lstStyle/>
          <a:p>
            <a:pPr marL="533400" indent="-533400" eaLnBrk="1" hangingPunct="1">
              <a:buFont typeface="Wingdings" pitchFamily="2" charset="2"/>
              <a:buAutoNum type="arabicPeriod"/>
            </a:pPr>
            <a:r>
              <a:rPr lang="en-US" sz="2400" smtClean="0">
                <a:latin typeface="Tms Rmn" charset="0"/>
                <a:cs typeface="Times New Roman" pitchFamily="18" charset="0"/>
              </a:rPr>
              <a:t>Energizing of physical elements of the cosmos</a:t>
            </a:r>
          </a:p>
          <a:p>
            <a:pPr marL="533400" indent="-533400" eaLnBrk="1" hangingPunct="1">
              <a:buFont typeface="Wingdings" pitchFamily="2" charset="2"/>
              <a:buAutoNum type="arabicPeriod"/>
            </a:pPr>
            <a:r>
              <a:rPr lang="en-US" sz="2400" smtClean="0">
                <a:latin typeface="Tms Rmn" charset="0"/>
                <a:cs typeface="Times New Roman" pitchFamily="18" charset="0"/>
              </a:rPr>
              <a:t>Formation of atmosphere and hydrosphere</a:t>
            </a:r>
          </a:p>
          <a:p>
            <a:pPr marL="533400" indent="-533400" eaLnBrk="1" hangingPunct="1">
              <a:buFont typeface="Wingdings" pitchFamily="2" charset="2"/>
              <a:buAutoNum type="arabicPeriod"/>
            </a:pPr>
            <a:r>
              <a:rPr lang="en-US" sz="2400" smtClean="0">
                <a:latin typeface="Tms Rmn" charset="0"/>
                <a:cs typeface="Times New Roman" pitchFamily="18" charset="0"/>
              </a:rPr>
              <a:t>Formation of lithosphere and biosphere</a:t>
            </a:r>
          </a:p>
          <a:p>
            <a:pPr marL="533400" indent="-533400" eaLnBrk="1" hangingPunct="1">
              <a:buFont typeface="Wingdings" pitchFamily="2" charset="2"/>
              <a:buAutoNum type="arabicPeriod"/>
            </a:pPr>
            <a:r>
              <a:rPr lang="en-US" sz="2400" smtClean="0">
                <a:latin typeface="Tms Rmn" charset="0"/>
                <a:cs typeface="Times New Roman" pitchFamily="18" charset="0"/>
              </a:rPr>
              <a:t>Formation of astrosphere</a:t>
            </a:r>
          </a:p>
          <a:p>
            <a:pPr marL="533400" indent="-533400" eaLnBrk="1" hangingPunct="1">
              <a:buFont typeface="Wingdings" pitchFamily="2" charset="2"/>
              <a:buAutoNum type="arabicPeriod"/>
            </a:pPr>
            <a:r>
              <a:rPr lang="en-US" sz="2400" smtClean="0">
                <a:latin typeface="Tms Rmn" charset="0"/>
                <a:cs typeface="Times New Roman" pitchFamily="18" charset="0"/>
              </a:rPr>
              <a:t>Formation of life in atmosphere and hydrosphere</a:t>
            </a:r>
          </a:p>
          <a:p>
            <a:pPr marL="533400" indent="-533400" eaLnBrk="1" hangingPunct="1">
              <a:buFont typeface="Wingdings" pitchFamily="2" charset="2"/>
              <a:buAutoNum type="arabicPeriod"/>
            </a:pPr>
            <a:r>
              <a:rPr lang="en-US" sz="2400" smtClean="0">
                <a:latin typeface="Tms Rmn" charset="0"/>
                <a:cs typeface="Times New Roman" pitchFamily="18" charset="0"/>
              </a:rPr>
              <a:t>Formation of life in lithosphere and biosphere</a:t>
            </a:r>
          </a:p>
          <a:p>
            <a:pPr marL="533400" indent="-533400" eaLnBrk="1" hangingPunct="1">
              <a:buFont typeface="Wingdings" pitchFamily="2" charset="2"/>
              <a:buAutoNum type="arabicPeriod"/>
            </a:pPr>
            <a:r>
              <a:rPr lang="en-US" sz="2400" smtClean="0">
                <a:cs typeface="Times New Roman" pitchFamily="18" charset="0"/>
              </a:rPr>
              <a:t>R</a:t>
            </a:r>
            <a:r>
              <a:rPr lang="en-US" sz="2400" smtClean="0">
                <a:latin typeface="Tms Rmn" charset="0"/>
                <a:cs typeface="Times New Roman" pitchFamily="18" charset="0"/>
              </a:rPr>
              <a:t>est from completed work of creating and making</a:t>
            </a:r>
          </a:p>
          <a:p>
            <a:pPr marL="1028700" lvl="1" indent="-457200" eaLnBrk="1" hangingPunct="1"/>
            <a:r>
              <a:rPr lang="en-US" sz="2000" smtClean="0"/>
              <a:t>M</a:t>
            </a:r>
            <a:r>
              <a:rPr lang="en-US" sz="2000" smtClean="0">
                <a:latin typeface="Tms Rmn" charset="0"/>
                <a:cs typeface="Times New Roman" pitchFamily="18" charset="0"/>
              </a:rPr>
              <a:t>any acts of formation in between acts of creation</a:t>
            </a:r>
          </a:p>
          <a:p>
            <a:pPr marL="1028700" lvl="1" indent="-457200" eaLnBrk="1" hangingPunct="1"/>
            <a:r>
              <a:rPr lang="en-US" sz="2000" smtClean="0">
                <a:latin typeface="Tms Rmn" charset="0"/>
                <a:cs typeface="Times New Roman" pitchFamily="18" charset="0"/>
              </a:rPr>
              <a:t>Man’s body was also formed out of the dust of the ground</a:t>
            </a:r>
            <a:endParaRPr lang="en-US" sz="200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3379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AF7F0504-C6D9-4B98-A7D2-BCEE53ED524F}" type="slidenum">
              <a:rPr lang="en-US">
                <a:solidFill>
                  <a:schemeClr val="tx2"/>
                </a:solidFill>
              </a:rPr>
              <a:pPr eaLnBrk="1" hangingPunct="1"/>
              <a:t>31</a:t>
            </a:fld>
            <a:endParaRPr lang="en-US" sz="1400">
              <a:solidFill>
                <a:schemeClr val="tx2"/>
              </a:solidFill>
            </a:endParaRPr>
          </a:p>
        </p:txBody>
      </p:sp>
      <p:sp>
        <p:nvSpPr>
          <p:cNvPr id="33796" name="Rectangle 2"/>
          <p:cNvSpPr>
            <a:spLocks noGrp="1" noChangeArrowheads="1"/>
          </p:cNvSpPr>
          <p:nvPr>
            <p:ph type="title"/>
          </p:nvPr>
        </p:nvSpPr>
        <p:spPr>
          <a:xfrm>
            <a:off x="1066800" y="914400"/>
            <a:ext cx="7543800" cy="762000"/>
          </a:xfrm>
        </p:spPr>
        <p:txBody>
          <a:bodyPr/>
          <a:lstStyle/>
          <a:p>
            <a:pPr eaLnBrk="1" hangingPunct="1"/>
            <a:r>
              <a:rPr lang="en-US" smtClean="0"/>
              <a:t>Created in Six Days</a:t>
            </a:r>
          </a:p>
        </p:txBody>
      </p:sp>
      <p:sp>
        <p:nvSpPr>
          <p:cNvPr id="33797" name="Rectangle 3"/>
          <p:cNvSpPr>
            <a:spLocks noGrp="1" noChangeArrowheads="1"/>
          </p:cNvSpPr>
          <p:nvPr>
            <p:ph type="body" idx="1"/>
          </p:nvPr>
        </p:nvSpPr>
        <p:spPr/>
        <p:txBody>
          <a:bodyPr/>
          <a:lstStyle/>
          <a:p>
            <a:pPr eaLnBrk="1" hangingPunct="1">
              <a:lnSpc>
                <a:spcPct val="90000"/>
              </a:lnSpc>
            </a:pPr>
            <a:r>
              <a:rPr lang="en-US" sz="2800" b="1" smtClean="0"/>
              <a:t>Gen. 2:1</a:t>
            </a:r>
            <a:r>
              <a:rPr lang="en-US" sz="2800" smtClean="0"/>
              <a:t>, “Thus the heavens and the earth, and all the host of them, were finished.  And on the seventh day God ended His work which He had done, and He rested on the seventh day from all His work which He had done.”</a:t>
            </a:r>
          </a:p>
          <a:p>
            <a:pPr eaLnBrk="1" hangingPunct="1">
              <a:lnSpc>
                <a:spcPct val="90000"/>
              </a:lnSpc>
            </a:pPr>
            <a:r>
              <a:rPr lang="en-US" sz="2800" b="1" smtClean="0"/>
              <a:t>Ex. 20:11</a:t>
            </a:r>
            <a:r>
              <a:rPr lang="en-US" sz="2800" smtClean="0"/>
              <a:t>, “For in six days the Lord made the heavens and the earth, the sea, all that is in them, and rested the seventh day.”</a:t>
            </a:r>
          </a:p>
          <a:p>
            <a:pPr eaLnBrk="1" hangingPunct="1">
              <a:lnSpc>
                <a:spcPct val="90000"/>
              </a:lnSpc>
            </a:pPr>
            <a:r>
              <a:rPr lang="en-US" sz="2800" b="1" smtClean="0"/>
              <a:t>Ex. 31:17</a:t>
            </a:r>
            <a:r>
              <a:rPr lang="en-US" sz="2800" smtClean="0"/>
              <a:t>, “… for in six days the Lord made the heavens and the earth, and on the seventh day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3481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417B34CB-0A1A-418B-9448-42B7A5D96D43}" type="slidenum">
              <a:rPr lang="en-US">
                <a:solidFill>
                  <a:schemeClr val="tx2"/>
                </a:solidFill>
              </a:rPr>
              <a:pPr eaLnBrk="1" hangingPunct="1"/>
              <a:t>32</a:t>
            </a:fld>
            <a:endParaRPr lang="en-US" sz="1400">
              <a:solidFill>
                <a:schemeClr val="tx2"/>
              </a:solidFill>
            </a:endParaRPr>
          </a:p>
        </p:txBody>
      </p:sp>
      <p:sp>
        <p:nvSpPr>
          <p:cNvPr id="34820" name="Rectangle 2"/>
          <p:cNvSpPr>
            <a:spLocks noGrp="1" noChangeArrowheads="1"/>
          </p:cNvSpPr>
          <p:nvPr>
            <p:ph type="title"/>
          </p:nvPr>
        </p:nvSpPr>
        <p:spPr/>
        <p:txBody>
          <a:bodyPr/>
          <a:lstStyle/>
          <a:p>
            <a:pPr eaLnBrk="1" hangingPunct="1"/>
            <a:r>
              <a:rPr lang="en-US" smtClean="0"/>
              <a:t>Two Creation Accounts</a:t>
            </a:r>
          </a:p>
        </p:txBody>
      </p:sp>
      <p:sp>
        <p:nvSpPr>
          <p:cNvPr id="34821" name="Rectangle 3"/>
          <p:cNvSpPr>
            <a:spLocks noGrp="1" noChangeArrowheads="1"/>
          </p:cNvSpPr>
          <p:nvPr>
            <p:ph type="body" idx="1"/>
          </p:nvPr>
        </p:nvSpPr>
        <p:spPr>
          <a:xfrm>
            <a:off x="685800" y="1676400"/>
            <a:ext cx="7924800" cy="4800600"/>
          </a:xfrm>
        </p:spPr>
        <p:txBody>
          <a:bodyPr/>
          <a:lstStyle/>
          <a:p>
            <a:pPr eaLnBrk="1" hangingPunct="1">
              <a:lnSpc>
                <a:spcPct val="90000"/>
              </a:lnSpc>
            </a:pPr>
            <a:r>
              <a:rPr lang="en-US" sz="2400" b="1" smtClean="0">
                <a:latin typeface="Tms Rmn" charset="0"/>
                <a:cs typeface="Times New Roman" pitchFamily="18" charset="0"/>
              </a:rPr>
              <a:t>Gen. 1:1</a:t>
            </a:r>
            <a:r>
              <a:rPr lang="en-US" sz="2400" smtClean="0">
                <a:latin typeface="Tms Rmn" charset="0"/>
                <a:cs typeface="Times New Roman" pitchFamily="18" charset="0"/>
              </a:rPr>
              <a:t> -&gt; </a:t>
            </a:r>
            <a:r>
              <a:rPr lang="en-US" sz="2400" b="1" smtClean="0">
                <a:latin typeface="Tms Rmn" charset="0"/>
                <a:cs typeface="Times New Roman" pitchFamily="18" charset="0"/>
              </a:rPr>
              <a:t>Gen. 2:3</a:t>
            </a:r>
            <a:r>
              <a:rPr lang="en-US" sz="2400" smtClean="0">
                <a:latin typeface="Tms Rmn" charset="0"/>
                <a:cs typeface="Times New Roman" pitchFamily="18" charset="0"/>
              </a:rPr>
              <a:t>.  Written entirely by God</a:t>
            </a:r>
          </a:p>
          <a:p>
            <a:pPr eaLnBrk="1" hangingPunct="1">
              <a:lnSpc>
                <a:spcPct val="90000"/>
              </a:lnSpc>
            </a:pPr>
            <a:r>
              <a:rPr lang="en-US" sz="2400" b="1" smtClean="0">
                <a:latin typeface="Tms Rmn" charset="0"/>
                <a:cs typeface="Times New Roman" pitchFamily="18" charset="0"/>
              </a:rPr>
              <a:t>Gen. 2:4</a:t>
            </a:r>
            <a:r>
              <a:rPr lang="en-US" sz="2400" smtClean="0">
                <a:latin typeface="Tms Rmn" charset="0"/>
                <a:cs typeface="Times New Roman" pitchFamily="18" charset="0"/>
              </a:rPr>
              <a:t> -&gt; </a:t>
            </a:r>
            <a:r>
              <a:rPr lang="en-US" sz="2400" b="1" smtClean="0">
                <a:latin typeface="Tms Rmn" charset="0"/>
                <a:cs typeface="Times New Roman" pitchFamily="18" charset="0"/>
              </a:rPr>
              <a:t>Gen. 5:1</a:t>
            </a:r>
            <a:r>
              <a:rPr lang="en-US" sz="2400" smtClean="0">
                <a:latin typeface="Tms Rmn" charset="0"/>
                <a:cs typeface="Times New Roman" pitchFamily="18" charset="0"/>
              </a:rPr>
              <a:t>.  Written by Adam</a:t>
            </a:r>
          </a:p>
          <a:p>
            <a:pPr eaLnBrk="1" hangingPunct="1">
              <a:lnSpc>
                <a:spcPct val="90000"/>
              </a:lnSpc>
            </a:pPr>
            <a:endParaRPr lang="en-US" sz="2400" smtClean="0">
              <a:latin typeface="Tms Rmn" charset="0"/>
              <a:cs typeface="Times New Roman" pitchFamily="18" charset="0"/>
            </a:endParaRPr>
          </a:p>
          <a:p>
            <a:pPr eaLnBrk="1" hangingPunct="1">
              <a:lnSpc>
                <a:spcPct val="90000"/>
              </a:lnSpc>
            </a:pPr>
            <a:r>
              <a:rPr lang="en-US" sz="2400" smtClean="0">
                <a:latin typeface="Tms Rmn" charset="0"/>
                <a:cs typeface="Times New Roman" pitchFamily="18" charset="0"/>
              </a:rPr>
              <a:t>These two accounts appear to contradict each other in the order of certain creation events</a:t>
            </a:r>
          </a:p>
          <a:p>
            <a:pPr lvl="1" eaLnBrk="1" hangingPunct="1">
              <a:lnSpc>
                <a:spcPct val="90000"/>
              </a:lnSpc>
            </a:pPr>
            <a:r>
              <a:rPr lang="en-US" sz="2000" b="1" smtClean="0">
                <a:latin typeface="Tms Rmn" charset="0"/>
                <a:cs typeface="Times New Roman" pitchFamily="18" charset="0"/>
              </a:rPr>
              <a:t>Gen. 2:19</a:t>
            </a:r>
            <a:r>
              <a:rPr lang="en-US" sz="2000" smtClean="0">
                <a:latin typeface="Tms Rmn" charset="0"/>
                <a:cs typeface="Times New Roman" pitchFamily="18" charset="0"/>
              </a:rPr>
              <a:t> “And out of the ground the Lord God formed every beast of the field, and every fowl of the air; and brought them to Adam to see what he would call them ...”</a:t>
            </a:r>
          </a:p>
          <a:p>
            <a:pPr lvl="1" eaLnBrk="1" hangingPunct="1">
              <a:lnSpc>
                <a:spcPct val="90000"/>
              </a:lnSpc>
            </a:pPr>
            <a:r>
              <a:rPr lang="en-US" sz="2000" smtClean="0">
                <a:latin typeface="Tms Rmn" charset="0"/>
                <a:cs typeface="Times New Roman" pitchFamily="18" charset="0"/>
              </a:rPr>
              <a:t>This seems to conflict with Gen. </a:t>
            </a:r>
            <a:r>
              <a:rPr lang="en-US" sz="2000" b="1" smtClean="0">
                <a:latin typeface="Tms Rmn" charset="0"/>
                <a:cs typeface="Times New Roman" pitchFamily="18" charset="0"/>
              </a:rPr>
              <a:t>1:24-27</a:t>
            </a:r>
            <a:r>
              <a:rPr lang="en-US" sz="2000" smtClean="0">
                <a:latin typeface="Tms Rmn" charset="0"/>
                <a:cs typeface="Times New Roman" pitchFamily="18" charset="0"/>
              </a:rPr>
              <a:t> where God clearly created animals before He created man</a:t>
            </a:r>
          </a:p>
          <a:p>
            <a:pPr lvl="1" eaLnBrk="1" hangingPunct="1">
              <a:lnSpc>
                <a:spcPct val="90000"/>
              </a:lnSpc>
            </a:pPr>
            <a:r>
              <a:rPr lang="en-US" sz="2000" smtClean="0">
                <a:latin typeface="Tms Rmn" charset="0"/>
                <a:cs typeface="Times New Roman" pitchFamily="18" charset="0"/>
              </a:rPr>
              <a:t>However, the proper translation of </a:t>
            </a:r>
            <a:r>
              <a:rPr lang="en-US" sz="2000" b="1" smtClean="0">
                <a:latin typeface="Tms Rmn" charset="0"/>
                <a:cs typeface="Times New Roman" pitchFamily="18" charset="0"/>
              </a:rPr>
              <a:t>Gen. 2:19</a:t>
            </a:r>
            <a:r>
              <a:rPr lang="en-US" sz="2000" smtClean="0">
                <a:latin typeface="Tms Rmn" charset="0"/>
                <a:cs typeface="Times New Roman" pitchFamily="18" charset="0"/>
              </a:rPr>
              <a:t> states that “God had formed” since there is no distinction in Hebrew between the past tense and the past perfect, since the context provides the real meaning</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3584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44C3949B-BA97-4055-AC77-01BFAD3FC9AF}" type="slidenum">
              <a:rPr lang="en-US">
                <a:solidFill>
                  <a:schemeClr val="tx2"/>
                </a:solidFill>
              </a:rPr>
              <a:pPr eaLnBrk="1" hangingPunct="1"/>
              <a:t>33</a:t>
            </a:fld>
            <a:endParaRPr lang="en-US" sz="1400">
              <a:solidFill>
                <a:schemeClr val="tx2"/>
              </a:solidFill>
            </a:endParaRPr>
          </a:p>
        </p:txBody>
      </p:sp>
      <p:sp>
        <p:nvSpPr>
          <p:cNvPr id="35844" name="Rectangle 2"/>
          <p:cNvSpPr>
            <a:spLocks noGrp="1" noChangeArrowheads="1"/>
          </p:cNvSpPr>
          <p:nvPr>
            <p:ph type="title"/>
          </p:nvPr>
        </p:nvSpPr>
        <p:spPr>
          <a:xfrm>
            <a:off x="1066800" y="838200"/>
            <a:ext cx="7620000" cy="762000"/>
          </a:xfrm>
        </p:spPr>
        <p:txBody>
          <a:bodyPr/>
          <a:lstStyle/>
          <a:p>
            <a:pPr eaLnBrk="1" hangingPunct="1"/>
            <a:r>
              <a:rPr lang="en-US" smtClean="0"/>
              <a:t>Creation of Distinct Kinds</a:t>
            </a:r>
          </a:p>
        </p:txBody>
      </p:sp>
      <p:sp>
        <p:nvSpPr>
          <p:cNvPr id="35845" name="Rectangle 3"/>
          <p:cNvSpPr>
            <a:spLocks noGrp="1" noChangeArrowheads="1"/>
          </p:cNvSpPr>
          <p:nvPr>
            <p:ph type="body" idx="1"/>
          </p:nvPr>
        </p:nvSpPr>
        <p:spPr>
          <a:xfrm>
            <a:off x="685800" y="1676400"/>
            <a:ext cx="8077200" cy="4648200"/>
          </a:xfrm>
        </p:spPr>
        <p:txBody>
          <a:bodyPr/>
          <a:lstStyle/>
          <a:p>
            <a:pPr eaLnBrk="1" hangingPunct="1">
              <a:lnSpc>
                <a:spcPct val="90000"/>
              </a:lnSpc>
            </a:pPr>
            <a:r>
              <a:rPr lang="en-US" sz="2800" b="1" smtClean="0">
                <a:latin typeface="Tms Rmn" charset="0"/>
                <a:cs typeface="Times New Roman" pitchFamily="18" charset="0"/>
              </a:rPr>
              <a:t>Gen. 1: 11(1), 12(2), 21(2), 24(2), 25(3)</a:t>
            </a:r>
            <a:endParaRPr lang="en-US" sz="2800" smtClean="0">
              <a:latin typeface="Tms Rmn" charset="0"/>
              <a:cs typeface="Times New Roman" pitchFamily="18" charset="0"/>
            </a:endParaRPr>
          </a:p>
          <a:p>
            <a:pPr eaLnBrk="1" hangingPunct="1">
              <a:lnSpc>
                <a:spcPct val="90000"/>
              </a:lnSpc>
            </a:pPr>
            <a:r>
              <a:rPr lang="en-US" sz="2800" smtClean="0">
                <a:latin typeface="Tms Rmn" charset="0"/>
                <a:cs typeface="Times New Roman" pitchFamily="18" charset="0"/>
              </a:rPr>
              <a:t>Ten major categories of organic life created “after its </a:t>
            </a:r>
            <a:r>
              <a:rPr lang="en-US" sz="2800" u="sng" smtClean="0">
                <a:latin typeface="Tms Rmn" charset="0"/>
                <a:cs typeface="Times New Roman" pitchFamily="18" charset="0"/>
              </a:rPr>
              <a:t>kind</a:t>
            </a:r>
            <a:r>
              <a:rPr lang="en-US" sz="2800" smtClean="0">
                <a:latin typeface="Tms Rmn" charset="0"/>
                <a:cs typeface="Times New Roman" pitchFamily="18" charset="0"/>
              </a:rPr>
              <a:t>”</a:t>
            </a:r>
          </a:p>
          <a:p>
            <a:pPr lvl="1" eaLnBrk="1" hangingPunct="1">
              <a:lnSpc>
                <a:spcPct val="90000"/>
              </a:lnSpc>
            </a:pPr>
            <a:r>
              <a:rPr lang="en-US" sz="2400" smtClean="0">
                <a:latin typeface="Tms Rmn" charset="0"/>
                <a:cs typeface="Times New Roman" pitchFamily="18" charset="0"/>
              </a:rPr>
              <a:t>Plant kingdom - grass, herbs, fruit trees</a:t>
            </a:r>
          </a:p>
          <a:p>
            <a:pPr lvl="1" eaLnBrk="1" hangingPunct="1">
              <a:lnSpc>
                <a:spcPct val="90000"/>
              </a:lnSpc>
            </a:pPr>
            <a:r>
              <a:rPr lang="en-US" sz="2400" smtClean="0">
                <a:latin typeface="Tms Rmn" charset="0"/>
                <a:cs typeface="Times New Roman" pitchFamily="18" charset="0"/>
              </a:rPr>
              <a:t>Animal kingdom - sea monsters, other marine animals, birds, beasts, cattle, crawling animals</a:t>
            </a:r>
          </a:p>
          <a:p>
            <a:pPr lvl="1" eaLnBrk="1" hangingPunct="1">
              <a:lnSpc>
                <a:spcPct val="90000"/>
              </a:lnSpc>
            </a:pPr>
            <a:r>
              <a:rPr lang="en-US" sz="2400" smtClean="0">
                <a:latin typeface="Tms Rmn" charset="0"/>
                <a:cs typeface="Times New Roman" pitchFamily="18" charset="0"/>
              </a:rPr>
              <a:t>Man “kind”</a:t>
            </a:r>
          </a:p>
          <a:p>
            <a:pPr eaLnBrk="1" hangingPunct="1">
              <a:lnSpc>
                <a:spcPct val="90000"/>
              </a:lnSpc>
            </a:pPr>
            <a:r>
              <a:rPr lang="en-US" sz="2800" smtClean="0">
                <a:latin typeface="Tms Rmn" charset="0"/>
                <a:cs typeface="Times New Roman" pitchFamily="18" charset="0"/>
              </a:rPr>
              <a:t>One kind cannot transform itself into another kind</a:t>
            </a:r>
          </a:p>
          <a:p>
            <a:pPr lvl="1" eaLnBrk="1" hangingPunct="1">
              <a:lnSpc>
                <a:spcPct val="90000"/>
              </a:lnSpc>
            </a:pPr>
            <a:r>
              <a:rPr lang="en-US" sz="2400" smtClean="0">
                <a:latin typeface="Tms Rmn" charset="0"/>
                <a:cs typeface="Times New Roman" pitchFamily="18" charset="0"/>
              </a:rPr>
              <a:t>Definite and distinct categories</a:t>
            </a:r>
          </a:p>
          <a:p>
            <a:pPr lvl="1" eaLnBrk="1" hangingPunct="1">
              <a:lnSpc>
                <a:spcPct val="90000"/>
              </a:lnSpc>
            </a:pPr>
            <a:r>
              <a:rPr lang="en-US" sz="2400" smtClean="0">
                <a:latin typeface="Tms Rmn" charset="0"/>
                <a:cs typeface="Times New Roman" pitchFamily="18" charset="0"/>
              </a:rPr>
              <a:t>There is variation within a kind</a:t>
            </a:r>
          </a:p>
          <a:p>
            <a:pPr lvl="1" eaLnBrk="1" hangingPunct="1">
              <a:lnSpc>
                <a:spcPct val="90000"/>
              </a:lnSpc>
            </a:pPr>
            <a:r>
              <a:rPr lang="en-US" sz="2400" smtClean="0">
                <a:latin typeface="Tms Rmn" charset="0"/>
                <a:cs typeface="Times New Roman" pitchFamily="18" charset="0"/>
              </a:rPr>
              <a:t>These “kinds” are still recognized today</a:t>
            </a:r>
            <a:endParaRPr lang="en-US" sz="240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3686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07027DAF-2953-4A57-832D-3984AD5B2CF6}" type="slidenum">
              <a:rPr lang="en-US">
                <a:solidFill>
                  <a:schemeClr val="tx2"/>
                </a:solidFill>
              </a:rPr>
              <a:pPr eaLnBrk="1" hangingPunct="1"/>
              <a:t>34</a:t>
            </a:fld>
            <a:endParaRPr lang="en-US" sz="1400">
              <a:solidFill>
                <a:schemeClr val="tx2"/>
              </a:solidFill>
            </a:endParaRPr>
          </a:p>
        </p:txBody>
      </p:sp>
      <p:sp>
        <p:nvSpPr>
          <p:cNvPr id="36868" name="Rectangle 2"/>
          <p:cNvSpPr>
            <a:spLocks noGrp="1" noChangeArrowheads="1"/>
          </p:cNvSpPr>
          <p:nvPr>
            <p:ph type="title"/>
          </p:nvPr>
        </p:nvSpPr>
        <p:spPr>
          <a:xfrm>
            <a:off x="685800" y="1143000"/>
            <a:ext cx="8077200" cy="685800"/>
          </a:xfrm>
        </p:spPr>
        <p:txBody>
          <a:bodyPr/>
          <a:lstStyle/>
          <a:p>
            <a:pPr eaLnBrk="1" hangingPunct="1"/>
            <a:r>
              <a:rPr lang="en-US" smtClean="0"/>
              <a:t>What The NT Says About Kinds</a:t>
            </a:r>
          </a:p>
        </p:txBody>
      </p:sp>
      <p:sp>
        <p:nvSpPr>
          <p:cNvPr id="36869" name="Rectangle 3"/>
          <p:cNvSpPr>
            <a:spLocks noGrp="1" noChangeArrowheads="1"/>
          </p:cNvSpPr>
          <p:nvPr>
            <p:ph type="body" idx="1"/>
          </p:nvPr>
        </p:nvSpPr>
        <p:spPr>
          <a:xfrm>
            <a:off x="838200" y="2128838"/>
            <a:ext cx="8001000" cy="4087812"/>
          </a:xfrm>
        </p:spPr>
        <p:txBody>
          <a:bodyPr/>
          <a:lstStyle/>
          <a:p>
            <a:pPr eaLnBrk="1" hangingPunct="1"/>
            <a:r>
              <a:rPr lang="en-US" sz="2800" b="1" smtClean="0">
                <a:latin typeface="Tms Rmn" charset="0"/>
                <a:cs typeface="Times New Roman" pitchFamily="18" charset="0"/>
              </a:rPr>
              <a:t>1 Cor. 15:38-39, </a:t>
            </a:r>
            <a:r>
              <a:rPr lang="en-US" sz="2800" smtClean="0">
                <a:latin typeface="Tms Rmn" charset="0"/>
                <a:cs typeface="Times New Roman" pitchFamily="18" charset="0"/>
              </a:rPr>
              <a:t>“But God gives it a body just as He wished, and to each of the seeds a body of its own. All flesh is not the same flesh, but there is one flesh of men, and another flesh of beasts, and another flesh of birds, and another of fish.”</a:t>
            </a:r>
          </a:p>
          <a:p>
            <a:pPr eaLnBrk="1" hangingPunct="1"/>
            <a:r>
              <a:rPr lang="en-US" sz="2800" b="1" smtClean="0">
                <a:latin typeface="Tms Rmn" charset="0"/>
                <a:cs typeface="Times New Roman" pitchFamily="18" charset="0"/>
              </a:rPr>
              <a:t>1 Cor. 15:40, celestial</a:t>
            </a:r>
            <a:r>
              <a:rPr lang="en-US" sz="2800" smtClean="0">
                <a:latin typeface="Tms Rmn" charset="0"/>
                <a:cs typeface="Times New Roman" pitchFamily="18" charset="0"/>
              </a:rPr>
              <a:t> and </a:t>
            </a:r>
            <a:r>
              <a:rPr lang="en-US" sz="2800" b="1" smtClean="0">
                <a:latin typeface="Tms Rmn" charset="0"/>
                <a:cs typeface="Times New Roman" pitchFamily="18" charset="0"/>
              </a:rPr>
              <a:t>terrestrial</a:t>
            </a:r>
            <a:r>
              <a:rPr lang="en-US" sz="2800" smtClean="0">
                <a:latin typeface="Tms Rmn" charset="0"/>
                <a:cs typeface="Times New Roman" pitchFamily="18" charset="0"/>
              </a:rPr>
              <a:t> bodies:</a:t>
            </a:r>
          </a:p>
          <a:p>
            <a:pPr lvl="1" eaLnBrk="1" hangingPunct="1"/>
            <a:r>
              <a:rPr lang="en-US" sz="2400" smtClean="0">
                <a:latin typeface="Tms Rmn" charset="0"/>
                <a:cs typeface="Times New Roman" pitchFamily="18" charset="0"/>
              </a:rPr>
              <a:t>Celestial: </a:t>
            </a:r>
            <a:r>
              <a:rPr lang="en-US" sz="2400" b="1" smtClean="0">
                <a:latin typeface="Tms Rmn" charset="0"/>
                <a:cs typeface="Times New Roman" pitchFamily="18" charset="0"/>
              </a:rPr>
              <a:t>Gen. 1:14-19</a:t>
            </a:r>
            <a:endParaRPr lang="en-US" sz="2400" smtClean="0">
              <a:latin typeface="Tms Rmn" charset="0"/>
              <a:cs typeface="Times New Roman" pitchFamily="18" charset="0"/>
            </a:endParaRPr>
          </a:p>
          <a:p>
            <a:pPr lvl="1" eaLnBrk="1" hangingPunct="1"/>
            <a:r>
              <a:rPr lang="en-US" sz="2400" b="1" smtClean="0">
                <a:latin typeface="Tms Rmn" charset="0"/>
                <a:cs typeface="Times New Roman" pitchFamily="18" charset="0"/>
              </a:rPr>
              <a:t>T</a:t>
            </a:r>
            <a:r>
              <a:rPr lang="en-US" sz="2400" smtClean="0">
                <a:latin typeface="Tms Rmn" charset="0"/>
                <a:cs typeface="Times New Roman" pitchFamily="18" charset="0"/>
              </a:rPr>
              <a:t>errestrial: </a:t>
            </a:r>
            <a:r>
              <a:rPr lang="en-US" sz="2400" b="1" smtClean="0">
                <a:latin typeface="Tms Rmn" charset="0"/>
                <a:cs typeface="Times New Roman" pitchFamily="18" charset="0"/>
              </a:rPr>
              <a:t>Gen. 1:1-5</a:t>
            </a:r>
            <a:endParaRPr lang="en-US" sz="2400" smtClean="0">
              <a:latin typeface="Tms Rmn" charset="0"/>
              <a:cs typeface="Times New Roman" pitchFamily="18" charset="0"/>
            </a:endParaRPr>
          </a:p>
          <a:p>
            <a:pPr eaLnBrk="1" hangingPunct="1"/>
            <a:endParaRPr lang="en-US" sz="280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3789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E34DBA5E-C141-458E-8EB5-6765EECE9A54}" type="slidenum">
              <a:rPr lang="en-US">
                <a:solidFill>
                  <a:schemeClr val="tx2"/>
                </a:solidFill>
              </a:rPr>
              <a:pPr eaLnBrk="1" hangingPunct="1"/>
              <a:t>35</a:t>
            </a:fld>
            <a:endParaRPr lang="en-US" sz="1400">
              <a:solidFill>
                <a:schemeClr val="tx2"/>
              </a:solidFill>
            </a:endParaRPr>
          </a:p>
        </p:txBody>
      </p:sp>
      <p:sp>
        <p:nvSpPr>
          <p:cNvPr id="37892" name="Rectangle 2"/>
          <p:cNvSpPr>
            <a:spLocks noGrp="1" noChangeArrowheads="1"/>
          </p:cNvSpPr>
          <p:nvPr>
            <p:ph type="title"/>
          </p:nvPr>
        </p:nvSpPr>
        <p:spPr>
          <a:xfrm>
            <a:off x="990600" y="1066800"/>
            <a:ext cx="6858000" cy="685800"/>
          </a:xfrm>
        </p:spPr>
        <p:txBody>
          <a:bodyPr/>
          <a:lstStyle/>
          <a:p>
            <a:pPr eaLnBrk="1" hangingPunct="1"/>
            <a:r>
              <a:rPr lang="en-US" sz="4000" smtClean="0"/>
              <a:t>More on Kinds in the NT</a:t>
            </a:r>
          </a:p>
        </p:txBody>
      </p:sp>
      <p:sp>
        <p:nvSpPr>
          <p:cNvPr id="37893" name="Rectangle 3"/>
          <p:cNvSpPr>
            <a:spLocks noGrp="1" noChangeArrowheads="1"/>
          </p:cNvSpPr>
          <p:nvPr>
            <p:ph type="body" idx="1"/>
          </p:nvPr>
        </p:nvSpPr>
        <p:spPr>
          <a:xfrm>
            <a:off x="838200" y="1901825"/>
            <a:ext cx="8001000" cy="4314825"/>
          </a:xfrm>
        </p:spPr>
        <p:txBody>
          <a:bodyPr/>
          <a:lstStyle/>
          <a:p>
            <a:pPr eaLnBrk="1" hangingPunct="1"/>
            <a:r>
              <a:rPr lang="en-US" sz="2800" b="1" smtClean="0">
                <a:latin typeface="Tms Rmn" charset="0"/>
                <a:cs typeface="Times New Roman" pitchFamily="18" charset="0"/>
              </a:rPr>
              <a:t>1 Cor. 15:41 - </a:t>
            </a:r>
            <a:r>
              <a:rPr lang="en-US" sz="2800" smtClean="0">
                <a:latin typeface="Tms Rmn" charset="0"/>
                <a:cs typeface="Times New Roman" pitchFamily="18" charset="0"/>
              </a:rPr>
              <a:t>different glories of </a:t>
            </a:r>
            <a:r>
              <a:rPr lang="en-US" sz="2800" b="1" smtClean="0">
                <a:latin typeface="Tms Rmn" charset="0"/>
                <a:cs typeface="Times New Roman" pitchFamily="18" charset="0"/>
              </a:rPr>
              <a:t>sun</a:t>
            </a:r>
            <a:r>
              <a:rPr lang="en-US" sz="2800" smtClean="0">
                <a:latin typeface="Tms Rmn" charset="0"/>
                <a:cs typeface="Times New Roman" pitchFamily="18" charset="0"/>
              </a:rPr>
              <a:t>, </a:t>
            </a:r>
            <a:r>
              <a:rPr lang="en-US" sz="2800" b="1" smtClean="0">
                <a:latin typeface="Tms Rmn" charset="0"/>
                <a:cs typeface="Times New Roman" pitchFamily="18" charset="0"/>
              </a:rPr>
              <a:t>moon</a:t>
            </a:r>
            <a:r>
              <a:rPr lang="en-US" sz="2800" smtClean="0">
                <a:latin typeface="Tms Rmn" charset="0"/>
                <a:cs typeface="Times New Roman" pitchFamily="18" charset="0"/>
              </a:rPr>
              <a:t>, </a:t>
            </a:r>
            <a:r>
              <a:rPr lang="en-US" sz="2800" b="1" smtClean="0">
                <a:latin typeface="Tms Rmn" charset="0"/>
                <a:cs typeface="Times New Roman" pitchFamily="18" charset="0"/>
              </a:rPr>
              <a:t>stars</a:t>
            </a:r>
            <a:r>
              <a:rPr lang="en-US" sz="2800" smtClean="0">
                <a:latin typeface="Tms Rmn" charset="0"/>
                <a:cs typeface="Times New Roman" pitchFamily="18" charset="0"/>
              </a:rPr>
              <a:t>, ...</a:t>
            </a:r>
          </a:p>
          <a:p>
            <a:pPr eaLnBrk="1" hangingPunct="1"/>
            <a:r>
              <a:rPr lang="en-US" sz="2800" b="1" smtClean="0">
                <a:latin typeface="Tms Rmn" charset="0"/>
                <a:cs typeface="Times New Roman" pitchFamily="18" charset="0"/>
              </a:rPr>
              <a:t>1 Cor. 15:42-44, </a:t>
            </a:r>
            <a:r>
              <a:rPr lang="en-US" sz="2800" smtClean="0">
                <a:latin typeface="Tms Rmn" charset="0"/>
                <a:cs typeface="Times New Roman" pitchFamily="18" charset="0"/>
              </a:rPr>
              <a:t>“So also is the </a:t>
            </a:r>
            <a:r>
              <a:rPr lang="en-US" sz="2800" b="1" smtClean="0">
                <a:latin typeface="Tms Rmn" charset="0"/>
                <a:cs typeface="Times New Roman" pitchFamily="18" charset="0"/>
              </a:rPr>
              <a:t>resurrection</a:t>
            </a:r>
            <a:r>
              <a:rPr lang="en-US" sz="2800" smtClean="0">
                <a:latin typeface="Tms Rmn" charset="0"/>
                <a:cs typeface="Times New Roman" pitchFamily="18" charset="0"/>
              </a:rPr>
              <a:t> of the dead.  It is sown a perishable body, it is raised an imperishable body.  It is sown in dishonor, it is raised in glory; it is sown in weakness, it is raised in power.  It is sown a </a:t>
            </a:r>
            <a:r>
              <a:rPr lang="en-US" sz="2800" b="1" smtClean="0">
                <a:latin typeface="Tms Rmn" charset="0"/>
                <a:cs typeface="Times New Roman" pitchFamily="18" charset="0"/>
              </a:rPr>
              <a:t>natural</a:t>
            </a:r>
            <a:r>
              <a:rPr lang="en-US" sz="2800" smtClean="0">
                <a:latin typeface="Tms Rmn" charset="0"/>
                <a:cs typeface="Times New Roman" pitchFamily="18" charset="0"/>
              </a:rPr>
              <a:t> body, it is raised a </a:t>
            </a:r>
            <a:r>
              <a:rPr lang="en-US" sz="2800" b="1" smtClean="0">
                <a:latin typeface="Tms Rmn" charset="0"/>
                <a:cs typeface="Times New Roman" pitchFamily="18" charset="0"/>
              </a:rPr>
              <a:t>spiritual </a:t>
            </a:r>
            <a:r>
              <a:rPr lang="en-US" sz="2800" smtClean="0">
                <a:latin typeface="Tms Rmn" charset="0"/>
                <a:cs typeface="Times New Roman" pitchFamily="18" charset="0"/>
              </a:rPr>
              <a:t>body.  If there is a natural body, there is also a spiritual body.”</a:t>
            </a:r>
            <a:endParaRPr lang="en-US" sz="280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oter Placeholder 3"/>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38915" name="Slide Number Placeholder 4"/>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F09BD9DD-B4D0-467D-82E6-8A9BA86E1852}" type="slidenum">
              <a:rPr lang="en-US">
                <a:solidFill>
                  <a:schemeClr val="tx2"/>
                </a:solidFill>
              </a:rPr>
              <a:pPr eaLnBrk="1" hangingPunct="1"/>
              <a:t>36</a:t>
            </a:fld>
            <a:endParaRPr lang="en-US" sz="1400">
              <a:solidFill>
                <a:schemeClr val="tx2"/>
              </a:solidFill>
            </a:endParaRPr>
          </a:p>
        </p:txBody>
      </p:sp>
      <p:sp>
        <p:nvSpPr>
          <p:cNvPr id="38916" name="Rectangle 2"/>
          <p:cNvSpPr>
            <a:spLocks noGrp="1" noChangeArrowheads="1"/>
          </p:cNvSpPr>
          <p:nvPr>
            <p:ph type="title"/>
          </p:nvPr>
        </p:nvSpPr>
        <p:spPr>
          <a:xfrm>
            <a:off x="2057400" y="2590800"/>
            <a:ext cx="5562600" cy="1981200"/>
          </a:xfrm>
          <a:ln>
            <a:solidFill>
              <a:schemeClr val="tx1"/>
            </a:solidFill>
            <a:miter lim="800000"/>
            <a:headEnd/>
            <a:tailEnd/>
          </a:ln>
        </p:spPr>
        <p:txBody>
          <a:bodyPr/>
          <a:lstStyle/>
          <a:p>
            <a:pPr eaLnBrk="1" hangingPunct="1"/>
            <a:r>
              <a:rPr lang="en-US" sz="6000" smtClean="0"/>
              <a:t>Principles of Creation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3993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2B35AFDF-AB2D-43AD-A6C1-B89C0024DEC6}" type="slidenum">
              <a:rPr lang="en-US">
                <a:solidFill>
                  <a:schemeClr val="tx2"/>
                </a:solidFill>
              </a:rPr>
              <a:pPr eaLnBrk="1" hangingPunct="1"/>
              <a:t>37</a:t>
            </a:fld>
            <a:endParaRPr lang="en-US" sz="1400">
              <a:solidFill>
                <a:schemeClr val="tx2"/>
              </a:solidFill>
            </a:endParaRPr>
          </a:p>
        </p:txBody>
      </p:sp>
      <p:sp>
        <p:nvSpPr>
          <p:cNvPr id="39940" name="Rectangle 2"/>
          <p:cNvSpPr>
            <a:spLocks noGrp="1" noChangeArrowheads="1"/>
          </p:cNvSpPr>
          <p:nvPr>
            <p:ph type="title"/>
          </p:nvPr>
        </p:nvSpPr>
        <p:spPr>
          <a:xfrm>
            <a:off x="990600" y="1295400"/>
            <a:ext cx="7467600" cy="685800"/>
          </a:xfrm>
        </p:spPr>
        <p:txBody>
          <a:bodyPr/>
          <a:lstStyle/>
          <a:p>
            <a:pPr eaLnBrk="1" hangingPunct="1"/>
            <a:r>
              <a:rPr lang="en-US" smtClean="0"/>
              <a:t>Principle #1</a:t>
            </a:r>
          </a:p>
        </p:txBody>
      </p:sp>
      <p:sp>
        <p:nvSpPr>
          <p:cNvPr id="39941" name="Rectangle 3"/>
          <p:cNvSpPr>
            <a:spLocks noGrp="1" noChangeArrowheads="1"/>
          </p:cNvSpPr>
          <p:nvPr>
            <p:ph type="body" idx="1"/>
          </p:nvPr>
        </p:nvSpPr>
        <p:spPr>
          <a:xfrm>
            <a:off x="838200" y="2133600"/>
            <a:ext cx="7623175" cy="3886200"/>
          </a:xfrm>
        </p:spPr>
        <p:txBody>
          <a:bodyPr/>
          <a:lstStyle/>
          <a:p>
            <a:pPr eaLnBrk="1" hangingPunct="1">
              <a:lnSpc>
                <a:spcPct val="90000"/>
              </a:lnSpc>
            </a:pPr>
            <a:r>
              <a:rPr lang="en-US" sz="2800" b="1" u="sng" smtClean="0"/>
              <a:t>P</a:t>
            </a:r>
            <a:r>
              <a:rPr lang="en-US" sz="2800" b="1" u="sng" smtClean="0">
                <a:cs typeface="Times New Roman" pitchFamily="18" charset="0"/>
              </a:rPr>
              <a:t>urposive progress in creation</a:t>
            </a:r>
          </a:p>
          <a:p>
            <a:pPr lvl="1" eaLnBrk="1" hangingPunct="1">
              <a:lnSpc>
                <a:spcPct val="90000"/>
              </a:lnSpc>
            </a:pPr>
            <a:r>
              <a:rPr lang="en-US" sz="2400" smtClean="0">
                <a:cs typeface="Times New Roman" pitchFamily="18" charset="0"/>
              </a:rPr>
              <a:t>No “trial and error” ala evolution</a:t>
            </a:r>
          </a:p>
          <a:p>
            <a:pPr lvl="1" eaLnBrk="1" hangingPunct="1">
              <a:lnSpc>
                <a:spcPct val="90000"/>
              </a:lnSpc>
            </a:pPr>
            <a:r>
              <a:rPr lang="en-US" sz="2400" smtClean="0">
                <a:cs typeface="Times New Roman" pitchFamily="18" charset="0"/>
              </a:rPr>
              <a:t>Each created entity had a specific purpose</a:t>
            </a:r>
          </a:p>
          <a:p>
            <a:pPr lvl="1" eaLnBrk="1" hangingPunct="1">
              <a:lnSpc>
                <a:spcPct val="90000"/>
              </a:lnSpc>
            </a:pPr>
            <a:r>
              <a:rPr lang="en-US" sz="2400" smtClean="0">
                <a:cs typeface="Times New Roman" pitchFamily="18" charset="0"/>
              </a:rPr>
              <a:t>Ultimate purpose - suitable home for man</a:t>
            </a:r>
          </a:p>
          <a:p>
            <a:pPr lvl="2" eaLnBrk="1" hangingPunct="1">
              <a:lnSpc>
                <a:spcPct val="90000"/>
              </a:lnSpc>
            </a:pPr>
            <a:r>
              <a:rPr lang="en-US" sz="2000" b="1" smtClean="0">
                <a:cs typeface="Times New Roman" pitchFamily="18" charset="0"/>
              </a:rPr>
              <a:t>Ps. 8:3-8</a:t>
            </a:r>
            <a:r>
              <a:rPr lang="en-US" sz="2000" smtClean="0">
                <a:cs typeface="Times New Roman" pitchFamily="18" charset="0"/>
              </a:rPr>
              <a:t>, “When I consider Your heavens, the work of Your fingers, The moon and the stars, which You have ordained, … “</a:t>
            </a:r>
          </a:p>
          <a:p>
            <a:pPr lvl="2" eaLnBrk="1" hangingPunct="1">
              <a:lnSpc>
                <a:spcPct val="90000"/>
              </a:lnSpc>
            </a:pPr>
            <a:r>
              <a:rPr lang="en-US" sz="2000" b="1" smtClean="0">
                <a:cs typeface="Times New Roman" pitchFamily="18" charset="0"/>
              </a:rPr>
              <a:t>Is. 45:18</a:t>
            </a:r>
            <a:r>
              <a:rPr lang="en-US" sz="2000" smtClean="0">
                <a:cs typeface="Times New Roman" pitchFamily="18" charset="0"/>
              </a:rPr>
              <a:t>, “For thus says the LORD, Who created the heavens, Who is God, Who formed the earth and made it, Who has established it, Who did not create it in vain, Who formed it to be inhabited: "I [am] the LORD, and [there is] no other.”</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4096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2E572965-D7C9-4648-BC4B-9F1E4D5DA9B7}" type="slidenum">
              <a:rPr lang="en-US">
                <a:solidFill>
                  <a:schemeClr val="tx2"/>
                </a:solidFill>
              </a:rPr>
              <a:pPr eaLnBrk="1" hangingPunct="1"/>
              <a:t>38</a:t>
            </a:fld>
            <a:endParaRPr lang="en-US" sz="1400">
              <a:solidFill>
                <a:schemeClr val="tx2"/>
              </a:solidFill>
            </a:endParaRPr>
          </a:p>
        </p:txBody>
      </p:sp>
      <p:sp>
        <p:nvSpPr>
          <p:cNvPr id="40964" name="Rectangle 2"/>
          <p:cNvSpPr>
            <a:spLocks noGrp="1" noChangeArrowheads="1"/>
          </p:cNvSpPr>
          <p:nvPr>
            <p:ph type="title"/>
          </p:nvPr>
        </p:nvSpPr>
        <p:spPr>
          <a:xfrm>
            <a:off x="1295400" y="990600"/>
            <a:ext cx="5867400" cy="685800"/>
          </a:xfrm>
        </p:spPr>
        <p:txBody>
          <a:bodyPr/>
          <a:lstStyle/>
          <a:p>
            <a:pPr eaLnBrk="1" hangingPunct="1"/>
            <a:r>
              <a:rPr lang="en-US" smtClean="0"/>
              <a:t>Principle #2</a:t>
            </a:r>
          </a:p>
        </p:txBody>
      </p:sp>
      <p:sp>
        <p:nvSpPr>
          <p:cNvPr id="40965" name="Rectangle 3"/>
          <p:cNvSpPr>
            <a:spLocks noGrp="1" noChangeArrowheads="1"/>
          </p:cNvSpPr>
          <p:nvPr>
            <p:ph type="body" idx="1"/>
          </p:nvPr>
        </p:nvSpPr>
        <p:spPr>
          <a:xfrm>
            <a:off x="838200" y="1752600"/>
            <a:ext cx="7772400" cy="4572000"/>
          </a:xfrm>
        </p:spPr>
        <p:txBody>
          <a:bodyPr/>
          <a:lstStyle/>
          <a:p>
            <a:pPr eaLnBrk="1" hangingPunct="1">
              <a:lnSpc>
                <a:spcPct val="90000"/>
              </a:lnSpc>
            </a:pPr>
            <a:r>
              <a:rPr lang="en-US" sz="2800" b="1" u="sng" smtClean="0"/>
              <a:t>A</a:t>
            </a:r>
            <a:r>
              <a:rPr lang="en-US" sz="2800" b="1" u="sng" smtClean="0">
                <a:latin typeface="Tms Rmn" charset="0"/>
                <a:cs typeface="Times New Roman" pitchFamily="18" charset="0"/>
              </a:rPr>
              <a:t>ppearance of age/history</a:t>
            </a:r>
          </a:p>
          <a:p>
            <a:pPr lvl="1" eaLnBrk="1" hangingPunct="1">
              <a:lnSpc>
                <a:spcPct val="90000"/>
              </a:lnSpc>
            </a:pPr>
            <a:r>
              <a:rPr lang="en-US" sz="2400" smtClean="0">
                <a:latin typeface="Tms Rmn" charset="0"/>
                <a:cs typeface="Times New Roman" pitchFamily="18" charset="0"/>
              </a:rPr>
              <a:t>Mature from its birth, including Adam and Eve</a:t>
            </a:r>
          </a:p>
          <a:p>
            <a:pPr lvl="1" eaLnBrk="1" hangingPunct="1">
              <a:lnSpc>
                <a:spcPct val="90000"/>
              </a:lnSpc>
            </a:pPr>
            <a:r>
              <a:rPr lang="en-US" sz="2400" smtClean="0">
                <a:latin typeface="Tms Rmn" charset="0"/>
                <a:cs typeface="Times New Roman" pitchFamily="18" charset="0"/>
              </a:rPr>
              <a:t>Full grown, no development necessary from simple beginnings</a:t>
            </a:r>
          </a:p>
          <a:p>
            <a:pPr lvl="1" eaLnBrk="1" hangingPunct="1">
              <a:lnSpc>
                <a:spcPct val="90000"/>
              </a:lnSpc>
            </a:pPr>
            <a:r>
              <a:rPr lang="en-US" sz="2400" b="1" smtClean="0">
                <a:latin typeface="Tms Rmn" charset="0"/>
                <a:cs typeface="Times New Roman" pitchFamily="18" charset="0"/>
              </a:rPr>
              <a:t>Gen 2:1</a:t>
            </a:r>
            <a:r>
              <a:rPr lang="en-US" sz="2400" smtClean="0">
                <a:latin typeface="Tms Rmn" charset="0"/>
                <a:cs typeface="Times New Roman" pitchFamily="18" charset="0"/>
              </a:rPr>
              <a:t>, “Thus the heavens and the earth were finished, and all the host of them, were finished.”</a:t>
            </a:r>
          </a:p>
          <a:p>
            <a:pPr lvl="1" eaLnBrk="1" hangingPunct="1">
              <a:lnSpc>
                <a:spcPct val="90000"/>
              </a:lnSpc>
            </a:pPr>
            <a:r>
              <a:rPr lang="en-US" sz="2400" b="1" smtClean="0">
                <a:latin typeface="Tms Rmn" charset="0"/>
                <a:cs typeface="Times New Roman" pitchFamily="18" charset="0"/>
              </a:rPr>
              <a:t>Gen 1:16</a:t>
            </a:r>
            <a:r>
              <a:rPr lang="en-US" sz="2400" smtClean="0">
                <a:latin typeface="Tms Rmn" charset="0"/>
                <a:cs typeface="Times New Roman" pitchFamily="18" charset="0"/>
              </a:rPr>
              <a:t>, “Then God made two great lights: the greater light to rule the day, and the lesser light to rule the night. [He made] the stars also.”</a:t>
            </a:r>
          </a:p>
          <a:p>
            <a:pPr lvl="1" eaLnBrk="1" hangingPunct="1">
              <a:lnSpc>
                <a:spcPct val="90000"/>
              </a:lnSpc>
            </a:pPr>
            <a:r>
              <a:rPr lang="en-US" sz="2400" smtClean="0">
                <a:latin typeface="Tms Rmn" charset="0"/>
                <a:cs typeface="Times New Roman" pitchFamily="18" charset="0"/>
              </a:rPr>
              <a:t>Gen. 1:17, “God set them in the firmament of the heavens to give light on the earth,”</a:t>
            </a:r>
          </a:p>
          <a:p>
            <a:pPr lvl="1" eaLnBrk="1" hangingPunct="1">
              <a:lnSpc>
                <a:spcPct val="90000"/>
              </a:lnSpc>
            </a:pPr>
            <a:r>
              <a:rPr lang="en-US" sz="2400" smtClean="0">
                <a:latin typeface="Tms Rmn" charset="0"/>
                <a:cs typeface="Times New Roman" pitchFamily="18" charset="0"/>
              </a:rPr>
              <a:t>No fossils, no death</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4198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59324A34-0C50-4BEF-B039-2F2A4EACF1F9}" type="slidenum">
              <a:rPr lang="en-US">
                <a:solidFill>
                  <a:schemeClr val="tx2"/>
                </a:solidFill>
              </a:rPr>
              <a:pPr eaLnBrk="1" hangingPunct="1"/>
              <a:t>39</a:t>
            </a:fld>
            <a:endParaRPr lang="en-US" sz="1400">
              <a:solidFill>
                <a:schemeClr val="tx2"/>
              </a:solidFill>
            </a:endParaRPr>
          </a:p>
        </p:txBody>
      </p:sp>
      <p:sp>
        <p:nvSpPr>
          <p:cNvPr id="41988" name="Rectangle 2"/>
          <p:cNvSpPr>
            <a:spLocks noGrp="1" noChangeArrowheads="1"/>
          </p:cNvSpPr>
          <p:nvPr>
            <p:ph type="title"/>
          </p:nvPr>
        </p:nvSpPr>
        <p:spPr>
          <a:xfrm>
            <a:off x="762000" y="1371600"/>
            <a:ext cx="7467600" cy="685800"/>
          </a:xfrm>
        </p:spPr>
        <p:txBody>
          <a:bodyPr/>
          <a:lstStyle/>
          <a:p>
            <a:pPr eaLnBrk="1" hangingPunct="1"/>
            <a:r>
              <a:rPr lang="en-US" smtClean="0"/>
              <a:t>Principle #3</a:t>
            </a:r>
          </a:p>
        </p:txBody>
      </p:sp>
      <p:sp>
        <p:nvSpPr>
          <p:cNvPr id="41989" name="Rectangle 3"/>
          <p:cNvSpPr>
            <a:spLocks noGrp="1" noChangeArrowheads="1"/>
          </p:cNvSpPr>
          <p:nvPr>
            <p:ph type="body" idx="1"/>
          </p:nvPr>
        </p:nvSpPr>
        <p:spPr>
          <a:xfrm>
            <a:off x="838200" y="2209800"/>
            <a:ext cx="7086600" cy="3886200"/>
          </a:xfrm>
        </p:spPr>
        <p:txBody>
          <a:bodyPr/>
          <a:lstStyle/>
          <a:p>
            <a:pPr eaLnBrk="1" hangingPunct="1">
              <a:lnSpc>
                <a:spcPct val="90000"/>
              </a:lnSpc>
            </a:pPr>
            <a:r>
              <a:rPr lang="en-US" sz="2800" b="1" u="sng" smtClean="0"/>
              <a:t>T</a:t>
            </a:r>
            <a:r>
              <a:rPr lang="en-US" sz="2800" b="1" u="sng" smtClean="0">
                <a:latin typeface="Tms Rmn" charset="0"/>
                <a:cs typeface="Times New Roman" pitchFamily="18" charset="0"/>
              </a:rPr>
              <a:t>he “very good” creation</a:t>
            </a:r>
          </a:p>
          <a:p>
            <a:pPr lvl="1" eaLnBrk="1" hangingPunct="1">
              <a:lnSpc>
                <a:spcPct val="90000"/>
              </a:lnSpc>
            </a:pPr>
            <a:r>
              <a:rPr lang="en-US" sz="2400" smtClean="0">
                <a:latin typeface="Tms Rmn" charset="0"/>
                <a:cs typeface="Times New Roman" pitchFamily="18" charset="0"/>
              </a:rPr>
              <a:t>God pronounced his work to be “good”,</a:t>
            </a:r>
            <a:br>
              <a:rPr lang="en-US" sz="2400" smtClean="0">
                <a:latin typeface="Tms Rmn" charset="0"/>
                <a:cs typeface="Times New Roman" pitchFamily="18" charset="0"/>
              </a:rPr>
            </a:br>
            <a:r>
              <a:rPr lang="en-US" sz="2400" b="1" smtClean="0">
                <a:latin typeface="Tms Rmn" charset="0"/>
                <a:cs typeface="Times New Roman" pitchFamily="18" charset="0"/>
              </a:rPr>
              <a:t>Gen. 1:4, 10, 18, 21, 25</a:t>
            </a:r>
          </a:p>
          <a:p>
            <a:pPr lvl="1" eaLnBrk="1" hangingPunct="1">
              <a:lnSpc>
                <a:spcPct val="90000"/>
              </a:lnSpc>
            </a:pPr>
            <a:r>
              <a:rPr lang="en-US" sz="2400" smtClean="0">
                <a:latin typeface="Tms Rmn" charset="0"/>
                <a:cs typeface="Times New Roman" pitchFamily="18" charset="0"/>
              </a:rPr>
              <a:t>God pronounced His work to be “very good” at end of 6</a:t>
            </a:r>
            <a:r>
              <a:rPr lang="en-US" sz="2400" baseline="30000" smtClean="0">
                <a:latin typeface="Tms Rmn" charset="0"/>
                <a:cs typeface="Times New Roman" pitchFamily="18" charset="0"/>
              </a:rPr>
              <a:t>th</a:t>
            </a:r>
            <a:r>
              <a:rPr lang="en-US" sz="2400" smtClean="0">
                <a:latin typeface="Tms Rmn" charset="0"/>
                <a:cs typeface="Times New Roman" pitchFamily="18" charset="0"/>
              </a:rPr>
              <a:t> day,</a:t>
            </a:r>
            <a:r>
              <a:rPr lang="en-US" sz="2400" b="1" smtClean="0">
                <a:latin typeface="Tms Rmn" charset="0"/>
                <a:cs typeface="Times New Roman" pitchFamily="18" charset="0"/>
              </a:rPr>
              <a:t> Gen. 1:31</a:t>
            </a:r>
          </a:p>
          <a:p>
            <a:pPr lvl="1" eaLnBrk="1" hangingPunct="1">
              <a:lnSpc>
                <a:spcPct val="90000"/>
              </a:lnSpc>
            </a:pPr>
            <a:r>
              <a:rPr lang="en-US" sz="2400" smtClean="0">
                <a:latin typeface="Tms Rmn" charset="0"/>
                <a:cs typeface="Times New Roman" pitchFamily="18" charset="0"/>
              </a:rPr>
              <a:t>All conscious animals were plant eaters, </a:t>
            </a:r>
            <a:r>
              <a:rPr lang="en-US" sz="2400" b="1" smtClean="0">
                <a:latin typeface="Tms Rmn" charset="0"/>
                <a:cs typeface="Times New Roman" pitchFamily="18" charset="0"/>
              </a:rPr>
              <a:t>v. 30</a:t>
            </a:r>
          </a:p>
          <a:p>
            <a:pPr lvl="1" eaLnBrk="1" hangingPunct="1">
              <a:lnSpc>
                <a:spcPct val="90000"/>
              </a:lnSpc>
            </a:pPr>
            <a:r>
              <a:rPr lang="en-US" sz="2400" smtClean="0">
                <a:latin typeface="Tms Rmn" charset="0"/>
                <a:cs typeface="Times New Roman" pitchFamily="18" charset="0"/>
              </a:rPr>
              <a:t>Adam and Eve were planter eaters,</a:t>
            </a:r>
            <a:r>
              <a:rPr lang="en-US" sz="2400" b="1" smtClean="0">
                <a:latin typeface="Tms Rmn" charset="0"/>
                <a:cs typeface="Times New Roman" pitchFamily="18" charset="0"/>
              </a:rPr>
              <a:t> v. 29</a:t>
            </a:r>
          </a:p>
          <a:p>
            <a:pPr lvl="1" eaLnBrk="1" hangingPunct="1">
              <a:lnSpc>
                <a:spcPct val="90000"/>
              </a:lnSpc>
            </a:pPr>
            <a:r>
              <a:rPr lang="en-US" sz="2400" smtClean="0">
                <a:latin typeface="Tms Rmn" charset="0"/>
                <a:cs typeface="Times New Roman" pitchFamily="18" charset="0"/>
              </a:rPr>
              <a:t>Fossils appeared after the curse, </a:t>
            </a:r>
          </a:p>
          <a:p>
            <a:pPr lvl="2" eaLnBrk="1" hangingPunct="1">
              <a:lnSpc>
                <a:spcPct val="90000"/>
              </a:lnSpc>
            </a:pPr>
            <a:r>
              <a:rPr lang="en-US" sz="2000" b="1" smtClean="0">
                <a:latin typeface="Tms Rmn" charset="0"/>
                <a:cs typeface="Times New Roman" pitchFamily="18" charset="0"/>
              </a:rPr>
              <a:t>Gen. 7:21-22</a:t>
            </a:r>
            <a:r>
              <a:rPr lang="en-US" sz="2000" smtClean="0">
                <a:latin typeface="Tms Rmn" charset="0"/>
                <a:cs typeface="Times New Roman" pitchFamily="18" charset="0"/>
              </a:rPr>
              <a:t>, “And all flesh died that moved on the earth; … “</a:t>
            </a:r>
            <a:endParaRPr lang="en-US" sz="20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614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BF2C59A4-C98B-444F-98F4-F22CB54B8F10}" type="slidenum">
              <a:rPr lang="en-US">
                <a:solidFill>
                  <a:schemeClr val="tx2"/>
                </a:solidFill>
              </a:rPr>
              <a:pPr eaLnBrk="1" hangingPunct="1"/>
              <a:t>4</a:t>
            </a:fld>
            <a:endParaRPr lang="en-US" sz="1400">
              <a:solidFill>
                <a:schemeClr val="tx2"/>
              </a:solidFill>
            </a:endParaRPr>
          </a:p>
        </p:txBody>
      </p:sp>
      <p:pic>
        <p:nvPicPr>
          <p:cNvPr id="6148" name="Picture 2" descr="C:\Documents and Settings\marks\My Documents\Presentations\Old Earth\guten-.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1371600"/>
            <a:ext cx="7097713" cy="5097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9" name="Rectangle 3"/>
          <p:cNvSpPr>
            <a:spLocks noGrp="1" noChangeArrowheads="1"/>
          </p:cNvSpPr>
          <p:nvPr>
            <p:ph type="title"/>
          </p:nvPr>
        </p:nvSpPr>
        <p:spPr>
          <a:xfrm>
            <a:off x="1066800" y="762000"/>
            <a:ext cx="7239000" cy="609600"/>
          </a:xfrm>
        </p:spPr>
        <p:txBody>
          <a:bodyPr/>
          <a:lstStyle/>
          <a:p>
            <a:pPr eaLnBrk="1" hangingPunct="1"/>
            <a:r>
              <a:rPr lang="en-US" sz="3200" smtClean="0"/>
              <a:t>The Bible Says God Is Evident In Nature</a:t>
            </a:r>
          </a:p>
        </p:txBody>
      </p:sp>
      <p:sp>
        <p:nvSpPr>
          <p:cNvPr id="6150" name="Rectangle 4"/>
          <p:cNvSpPr>
            <a:spLocks noGrp="1" noChangeArrowheads="1"/>
          </p:cNvSpPr>
          <p:nvPr>
            <p:ph type="body" idx="1"/>
          </p:nvPr>
        </p:nvSpPr>
        <p:spPr>
          <a:xfrm>
            <a:off x="1400175" y="1828800"/>
            <a:ext cx="6638925" cy="4387850"/>
          </a:xfrm>
        </p:spPr>
        <p:txBody>
          <a:bodyPr/>
          <a:lstStyle/>
          <a:p>
            <a:pPr eaLnBrk="1" hangingPunct="1">
              <a:buFont typeface="Wingdings" pitchFamily="2" charset="2"/>
              <a:buNone/>
            </a:pPr>
            <a:r>
              <a:rPr lang="en-US" sz="2800" b="1" u="sng" smtClean="0"/>
              <a:t>Job 12:7</a:t>
            </a:r>
            <a:r>
              <a:rPr lang="en-US" sz="2800" b="1" smtClean="0"/>
              <a:t> </a:t>
            </a:r>
            <a:r>
              <a:rPr lang="en-US" sz="2800" smtClean="0"/>
              <a:t>"But ask the animals, and they will teach you, or the birds of the air, and they will tell you; </a:t>
            </a:r>
          </a:p>
          <a:p>
            <a:pPr eaLnBrk="1" hangingPunct="1">
              <a:buFont typeface="Wingdings" pitchFamily="2" charset="2"/>
              <a:buNone/>
            </a:pPr>
            <a:r>
              <a:rPr lang="en-US" sz="2800" b="1" smtClean="0"/>
              <a:t>8</a:t>
            </a:r>
            <a:r>
              <a:rPr lang="en-US" sz="2800" smtClean="0"/>
              <a:t>   or speak to the earth, and it will teach you, or let the fish of the sea inform you. </a:t>
            </a:r>
          </a:p>
          <a:p>
            <a:pPr eaLnBrk="1" hangingPunct="1">
              <a:buFont typeface="Wingdings" pitchFamily="2" charset="2"/>
              <a:buNone/>
            </a:pPr>
            <a:r>
              <a:rPr lang="en-US" sz="2800" b="1" smtClean="0"/>
              <a:t>9</a:t>
            </a:r>
            <a:r>
              <a:rPr lang="en-US" sz="2800" smtClean="0"/>
              <a:t>   Which of all these does not know that the hand of the LORD has done this? </a:t>
            </a:r>
          </a:p>
          <a:p>
            <a:pPr eaLnBrk="1" hangingPunct="1">
              <a:buFont typeface="Wingdings" pitchFamily="2" charset="2"/>
              <a:buNone/>
            </a:pPr>
            <a:r>
              <a:rPr lang="en-US" sz="2800" b="1" smtClean="0"/>
              <a:t>10</a:t>
            </a:r>
            <a:r>
              <a:rPr lang="en-US" sz="2800" smtClean="0"/>
              <a:t>  In his hand is the life of every creature and the breath of all mankind.”</a:t>
            </a:r>
          </a:p>
        </p:txBody>
      </p:sp>
    </p:spTree>
  </p:cSld>
  <p:clrMapOvr>
    <a:masterClrMapping/>
  </p:clrMapOvr>
  <p:transition>
    <p:random/>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4301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2E5DDA8F-18D5-412D-834D-4AA9561D818F}" type="slidenum">
              <a:rPr lang="en-US">
                <a:solidFill>
                  <a:schemeClr val="tx2"/>
                </a:solidFill>
              </a:rPr>
              <a:pPr eaLnBrk="1" hangingPunct="1"/>
              <a:t>40</a:t>
            </a:fld>
            <a:endParaRPr lang="en-US" sz="1400">
              <a:solidFill>
                <a:schemeClr val="tx2"/>
              </a:solidFill>
            </a:endParaRPr>
          </a:p>
        </p:txBody>
      </p:sp>
      <p:sp>
        <p:nvSpPr>
          <p:cNvPr id="43012" name="Rectangle 2"/>
          <p:cNvSpPr>
            <a:spLocks noGrp="1" noChangeArrowheads="1"/>
          </p:cNvSpPr>
          <p:nvPr>
            <p:ph type="title"/>
          </p:nvPr>
        </p:nvSpPr>
        <p:spPr>
          <a:xfrm>
            <a:off x="838200" y="1219200"/>
            <a:ext cx="7467600" cy="685800"/>
          </a:xfrm>
        </p:spPr>
        <p:txBody>
          <a:bodyPr/>
          <a:lstStyle/>
          <a:p>
            <a:pPr eaLnBrk="1" hangingPunct="1"/>
            <a:r>
              <a:rPr lang="en-US" smtClean="0"/>
              <a:t>Principle #4</a:t>
            </a:r>
          </a:p>
        </p:txBody>
      </p:sp>
      <p:sp>
        <p:nvSpPr>
          <p:cNvPr id="43013" name="Rectangle 3"/>
          <p:cNvSpPr>
            <a:spLocks noGrp="1" noChangeArrowheads="1"/>
          </p:cNvSpPr>
          <p:nvPr>
            <p:ph type="body" idx="1"/>
          </p:nvPr>
        </p:nvSpPr>
        <p:spPr>
          <a:xfrm>
            <a:off x="838200" y="2278063"/>
            <a:ext cx="8001000" cy="3938587"/>
          </a:xfrm>
        </p:spPr>
        <p:txBody>
          <a:bodyPr/>
          <a:lstStyle/>
          <a:p>
            <a:pPr eaLnBrk="1" hangingPunct="1"/>
            <a:r>
              <a:rPr lang="en-US" b="1" u="sng" smtClean="0">
                <a:latin typeface="Tms Rmn" charset="0"/>
                <a:cs typeface="Times New Roman" pitchFamily="18" charset="0"/>
              </a:rPr>
              <a:t>The world that then was</a:t>
            </a:r>
            <a:r>
              <a:rPr lang="en-US" smtClean="0">
                <a:latin typeface="Tms Rmn" charset="0"/>
                <a:cs typeface="Times New Roman" pitchFamily="18" charset="0"/>
              </a:rPr>
              <a:t> (</a:t>
            </a:r>
            <a:r>
              <a:rPr lang="en-US" b="1" smtClean="0">
                <a:latin typeface="Tms Rmn" charset="0"/>
                <a:cs typeface="Times New Roman" pitchFamily="18" charset="0"/>
              </a:rPr>
              <a:t>2 Pet. 3:6</a:t>
            </a:r>
            <a:r>
              <a:rPr lang="en-US" smtClean="0">
                <a:latin typeface="Tms Rmn" charset="0"/>
                <a:cs typeface="Times New Roman" pitchFamily="18" charset="0"/>
              </a:rPr>
              <a:t>)</a:t>
            </a:r>
          </a:p>
          <a:p>
            <a:pPr lvl="1" eaLnBrk="1" hangingPunct="1"/>
            <a:r>
              <a:rPr lang="en-US" smtClean="0">
                <a:latin typeface="Tms Rmn" charset="0"/>
                <a:cs typeface="Times New Roman" pitchFamily="18" charset="0"/>
              </a:rPr>
              <a:t>Different from now</a:t>
            </a:r>
          </a:p>
          <a:p>
            <a:pPr lvl="1" eaLnBrk="1" hangingPunct="1"/>
            <a:r>
              <a:rPr lang="en-US" smtClean="0">
                <a:latin typeface="Tms Rmn" charset="0"/>
                <a:cs typeface="Times New Roman" pitchFamily="18" charset="0"/>
              </a:rPr>
              <a:t>Waters above the firmaments (</a:t>
            </a:r>
            <a:r>
              <a:rPr lang="en-US" b="1" smtClean="0">
                <a:latin typeface="Tms Rmn" charset="0"/>
                <a:cs typeface="Times New Roman" pitchFamily="18" charset="0"/>
              </a:rPr>
              <a:t>Gen. 1:7</a:t>
            </a:r>
            <a:r>
              <a:rPr lang="en-US" smtClean="0">
                <a:latin typeface="Tms Rmn" charset="0"/>
                <a:cs typeface="Times New Roman" pitchFamily="18" charset="0"/>
              </a:rPr>
              <a:t>)</a:t>
            </a:r>
          </a:p>
          <a:p>
            <a:pPr lvl="1" eaLnBrk="1" hangingPunct="1"/>
            <a:r>
              <a:rPr lang="en-US" smtClean="0">
                <a:latin typeface="Tms Rmn" charset="0"/>
                <a:cs typeface="Times New Roman" pitchFamily="18" charset="0"/>
              </a:rPr>
              <a:t>Firmament, stretched-out thinness, heaven (</a:t>
            </a:r>
            <a:r>
              <a:rPr lang="en-US" b="1" smtClean="0">
                <a:latin typeface="Tms Rmn" charset="0"/>
                <a:cs typeface="Times New Roman" pitchFamily="18" charset="0"/>
              </a:rPr>
              <a:t>Gen. 1:8</a:t>
            </a:r>
            <a:r>
              <a:rPr lang="en-US" smtClean="0">
                <a:latin typeface="Tms Rmn" charset="0"/>
                <a:cs typeface="Times New Roman" pitchFamily="18" charset="0"/>
              </a:rPr>
              <a:t>)</a:t>
            </a:r>
          </a:p>
          <a:p>
            <a:pPr lvl="1" eaLnBrk="1" hangingPunct="1"/>
            <a:r>
              <a:rPr lang="en-US" smtClean="0">
                <a:latin typeface="Tms Rmn" charset="0"/>
                <a:cs typeface="Times New Roman" pitchFamily="18" charset="0"/>
              </a:rPr>
              <a:t>Vast blanket of invisible water vapor</a:t>
            </a:r>
          </a:p>
          <a:p>
            <a:pPr lvl="1" eaLnBrk="1" hangingPunct="1"/>
            <a:r>
              <a:rPr lang="en-US" smtClean="0">
                <a:latin typeface="Tms Rmn" charset="0"/>
                <a:cs typeface="Times New Roman" pitchFamily="18" charset="0"/>
              </a:rPr>
              <a:t>Translucent to light from the stars</a:t>
            </a:r>
            <a:endParaRPr lang="en-US"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4403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45612A00-C1B0-4D0D-858F-064BCE54FE3C}" type="slidenum">
              <a:rPr lang="en-US">
                <a:solidFill>
                  <a:schemeClr val="tx2"/>
                </a:solidFill>
              </a:rPr>
              <a:pPr eaLnBrk="1" hangingPunct="1"/>
              <a:t>41</a:t>
            </a:fld>
            <a:endParaRPr lang="en-US" sz="1400">
              <a:solidFill>
                <a:schemeClr val="tx2"/>
              </a:solidFill>
            </a:endParaRPr>
          </a:p>
        </p:txBody>
      </p:sp>
      <p:sp>
        <p:nvSpPr>
          <p:cNvPr id="44036" name="Rectangle 2"/>
          <p:cNvSpPr>
            <a:spLocks noGrp="1" noChangeArrowheads="1"/>
          </p:cNvSpPr>
          <p:nvPr>
            <p:ph type="title"/>
          </p:nvPr>
        </p:nvSpPr>
        <p:spPr/>
        <p:txBody>
          <a:bodyPr/>
          <a:lstStyle/>
          <a:p>
            <a:pPr eaLnBrk="1" hangingPunct="1"/>
            <a:r>
              <a:rPr lang="en-US" smtClean="0"/>
              <a:t>Principle #4 </a:t>
            </a:r>
            <a:r>
              <a:rPr lang="en-US" sz="3600" smtClean="0"/>
              <a:t>(cont’d)</a:t>
            </a:r>
          </a:p>
        </p:txBody>
      </p:sp>
      <p:sp>
        <p:nvSpPr>
          <p:cNvPr id="44037" name="Rectangle 3"/>
          <p:cNvSpPr>
            <a:spLocks noGrp="1" noChangeArrowheads="1"/>
          </p:cNvSpPr>
          <p:nvPr>
            <p:ph type="body" idx="1"/>
          </p:nvPr>
        </p:nvSpPr>
        <p:spPr/>
        <p:txBody>
          <a:bodyPr/>
          <a:lstStyle/>
          <a:p>
            <a:pPr eaLnBrk="1" hangingPunct="1"/>
            <a:r>
              <a:rPr lang="en-US" smtClean="0"/>
              <a:t> </a:t>
            </a:r>
            <a:r>
              <a:rPr lang="en-US" b="1" u="sng" smtClean="0">
                <a:latin typeface="Tms Rmn" charset="0"/>
                <a:cs typeface="Times New Roman" pitchFamily="18" charset="0"/>
              </a:rPr>
              <a:t>The world that then was</a:t>
            </a:r>
            <a:r>
              <a:rPr lang="en-US" smtClean="0">
                <a:latin typeface="Tms Rmn" charset="0"/>
                <a:cs typeface="Times New Roman" pitchFamily="18" charset="0"/>
              </a:rPr>
              <a:t> (</a:t>
            </a:r>
            <a:r>
              <a:rPr lang="en-US" b="1" smtClean="0">
                <a:latin typeface="Tms Rmn" charset="0"/>
                <a:cs typeface="Times New Roman" pitchFamily="18" charset="0"/>
              </a:rPr>
              <a:t>2 Pet. 3:6</a:t>
            </a:r>
            <a:r>
              <a:rPr lang="en-US" smtClean="0">
                <a:latin typeface="Tms Rmn" charset="0"/>
                <a:cs typeface="Times New Roman" pitchFamily="18" charset="0"/>
              </a:rPr>
              <a:t>)</a:t>
            </a:r>
          </a:p>
          <a:p>
            <a:pPr lvl="1" eaLnBrk="1" hangingPunct="1"/>
            <a:r>
              <a:rPr lang="en-US" smtClean="0">
                <a:latin typeface="Tms Rmn" charset="0"/>
                <a:cs typeface="Times New Roman" pitchFamily="18" charset="0"/>
              </a:rPr>
              <a:t>Greenhouse effect, mild temperature, north pole to south pole</a:t>
            </a:r>
          </a:p>
          <a:p>
            <a:pPr lvl="2" eaLnBrk="1" hangingPunct="1"/>
            <a:r>
              <a:rPr lang="en-US" smtClean="0">
                <a:latin typeface="Tms Rmn" charset="0"/>
                <a:cs typeface="Times New Roman" pitchFamily="18" charset="0"/>
              </a:rPr>
              <a:t>Prevents air mass circulation</a:t>
            </a:r>
          </a:p>
          <a:p>
            <a:pPr lvl="2" eaLnBrk="1" hangingPunct="1"/>
            <a:r>
              <a:rPr lang="en-US" smtClean="0">
                <a:latin typeface="Tms Rmn" charset="0"/>
                <a:cs typeface="Times New Roman" pitchFamily="18" charset="0"/>
              </a:rPr>
              <a:t>Prevents resultant rain (</a:t>
            </a:r>
            <a:r>
              <a:rPr lang="en-US" b="1" smtClean="0">
                <a:latin typeface="Tms Rmn" charset="0"/>
                <a:cs typeface="Times New Roman" pitchFamily="18" charset="0"/>
              </a:rPr>
              <a:t>Gen. 2:5</a:t>
            </a:r>
            <a:r>
              <a:rPr lang="en-US" smtClean="0">
                <a:latin typeface="Tms Rmn" charset="0"/>
                <a:cs typeface="Times New Roman" pitchFamily="18" charset="0"/>
              </a:rPr>
              <a:t>)</a:t>
            </a:r>
          </a:p>
          <a:p>
            <a:pPr lvl="1" eaLnBrk="1" hangingPunct="1"/>
            <a:r>
              <a:rPr lang="en-US" smtClean="0">
                <a:latin typeface="Tms Rmn" charset="0"/>
                <a:cs typeface="Times New Roman" pitchFamily="18" charset="0"/>
              </a:rPr>
              <a:t>Filter out harmful radiations from space</a:t>
            </a:r>
          </a:p>
          <a:p>
            <a:pPr lvl="1" eaLnBrk="1" hangingPunct="1"/>
            <a:r>
              <a:rPr lang="en-US" smtClean="0">
                <a:latin typeface="Tms Rmn" charset="0"/>
                <a:cs typeface="Times New Roman" pitchFamily="18" charset="0"/>
              </a:rPr>
              <a:t>Reduce rate of somatic mutations in living cells</a:t>
            </a:r>
          </a:p>
          <a:p>
            <a:pPr lvl="1" eaLnBrk="1" hangingPunct="1"/>
            <a:r>
              <a:rPr lang="en-US" smtClean="0">
                <a:latin typeface="Tms Rmn" charset="0"/>
                <a:cs typeface="Times New Roman" pitchFamily="18" charset="0"/>
              </a:rPr>
              <a:t>Decrease rate of aging and death</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4505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366BD552-C5C4-4705-8986-BE2FD66C0095}" type="slidenum">
              <a:rPr lang="en-US">
                <a:solidFill>
                  <a:schemeClr val="tx2"/>
                </a:solidFill>
              </a:rPr>
              <a:pPr eaLnBrk="1" hangingPunct="1"/>
              <a:t>42</a:t>
            </a:fld>
            <a:endParaRPr lang="en-US" sz="1400">
              <a:solidFill>
                <a:schemeClr val="tx2"/>
              </a:solidFill>
            </a:endParaRPr>
          </a:p>
        </p:txBody>
      </p:sp>
      <p:sp>
        <p:nvSpPr>
          <p:cNvPr id="45060" name="Rectangle 2"/>
          <p:cNvSpPr>
            <a:spLocks noGrp="1" noChangeArrowheads="1"/>
          </p:cNvSpPr>
          <p:nvPr>
            <p:ph type="title"/>
          </p:nvPr>
        </p:nvSpPr>
        <p:spPr>
          <a:xfrm>
            <a:off x="914400" y="1066800"/>
            <a:ext cx="7467600" cy="685800"/>
          </a:xfrm>
        </p:spPr>
        <p:txBody>
          <a:bodyPr/>
          <a:lstStyle/>
          <a:p>
            <a:pPr eaLnBrk="1" hangingPunct="1"/>
            <a:r>
              <a:rPr lang="en-US" smtClean="0"/>
              <a:t>Principle #4 </a:t>
            </a:r>
            <a:r>
              <a:rPr lang="en-US" sz="3600" smtClean="0"/>
              <a:t>(cont’d)</a:t>
            </a:r>
          </a:p>
        </p:txBody>
      </p:sp>
      <p:sp>
        <p:nvSpPr>
          <p:cNvPr id="45061" name="Rectangle 3"/>
          <p:cNvSpPr>
            <a:spLocks noGrp="1" noChangeArrowheads="1"/>
          </p:cNvSpPr>
          <p:nvPr>
            <p:ph type="body" idx="1"/>
          </p:nvPr>
        </p:nvSpPr>
        <p:spPr>
          <a:xfrm>
            <a:off x="990600" y="2057400"/>
            <a:ext cx="7696200" cy="4038600"/>
          </a:xfrm>
        </p:spPr>
        <p:txBody>
          <a:bodyPr/>
          <a:lstStyle/>
          <a:p>
            <a:pPr eaLnBrk="1" hangingPunct="1"/>
            <a:r>
              <a:rPr lang="en-US" b="1" u="sng" smtClean="0">
                <a:latin typeface="Tms Rmn" charset="0"/>
                <a:cs typeface="Times New Roman" pitchFamily="18" charset="0"/>
              </a:rPr>
              <a:t>The world that then was</a:t>
            </a:r>
            <a:r>
              <a:rPr lang="en-US" smtClean="0">
                <a:latin typeface="Tms Rmn" charset="0"/>
                <a:cs typeface="Times New Roman" pitchFamily="18" charset="0"/>
              </a:rPr>
              <a:t> (</a:t>
            </a:r>
            <a:r>
              <a:rPr lang="en-US" b="1" smtClean="0">
                <a:latin typeface="Tms Rmn" charset="0"/>
                <a:cs typeface="Times New Roman" pitchFamily="18" charset="0"/>
              </a:rPr>
              <a:t>2 Pet. 3:6</a:t>
            </a:r>
            <a:r>
              <a:rPr lang="en-US" smtClean="0">
                <a:latin typeface="Tms Rmn" charset="0"/>
                <a:cs typeface="Times New Roman" pitchFamily="18" charset="0"/>
              </a:rPr>
              <a:t>)</a:t>
            </a:r>
          </a:p>
          <a:p>
            <a:pPr lvl="1" eaLnBrk="1" hangingPunct="1"/>
            <a:r>
              <a:rPr lang="en-US" smtClean="0"/>
              <a:t>E</a:t>
            </a:r>
            <a:r>
              <a:rPr lang="en-US" smtClean="0">
                <a:latin typeface="Tms Rmn" charset="0"/>
                <a:cs typeface="Times New Roman" pitchFamily="18" charset="0"/>
              </a:rPr>
              <a:t>denic river system (</a:t>
            </a:r>
            <a:r>
              <a:rPr lang="en-US" b="1" smtClean="0">
                <a:latin typeface="Tms Rmn" charset="0"/>
                <a:cs typeface="Times New Roman" pitchFamily="18" charset="0"/>
              </a:rPr>
              <a:t>Gen. 2:10-14</a:t>
            </a:r>
            <a:r>
              <a:rPr lang="en-US" smtClean="0">
                <a:latin typeface="Tms Rmn" charset="0"/>
                <a:cs typeface="Times New Roman" pitchFamily="18" charset="0"/>
              </a:rPr>
              <a:t>)</a:t>
            </a:r>
          </a:p>
          <a:p>
            <a:pPr lvl="2" eaLnBrk="1" hangingPunct="1"/>
            <a:r>
              <a:rPr lang="en-US" smtClean="0">
                <a:latin typeface="Tms Rmn" charset="0"/>
                <a:cs typeface="Times New Roman" pitchFamily="18" charset="0"/>
              </a:rPr>
              <a:t>Does not exist now</a:t>
            </a:r>
          </a:p>
          <a:p>
            <a:pPr lvl="2" eaLnBrk="1" hangingPunct="1"/>
            <a:r>
              <a:rPr lang="en-US" smtClean="0">
                <a:latin typeface="Tms Rmn" charset="0"/>
                <a:cs typeface="Times New Roman" pitchFamily="18" charset="0"/>
              </a:rPr>
              <a:t>Artesian nature of source of the four rivers</a:t>
            </a:r>
          </a:p>
          <a:p>
            <a:pPr lvl="2" eaLnBrk="1" hangingPunct="1"/>
            <a:r>
              <a:rPr lang="en-US" smtClean="0">
                <a:latin typeface="Tms Rmn" charset="0"/>
                <a:cs typeface="Times New Roman" pitchFamily="18" charset="0"/>
              </a:rPr>
              <a:t>Reference to breaking up of the fountains of the deep (</a:t>
            </a:r>
            <a:r>
              <a:rPr lang="en-US" b="1" smtClean="0">
                <a:latin typeface="Tms Rmn" charset="0"/>
                <a:cs typeface="Times New Roman" pitchFamily="18" charset="0"/>
              </a:rPr>
              <a:t>Gen. 7:11</a:t>
            </a:r>
            <a:r>
              <a:rPr lang="en-US" smtClean="0">
                <a:latin typeface="Tms Rmn" charset="0"/>
                <a:cs typeface="Times New Roman" pitchFamily="18" charset="0"/>
              </a:rPr>
              <a:t>)</a:t>
            </a:r>
          </a:p>
          <a:p>
            <a:pPr lvl="2" eaLnBrk="1" hangingPunct="1"/>
            <a:r>
              <a:rPr lang="en-US" smtClean="0">
                <a:latin typeface="Tms Rmn" charset="0"/>
                <a:cs typeface="Times New Roman" pitchFamily="18" charset="0"/>
              </a:rPr>
              <a:t>Great reservoirs of water under pressure below the earth’s crust</a:t>
            </a:r>
            <a:endParaRPr lang="en-US"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4608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1790795A-F348-4220-A637-2AF1957F255C}" type="slidenum">
              <a:rPr lang="en-US">
                <a:solidFill>
                  <a:schemeClr val="tx2"/>
                </a:solidFill>
              </a:rPr>
              <a:pPr eaLnBrk="1" hangingPunct="1"/>
              <a:t>43</a:t>
            </a:fld>
            <a:endParaRPr lang="en-US" sz="1400">
              <a:solidFill>
                <a:schemeClr val="tx2"/>
              </a:solidFill>
            </a:endParaRPr>
          </a:p>
        </p:txBody>
      </p:sp>
      <p:sp>
        <p:nvSpPr>
          <p:cNvPr id="46084" name="Rectangle 2"/>
          <p:cNvSpPr>
            <a:spLocks noGrp="1" noChangeArrowheads="1"/>
          </p:cNvSpPr>
          <p:nvPr>
            <p:ph type="title"/>
          </p:nvPr>
        </p:nvSpPr>
        <p:spPr>
          <a:xfrm>
            <a:off x="990600" y="990600"/>
            <a:ext cx="7467600" cy="685800"/>
          </a:xfrm>
        </p:spPr>
        <p:txBody>
          <a:bodyPr/>
          <a:lstStyle/>
          <a:p>
            <a:pPr eaLnBrk="1" hangingPunct="1"/>
            <a:r>
              <a:rPr lang="en-US" smtClean="0"/>
              <a:t>Principle #4 </a:t>
            </a:r>
            <a:r>
              <a:rPr lang="en-US" sz="3600" smtClean="0"/>
              <a:t>(cont’d)</a:t>
            </a:r>
          </a:p>
        </p:txBody>
      </p:sp>
      <p:sp>
        <p:nvSpPr>
          <p:cNvPr id="46085" name="Rectangle 3"/>
          <p:cNvSpPr>
            <a:spLocks noGrp="1" noChangeArrowheads="1"/>
          </p:cNvSpPr>
          <p:nvPr>
            <p:ph type="body" idx="1"/>
          </p:nvPr>
        </p:nvSpPr>
        <p:spPr>
          <a:xfrm>
            <a:off x="685800" y="1828800"/>
            <a:ext cx="8153400" cy="4572000"/>
          </a:xfrm>
        </p:spPr>
        <p:txBody>
          <a:bodyPr/>
          <a:lstStyle/>
          <a:p>
            <a:pPr eaLnBrk="1" hangingPunct="1">
              <a:lnSpc>
                <a:spcPct val="90000"/>
              </a:lnSpc>
            </a:pPr>
            <a:r>
              <a:rPr lang="en-US" b="1" u="sng" smtClean="0">
                <a:latin typeface="Tms Rmn" charset="0"/>
                <a:cs typeface="Times New Roman" pitchFamily="18" charset="0"/>
              </a:rPr>
              <a:t>The world that then was</a:t>
            </a:r>
            <a:r>
              <a:rPr lang="en-US" smtClean="0">
                <a:latin typeface="Tms Rmn" charset="0"/>
                <a:cs typeface="Times New Roman" pitchFamily="18" charset="0"/>
              </a:rPr>
              <a:t> (</a:t>
            </a:r>
            <a:r>
              <a:rPr lang="en-US" b="1" smtClean="0">
                <a:latin typeface="Tms Rmn" charset="0"/>
                <a:cs typeface="Times New Roman" pitchFamily="18" charset="0"/>
              </a:rPr>
              <a:t>2 Pet. 3:6</a:t>
            </a:r>
            <a:r>
              <a:rPr lang="en-US" smtClean="0">
                <a:latin typeface="Tms Rmn" charset="0"/>
                <a:cs typeface="Times New Roman" pitchFamily="18" charset="0"/>
              </a:rPr>
              <a:t>)</a:t>
            </a:r>
          </a:p>
          <a:p>
            <a:pPr lvl="1" eaLnBrk="1" hangingPunct="1">
              <a:lnSpc>
                <a:spcPct val="90000"/>
              </a:lnSpc>
            </a:pPr>
            <a:r>
              <a:rPr lang="en-US" smtClean="0"/>
              <a:t>D</a:t>
            </a:r>
            <a:r>
              <a:rPr lang="en-US" smtClean="0">
                <a:latin typeface="Tms Rmn" charset="0"/>
                <a:cs typeface="Times New Roman" pitchFamily="18" charset="0"/>
              </a:rPr>
              <a:t>eath came with sin</a:t>
            </a:r>
          </a:p>
          <a:p>
            <a:pPr lvl="2" eaLnBrk="1" hangingPunct="1">
              <a:lnSpc>
                <a:spcPct val="90000"/>
              </a:lnSpc>
            </a:pPr>
            <a:r>
              <a:rPr lang="en-US" b="1" smtClean="0">
                <a:latin typeface="Tms Rmn" charset="0"/>
                <a:cs typeface="Times New Roman" pitchFamily="18" charset="0"/>
              </a:rPr>
              <a:t>Rom. 5:12</a:t>
            </a:r>
            <a:r>
              <a:rPr lang="en-US" smtClean="0">
                <a:latin typeface="Tms Rmn" charset="0"/>
                <a:cs typeface="Times New Roman" pitchFamily="18" charset="0"/>
              </a:rPr>
              <a:t>, “Therefore, just as through one man sin entered the world, and death through sin, and thus death spread to all men, because all sinned—”</a:t>
            </a:r>
          </a:p>
          <a:p>
            <a:pPr lvl="2" eaLnBrk="1" hangingPunct="1">
              <a:lnSpc>
                <a:spcPct val="90000"/>
              </a:lnSpc>
            </a:pPr>
            <a:r>
              <a:rPr lang="en-US" b="1" smtClean="0">
                <a:latin typeface="Tms Rmn" charset="0"/>
                <a:cs typeface="Times New Roman" pitchFamily="18" charset="0"/>
              </a:rPr>
              <a:t>Rom. 8:22</a:t>
            </a:r>
            <a:r>
              <a:rPr lang="en-US" smtClean="0">
                <a:latin typeface="Tms Rmn" charset="0"/>
                <a:cs typeface="Times New Roman" pitchFamily="18" charset="0"/>
              </a:rPr>
              <a:t>, “For we know that the whole creation groans and labors with birth pangs together until now.”</a:t>
            </a:r>
          </a:p>
          <a:p>
            <a:pPr lvl="1" eaLnBrk="1" hangingPunct="1">
              <a:lnSpc>
                <a:spcPct val="90000"/>
              </a:lnSpc>
            </a:pPr>
            <a:r>
              <a:rPr lang="en-US" smtClean="0">
                <a:latin typeface="Tms Rmn" charset="0"/>
                <a:cs typeface="Times New Roman" pitchFamily="18" charset="0"/>
              </a:rPr>
              <a:t>Eating of fruits and herbs was not “death”</a:t>
            </a:r>
          </a:p>
          <a:p>
            <a:pPr lvl="1" eaLnBrk="1" hangingPunct="1">
              <a:lnSpc>
                <a:spcPct val="90000"/>
              </a:lnSpc>
            </a:pPr>
            <a:r>
              <a:rPr lang="en-US" smtClean="0">
                <a:latin typeface="Tms Rmn" charset="0"/>
                <a:cs typeface="Times New Roman" pitchFamily="18" charset="0"/>
              </a:rPr>
              <a:t>Decay and death came with the curse</a:t>
            </a:r>
          </a:p>
          <a:p>
            <a:pPr lvl="2" eaLnBrk="1" hangingPunct="1">
              <a:lnSpc>
                <a:spcPct val="90000"/>
              </a:lnSpc>
            </a:pPr>
            <a:r>
              <a:rPr lang="en-US" b="1" smtClean="0">
                <a:latin typeface="Tms Rmn" charset="0"/>
                <a:cs typeface="Times New Roman" pitchFamily="18" charset="0"/>
              </a:rPr>
              <a:t>Gen. 3:17-19</a:t>
            </a:r>
            <a:r>
              <a:rPr lang="en-US" smtClean="0">
                <a:latin typeface="Tms Rmn" charset="0"/>
                <a:cs typeface="Times New Roman" pitchFamily="18" charset="0"/>
              </a:rPr>
              <a:t>; </a:t>
            </a:r>
            <a:r>
              <a:rPr lang="en-US" b="1" smtClean="0">
                <a:latin typeface="Tms Rmn" charset="0"/>
                <a:cs typeface="Times New Roman" pitchFamily="18" charset="0"/>
              </a:rPr>
              <a:t>Rom. 8:20-22</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4710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D726418F-6625-44A0-9F87-2CDA5147AD2C}" type="slidenum">
              <a:rPr lang="en-US">
                <a:solidFill>
                  <a:schemeClr val="tx2"/>
                </a:solidFill>
              </a:rPr>
              <a:pPr eaLnBrk="1" hangingPunct="1"/>
              <a:t>44</a:t>
            </a:fld>
            <a:endParaRPr lang="en-US" sz="1400">
              <a:solidFill>
                <a:schemeClr val="tx2"/>
              </a:solidFill>
            </a:endParaRPr>
          </a:p>
        </p:txBody>
      </p:sp>
      <p:sp>
        <p:nvSpPr>
          <p:cNvPr id="47108" name="Rectangle 2"/>
          <p:cNvSpPr>
            <a:spLocks noGrp="1" noChangeArrowheads="1"/>
          </p:cNvSpPr>
          <p:nvPr>
            <p:ph type="title"/>
          </p:nvPr>
        </p:nvSpPr>
        <p:spPr/>
        <p:txBody>
          <a:bodyPr/>
          <a:lstStyle/>
          <a:p>
            <a:pPr eaLnBrk="1" hangingPunct="1"/>
            <a:r>
              <a:rPr lang="en-US" smtClean="0"/>
              <a:t>“Fall and Curse” and …</a:t>
            </a:r>
          </a:p>
        </p:txBody>
      </p:sp>
      <p:sp>
        <p:nvSpPr>
          <p:cNvPr id="47109" name="Rectangle 3"/>
          <p:cNvSpPr>
            <a:spLocks noGrp="1" noChangeArrowheads="1"/>
          </p:cNvSpPr>
          <p:nvPr>
            <p:ph type="body" idx="1"/>
          </p:nvPr>
        </p:nvSpPr>
        <p:spPr>
          <a:xfrm>
            <a:off x="685800" y="1600200"/>
            <a:ext cx="8077200" cy="4616450"/>
          </a:xfrm>
        </p:spPr>
        <p:txBody>
          <a:bodyPr/>
          <a:lstStyle/>
          <a:p>
            <a:pPr eaLnBrk="1" hangingPunct="1">
              <a:lnSpc>
                <a:spcPct val="90000"/>
              </a:lnSpc>
            </a:pPr>
            <a:r>
              <a:rPr lang="en-US" b="1" smtClean="0"/>
              <a:t>The Laws of Thermodynamics</a:t>
            </a:r>
          </a:p>
          <a:p>
            <a:pPr lvl="1" eaLnBrk="1" hangingPunct="1">
              <a:lnSpc>
                <a:spcPct val="90000"/>
              </a:lnSpc>
            </a:pPr>
            <a:r>
              <a:rPr lang="en-US" smtClean="0"/>
              <a:t>U</a:t>
            </a:r>
            <a:r>
              <a:rPr lang="en-US" smtClean="0">
                <a:latin typeface="Tms Rmn" charset="0"/>
                <a:cs typeface="Times New Roman" pitchFamily="18" charset="0"/>
              </a:rPr>
              <a:t>niversal scientific laws</a:t>
            </a:r>
          </a:p>
          <a:p>
            <a:pPr lvl="1" eaLnBrk="1" hangingPunct="1">
              <a:lnSpc>
                <a:spcPct val="90000"/>
              </a:lnSpc>
            </a:pPr>
            <a:r>
              <a:rPr lang="en-US" smtClean="0">
                <a:latin typeface="Tms Rmn" charset="0"/>
                <a:cs typeface="Times New Roman" pitchFamily="18" charset="0"/>
              </a:rPr>
              <a:t>Formally recognized ~ 100 years ago</a:t>
            </a:r>
          </a:p>
          <a:p>
            <a:pPr lvl="1" eaLnBrk="1" hangingPunct="1">
              <a:lnSpc>
                <a:spcPct val="90000"/>
              </a:lnSpc>
            </a:pPr>
            <a:r>
              <a:rPr lang="en-US" smtClean="0">
                <a:latin typeface="Tms Rmn" charset="0"/>
                <a:cs typeface="Times New Roman" pitchFamily="18" charset="0"/>
              </a:rPr>
              <a:t>Scientists are unable to explain why they work</a:t>
            </a:r>
          </a:p>
          <a:p>
            <a:pPr lvl="1" eaLnBrk="1" hangingPunct="1">
              <a:lnSpc>
                <a:spcPct val="90000"/>
              </a:lnSpc>
            </a:pPr>
            <a:r>
              <a:rPr lang="en-US" b="1" smtClean="0">
                <a:latin typeface="Tms Rmn" charset="0"/>
                <a:cs typeface="Times New Roman" pitchFamily="18" charset="0"/>
              </a:rPr>
              <a:t>First Law of Thermodynamics</a:t>
            </a:r>
          </a:p>
          <a:p>
            <a:pPr lvl="2" eaLnBrk="1" hangingPunct="1">
              <a:lnSpc>
                <a:spcPct val="90000"/>
              </a:lnSpc>
            </a:pPr>
            <a:r>
              <a:rPr lang="en-US" smtClean="0">
                <a:latin typeface="Tms Rmn" charset="0"/>
                <a:cs typeface="Times New Roman" pitchFamily="18" charset="0"/>
              </a:rPr>
              <a:t>Conservation of mass and energy</a:t>
            </a:r>
          </a:p>
          <a:p>
            <a:pPr lvl="1" eaLnBrk="1" hangingPunct="1">
              <a:lnSpc>
                <a:spcPct val="90000"/>
              </a:lnSpc>
            </a:pPr>
            <a:r>
              <a:rPr lang="en-US" b="1" smtClean="0">
                <a:latin typeface="Tms Rmn" charset="0"/>
                <a:cs typeface="Times New Roman" pitchFamily="18" charset="0"/>
              </a:rPr>
              <a:t>Second Law of Thermodynamics</a:t>
            </a:r>
          </a:p>
          <a:p>
            <a:pPr lvl="2" eaLnBrk="1" hangingPunct="1">
              <a:lnSpc>
                <a:spcPct val="90000"/>
              </a:lnSpc>
            </a:pPr>
            <a:r>
              <a:rPr lang="en-US" smtClean="0">
                <a:latin typeface="Tms Rmn" charset="0"/>
                <a:cs typeface="Times New Roman" pitchFamily="18" charset="0"/>
              </a:rPr>
              <a:t>Increasing entropy (disorder)</a:t>
            </a:r>
          </a:p>
          <a:p>
            <a:pPr lvl="1" eaLnBrk="1" hangingPunct="1">
              <a:lnSpc>
                <a:spcPct val="90000"/>
              </a:lnSpc>
            </a:pPr>
            <a:r>
              <a:rPr lang="en-US" smtClean="0">
                <a:latin typeface="Tms Rmn" charset="0"/>
                <a:cs typeface="Times New Roman" pitchFamily="18" charset="0"/>
              </a:rPr>
              <a:t>These two laws are implicitly explained/revealed in the Bible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4813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7FB83038-5D66-4463-B3C6-D2848D170597}" type="slidenum">
              <a:rPr lang="en-US">
                <a:solidFill>
                  <a:schemeClr val="tx2"/>
                </a:solidFill>
              </a:rPr>
              <a:pPr eaLnBrk="1" hangingPunct="1"/>
              <a:t>45</a:t>
            </a:fld>
            <a:endParaRPr lang="en-US" sz="1400">
              <a:solidFill>
                <a:schemeClr val="tx2"/>
              </a:solidFill>
            </a:endParaRPr>
          </a:p>
        </p:txBody>
      </p:sp>
      <p:sp>
        <p:nvSpPr>
          <p:cNvPr id="48132" name="Rectangle 2"/>
          <p:cNvSpPr>
            <a:spLocks noGrp="1" noChangeArrowheads="1"/>
          </p:cNvSpPr>
          <p:nvPr>
            <p:ph type="title"/>
          </p:nvPr>
        </p:nvSpPr>
        <p:spPr>
          <a:xfrm>
            <a:off x="838200" y="990600"/>
            <a:ext cx="7467600" cy="685800"/>
          </a:xfrm>
        </p:spPr>
        <p:txBody>
          <a:bodyPr/>
          <a:lstStyle/>
          <a:p>
            <a:pPr eaLnBrk="1" hangingPunct="1"/>
            <a:r>
              <a:rPr lang="en-US" smtClean="0"/>
              <a:t>First Law of Thermodynamics</a:t>
            </a:r>
          </a:p>
        </p:txBody>
      </p:sp>
      <p:sp>
        <p:nvSpPr>
          <p:cNvPr id="48133" name="Rectangle 3"/>
          <p:cNvSpPr>
            <a:spLocks noGrp="1" noChangeArrowheads="1"/>
          </p:cNvSpPr>
          <p:nvPr>
            <p:ph type="body" idx="1"/>
          </p:nvPr>
        </p:nvSpPr>
        <p:spPr>
          <a:xfrm>
            <a:off x="685800" y="1752600"/>
            <a:ext cx="8229600" cy="4464050"/>
          </a:xfrm>
        </p:spPr>
        <p:txBody>
          <a:bodyPr/>
          <a:lstStyle/>
          <a:p>
            <a:pPr eaLnBrk="1" hangingPunct="1"/>
            <a:r>
              <a:rPr lang="en-US" sz="2400" b="1" smtClean="0">
                <a:latin typeface="Tms Rmn" charset="0"/>
                <a:cs typeface="Times New Roman" pitchFamily="18" charset="0"/>
              </a:rPr>
              <a:t>Neh. 9:6,</a:t>
            </a:r>
            <a:r>
              <a:rPr lang="en-US" sz="2400" smtClean="0">
                <a:latin typeface="Tms Rmn" charset="0"/>
                <a:cs typeface="Times New Roman" pitchFamily="18" charset="0"/>
              </a:rPr>
              <a:t> “.. You have made heaven, The heaven of heavens, with all their host, … And You preserve them all. …”</a:t>
            </a:r>
          </a:p>
          <a:p>
            <a:pPr eaLnBrk="1" hangingPunct="1"/>
            <a:r>
              <a:rPr lang="en-US" sz="2400" b="1" smtClean="0">
                <a:latin typeface="Tms Rmn" charset="0"/>
                <a:cs typeface="Times New Roman" pitchFamily="18" charset="0"/>
              </a:rPr>
              <a:t>Col. 1:16,17</a:t>
            </a:r>
            <a:r>
              <a:rPr lang="en-US" sz="2400" smtClean="0">
                <a:latin typeface="Tms Rmn" charset="0"/>
                <a:cs typeface="Times New Roman" pitchFamily="18" charset="0"/>
              </a:rPr>
              <a:t>, “For by Him all things were created that are in heaven and that are on the earth … All things were created through Him and for Him. And He is before all things, and in Him all things consist.”</a:t>
            </a:r>
          </a:p>
          <a:p>
            <a:pPr eaLnBrk="1" hangingPunct="1"/>
            <a:r>
              <a:rPr lang="en-US" sz="2400" b="1" smtClean="0">
                <a:latin typeface="Tms Rmn" charset="0"/>
                <a:cs typeface="Times New Roman" pitchFamily="18" charset="0"/>
              </a:rPr>
              <a:t>Heb. 1:2,3</a:t>
            </a:r>
            <a:r>
              <a:rPr lang="en-US" sz="2400" smtClean="0"/>
              <a:t> “… by His Son, whom He has appointed heir of all things, through whom also He made the worlds; who being the brightness of His glory and the express image of His person and upholding all things by the word of His power, when He had by Himself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4915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01074D47-3A22-406B-A2B4-B1EB4F196531}" type="slidenum">
              <a:rPr lang="en-US">
                <a:solidFill>
                  <a:schemeClr val="tx2"/>
                </a:solidFill>
              </a:rPr>
              <a:pPr eaLnBrk="1" hangingPunct="1"/>
              <a:t>46</a:t>
            </a:fld>
            <a:endParaRPr lang="en-US" sz="1400">
              <a:solidFill>
                <a:schemeClr val="tx2"/>
              </a:solidFill>
            </a:endParaRPr>
          </a:p>
        </p:txBody>
      </p:sp>
      <p:sp>
        <p:nvSpPr>
          <p:cNvPr id="49156" name="Rectangle 2"/>
          <p:cNvSpPr>
            <a:spLocks noGrp="1" noChangeArrowheads="1"/>
          </p:cNvSpPr>
          <p:nvPr>
            <p:ph type="title"/>
          </p:nvPr>
        </p:nvSpPr>
        <p:spPr>
          <a:xfrm>
            <a:off x="533400" y="914400"/>
            <a:ext cx="8001000" cy="685800"/>
          </a:xfrm>
        </p:spPr>
        <p:txBody>
          <a:bodyPr/>
          <a:lstStyle/>
          <a:p>
            <a:pPr eaLnBrk="1" hangingPunct="1"/>
            <a:r>
              <a:rPr lang="en-US" smtClean="0"/>
              <a:t>Second Law of Thermodynamics</a:t>
            </a:r>
          </a:p>
        </p:txBody>
      </p:sp>
      <p:sp>
        <p:nvSpPr>
          <p:cNvPr id="49157" name="Rectangle 3"/>
          <p:cNvSpPr>
            <a:spLocks noGrp="1" noChangeArrowheads="1"/>
          </p:cNvSpPr>
          <p:nvPr>
            <p:ph type="body" idx="1"/>
          </p:nvPr>
        </p:nvSpPr>
        <p:spPr>
          <a:xfrm>
            <a:off x="838200" y="1752600"/>
            <a:ext cx="7396163" cy="4270375"/>
          </a:xfrm>
        </p:spPr>
        <p:txBody>
          <a:bodyPr/>
          <a:lstStyle/>
          <a:p>
            <a:pPr eaLnBrk="1" hangingPunct="1">
              <a:lnSpc>
                <a:spcPct val="90000"/>
              </a:lnSpc>
            </a:pPr>
            <a:r>
              <a:rPr lang="en-US" sz="2400" b="1" smtClean="0">
                <a:latin typeface="Tms Rmn" charset="0"/>
                <a:cs typeface="Times New Roman" pitchFamily="18" charset="0"/>
              </a:rPr>
              <a:t>Ps. 102:25-27</a:t>
            </a:r>
            <a:r>
              <a:rPr lang="en-US" sz="2400" smtClean="0">
                <a:latin typeface="Tms Rmn" charset="0"/>
                <a:cs typeface="Times New Roman" pitchFamily="18" charset="0"/>
              </a:rPr>
              <a:t>, “Of old You laid the foundation of the earth, And the heavens are the work of Your hands. They will perish, but You will endure; Yes, they will all grow old like a garment; Like a cloak You will change them, And they will be changed.”</a:t>
            </a:r>
          </a:p>
          <a:p>
            <a:pPr eaLnBrk="1" hangingPunct="1">
              <a:lnSpc>
                <a:spcPct val="90000"/>
              </a:lnSpc>
            </a:pPr>
            <a:r>
              <a:rPr lang="en-US" sz="2400" b="1" smtClean="0">
                <a:latin typeface="Tms Rmn" charset="0"/>
                <a:cs typeface="Times New Roman" pitchFamily="18" charset="0"/>
              </a:rPr>
              <a:t>Is. 51:6,</a:t>
            </a:r>
            <a:r>
              <a:rPr lang="en-US" sz="2400" smtClean="0">
                <a:latin typeface="Tms Rmn" charset="0"/>
                <a:cs typeface="Times New Roman" pitchFamily="18" charset="0"/>
              </a:rPr>
              <a:t> “Lift up your eyes to the heavens, and look on the earth beneath. For the heavens will vanish away like smoke, the earth will grow old like a garment, …”</a:t>
            </a:r>
          </a:p>
          <a:p>
            <a:pPr eaLnBrk="1" hangingPunct="1">
              <a:lnSpc>
                <a:spcPct val="90000"/>
              </a:lnSpc>
            </a:pPr>
            <a:r>
              <a:rPr lang="en-US" sz="2400" b="1" smtClean="0">
                <a:latin typeface="Tms Rmn" charset="0"/>
                <a:cs typeface="Times New Roman" pitchFamily="18" charset="0"/>
              </a:rPr>
              <a:t>1 Pet. 1:24-25</a:t>
            </a:r>
            <a:r>
              <a:rPr lang="en-US" sz="2400" smtClean="0"/>
              <a:t> “”All flesh is as grass, and all the glory of man as the flower of the grass. The grass withers, and its flower falls away, but the word of the Lord endures forever.”</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5017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76556865-921B-4277-8E99-56B8A80F04B6}" type="slidenum">
              <a:rPr lang="en-US">
                <a:solidFill>
                  <a:schemeClr val="tx2"/>
                </a:solidFill>
              </a:rPr>
              <a:pPr eaLnBrk="1" hangingPunct="1"/>
              <a:t>47</a:t>
            </a:fld>
            <a:endParaRPr lang="en-US" sz="1400">
              <a:solidFill>
                <a:schemeClr val="tx2"/>
              </a:solidFill>
            </a:endParaRPr>
          </a:p>
        </p:txBody>
      </p:sp>
      <p:sp>
        <p:nvSpPr>
          <p:cNvPr id="50180" name="Rectangle 1026"/>
          <p:cNvSpPr>
            <a:spLocks noGrp="1" noChangeArrowheads="1"/>
          </p:cNvSpPr>
          <p:nvPr>
            <p:ph type="title"/>
          </p:nvPr>
        </p:nvSpPr>
        <p:spPr>
          <a:xfrm>
            <a:off x="990600" y="914400"/>
            <a:ext cx="6629400" cy="762000"/>
          </a:xfrm>
        </p:spPr>
        <p:txBody>
          <a:bodyPr/>
          <a:lstStyle/>
          <a:p>
            <a:pPr eaLnBrk="1" hangingPunct="1"/>
            <a:r>
              <a:rPr lang="en-US" smtClean="0"/>
              <a:t>The Biblical Flood</a:t>
            </a:r>
          </a:p>
        </p:txBody>
      </p:sp>
      <p:sp>
        <p:nvSpPr>
          <p:cNvPr id="50181" name="Rectangle 1027"/>
          <p:cNvSpPr>
            <a:spLocks noGrp="1" noChangeArrowheads="1"/>
          </p:cNvSpPr>
          <p:nvPr>
            <p:ph type="body" idx="1"/>
          </p:nvPr>
        </p:nvSpPr>
        <p:spPr>
          <a:xfrm>
            <a:off x="1219200" y="1752600"/>
            <a:ext cx="7086600" cy="4464050"/>
          </a:xfrm>
        </p:spPr>
        <p:txBody>
          <a:bodyPr/>
          <a:lstStyle/>
          <a:p>
            <a:pPr eaLnBrk="1" hangingPunct="1">
              <a:lnSpc>
                <a:spcPct val="90000"/>
              </a:lnSpc>
            </a:pPr>
            <a:r>
              <a:rPr lang="en-US" smtClean="0"/>
              <a:t>The destruction of the earth:</a:t>
            </a:r>
          </a:p>
          <a:p>
            <a:pPr lvl="1" eaLnBrk="1" hangingPunct="1">
              <a:lnSpc>
                <a:spcPct val="90000"/>
              </a:lnSpc>
            </a:pPr>
            <a:r>
              <a:rPr lang="en-US" b="1" smtClean="0">
                <a:latin typeface="Tms Rmn" charset="0"/>
                <a:cs typeface="Times New Roman" pitchFamily="18" charset="0"/>
              </a:rPr>
              <a:t>Gen. 2:5, </a:t>
            </a:r>
            <a:r>
              <a:rPr lang="en-US" smtClean="0">
                <a:latin typeface="Tms Rmn" charset="0"/>
                <a:cs typeface="Times New Roman" pitchFamily="18" charset="0"/>
              </a:rPr>
              <a:t>no rain before the flood</a:t>
            </a:r>
          </a:p>
          <a:p>
            <a:pPr lvl="1" eaLnBrk="1" hangingPunct="1">
              <a:lnSpc>
                <a:spcPct val="90000"/>
              </a:lnSpc>
            </a:pPr>
            <a:r>
              <a:rPr lang="en-US" b="1" smtClean="0">
                <a:latin typeface="Tms Rmn" charset="0"/>
                <a:cs typeface="Times New Roman" pitchFamily="18" charset="0"/>
              </a:rPr>
              <a:t>Gen. 6:13, </a:t>
            </a:r>
            <a:r>
              <a:rPr lang="en-US" smtClean="0">
                <a:latin typeface="Tms Rmn" charset="0"/>
                <a:cs typeface="Times New Roman" pitchFamily="18" charset="0"/>
              </a:rPr>
              <a:t>“... I am about to destroy them with the earth.”</a:t>
            </a:r>
          </a:p>
          <a:p>
            <a:pPr lvl="1" eaLnBrk="1" hangingPunct="1">
              <a:lnSpc>
                <a:spcPct val="90000"/>
              </a:lnSpc>
            </a:pPr>
            <a:r>
              <a:rPr lang="en-US" b="1" smtClean="0">
                <a:latin typeface="Tms Rmn" charset="0"/>
                <a:cs typeface="Times New Roman" pitchFamily="18" charset="0"/>
              </a:rPr>
              <a:t>Gen. 7:11, </a:t>
            </a:r>
            <a:r>
              <a:rPr lang="en-US" smtClean="0">
                <a:latin typeface="Tms Rmn" charset="0"/>
                <a:cs typeface="Times New Roman" pitchFamily="18" charset="0"/>
              </a:rPr>
              <a:t>fountains of the deep</a:t>
            </a:r>
          </a:p>
          <a:p>
            <a:pPr lvl="1" eaLnBrk="1" hangingPunct="1">
              <a:lnSpc>
                <a:spcPct val="90000"/>
              </a:lnSpc>
            </a:pPr>
            <a:r>
              <a:rPr lang="en-US" b="1" smtClean="0">
                <a:latin typeface="Tms Rmn" charset="0"/>
                <a:cs typeface="Times New Roman" pitchFamily="18" charset="0"/>
              </a:rPr>
              <a:t>Gen. 7:12, </a:t>
            </a:r>
            <a:r>
              <a:rPr lang="en-US" smtClean="0">
                <a:latin typeface="Tms Rmn" charset="0"/>
                <a:cs typeface="Times New Roman" pitchFamily="18" charset="0"/>
              </a:rPr>
              <a:t>forty day downpour</a:t>
            </a:r>
          </a:p>
          <a:p>
            <a:pPr lvl="1" eaLnBrk="1" hangingPunct="1">
              <a:lnSpc>
                <a:spcPct val="90000"/>
              </a:lnSpc>
            </a:pPr>
            <a:r>
              <a:rPr lang="en-US" b="1" smtClean="0">
                <a:latin typeface="Tms Rmn" charset="0"/>
                <a:cs typeface="Times New Roman" pitchFamily="18" charset="0"/>
              </a:rPr>
              <a:t>Job 12:15, </a:t>
            </a:r>
            <a:r>
              <a:rPr lang="en-US" smtClean="0">
                <a:latin typeface="Tms Rmn" charset="0"/>
                <a:cs typeface="Times New Roman" pitchFamily="18" charset="0"/>
              </a:rPr>
              <a:t>waters overturned the earth</a:t>
            </a:r>
          </a:p>
          <a:p>
            <a:pPr eaLnBrk="1" hangingPunct="1">
              <a:lnSpc>
                <a:spcPct val="90000"/>
              </a:lnSpc>
            </a:pPr>
            <a:r>
              <a:rPr lang="en-US" smtClean="0">
                <a:latin typeface="Tms Rmn" charset="0"/>
                <a:cs typeface="Times New Roman" pitchFamily="18" charset="0"/>
              </a:rPr>
              <a:t>30 references to “global” nature of flood in </a:t>
            </a:r>
            <a:r>
              <a:rPr lang="en-US" b="1" smtClean="0">
                <a:latin typeface="Tms Rmn" charset="0"/>
                <a:cs typeface="Times New Roman" pitchFamily="18" charset="0"/>
              </a:rPr>
              <a:t>Gen. 6-9</a:t>
            </a:r>
            <a:endParaRPr lang="en-US"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Footer Placeholder 3"/>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51203" name="Slide Number Placeholder 4"/>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1E61B174-6772-4D2E-BF37-5EE6DC25CE21}" type="slidenum">
              <a:rPr lang="en-US">
                <a:solidFill>
                  <a:schemeClr val="tx2"/>
                </a:solidFill>
              </a:rPr>
              <a:pPr eaLnBrk="1" hangingPunct="1"/>
              <a:t>48</a:t>
            </a:fld>
            <a:endParaRPr lang="en-US" sz="1400">
              <a:solidFill>
                <a:schemeClr val="tx2"/>
              </a:solidFill>
            </a:endParaRPr>
          </a:p>
        </p:txBody>
      </p:sp>
      <p:sp>
        <p:nvSpPr>
          <p:cNvPr id="51204" name="Rectangle 2"/>
          <p:cNvSpPr>
            <a:spLocks noGrp="1" noChangeArrowheads="1"/>
          </p:cNvSpPr>
          <p:nvPr>
            <p:ph type="title"/>
          </p:nvPr>
        </p:nvSpPr>
        <p:spPr>
          <a:xfrm>
            <a:off x="1600200" y="2514600"/>
            <a:ext cx="6324600" cy="1981200"/>
          </a:xfrm>
          <a:ln>
            <a:solidFill>
              <a:schemeClr val="tx1"/>
            </a:solidFill>
            <a:miter lim="800000"/>
            <a:headEnd/>
            <a:tailEnd/>
          </a:ln>
        </p:spPr>
        <p:txBody>
          <a:bodyPr/>
          <a:lstStyle/>
          <a:p>
            <a:pPr eaLnBrk="1" hangingPunct="1"/>
            <a:r>
              <a:rPr lang="en-US" sz="6000" smtClean="0"/>
              <a:t>References to Creation in the OT</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5222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E0F35DD5-3EA3-460C-AC5F-5F76D8474EC9}" type="slidenum">
              <a:rPr lang="en-US">
                <a:solidFill>
                  <a:schemeClr val="tx2"/>
                </a:solidFill>
              </a:rPr>
              <a:pPr eaLnBrk="1" hangingPunct="1"/>
              <a:t>49</a:t>
            </a:fld>
            <a:endParaRPr lang="en-US" sz="1400">
              <a:solidFill>
                <a:schemeClr val="tx2"/>
              </a:solidFill>
            </a:endParaRPr>
          </a:p>
        </p:txBody>
      </p:sp>
      <p:sp>
        <p:nvSpPr>
          <p:cNvPr id="52228" name="Rectangle 2"/>
          <p:cNvSpPr>
            <a:spLocks noGrp="1" noChangeArrowheads="1"/>
          </p:cNvSpPr>
          <p:nvPr>
            <p:ph type="title"/>
          </p:nvPr>
        </p:nvSpPr>
        <p:spPr>
          <a:xfrm>
            <a:off x="1066800" y="838200"/>
            <a:ext cx="7162800" cy="762000"/>
          </a:xfrm>
        </p:spPr>
        <p:txBody>
          <a:bodyPr/>
          <a:lstStyle/>
          <a:p>
            <a:pPr eaLnBrk="1" hangingPunct="1"/>
            <a:r>
              <a:rPr lang="en-US" smtClean="0"/>
              <a:t>OT References to Creation</a:t>
            </a:r>
          </a:p>
        </p:txBody>
      </p:sp>
      <p:sp>
        <p:nvSpPr>
          <p:cNvPr id="52229" name="Rectangle 3"/>
          <p:cNvSpPr>
            <a:spLocks noGrp="1" noChangeArrowheads="1"/>
          </p:cNvSpPr>
          <p:nvPr>
            <p:ph type="body" idx="1"/>
          </p:nvPr>
        </p:nvSpPr>
        <p:spPr>
          <a:xfrm>
            <a:off x="685800" y="1676400"/>
            <a:ext cx="8077200" cy="4648200"/>
          </a:xfrm>
        </p:spPr>
        <p:txBody>
          <a:bodyPr/>
          <a:lstStyle/>
          <a:p>
            <a:pPr eaLnBrk="1" hangingPunct="1">
              <a:lnSpc>
                <a:spcPct val="90000"/>
              </a:lnSpc>
            </a:pPr>
            <a:r>
              <a:rPr lang="en-US" sz="2400" b="1" smtClean="0">
                <a:latin typeface="Tms Rmn" charset="0"/>
                <a:cs typeface="Times New Roman" pitchFamily="18" charset="0"/>
              </a:rPr>
              <a:t>Ex. 31:17</a:t>
            </a:r>
            <a:r>
              <a:rPr lang="en-US" sz="2400" smtClean="0">
                <a:latin typeface="Tms Rmn" charset="0"/>
                <a:cs typeface="Times New Roman" pitchFamily="18" charset="0"/>
              </a:rPr>
              <a:t> (Moses) “It is a sign between Me and the children of Israel forever, for in six days the Lord made the heavens and the earth …” - six-day literal creation</a:t>
            </a:r>
          </a:p>
          <a:p>
            <a:pPr eaLnBrk="1" hangingPunct="1">
              <a:lnSpc>
                <a:spcPct val="90000"/>
              </a:lnSpc>
            </a:pPr>
            <a:r>
              <a:rPr lang="en-US" sz="2400" b="1" smtClean="0">
                <a:latin typeface="Tms Rmn" charset="0"/>
                <a:cs typeface="Times New Roman" pitchFamily="18" charset="0"/>
              </a:rPr>
              <a:t>Josh. 24:2-4</a:t>
            </a:r>
            <a:r>
              <a:rPr lang="en-US" sz="2400" smtClean="0">
                <a:latin typeface="Tms Rmn" charset="0"/>
                <a:cs typeface="Times New Roman" pitchFamily="18" charset="0"/>
              </a:rPr>
              <a:t> (Joshua) “ … your fathers, including Terah, the father of Abraham and the father of Nahor, …” - accepts </a:t>
            </a:r>
            <a:r>
              <a:rPr lang="en-US" sz="2400" b="1" smtClean="0">
                <a:latin typeface="Tms Rmn" charset="0"/>
                <a:cs typeface="Times New Roman" pitchFamily="18" charset="0"/>
              </a:rPr>
              <a:t>Gen. 11</a:t>
            </a:r>
            <a:r>
              <a:rPr lang="en-US" sz="2400" smtClean="0">
                <a:latin typeface="Tms Rmn" charset="0"/>
                <a:cs typeface="Times New Roman" pitchFamily="18" charset="0"/>
              </a:rPr>
              <a:t> account of Abraham’s ancestors</a:t>
            </a:r>
          </a:p>
          <a:p>
            <a:pPr eaLnBrk="1" hangingPunct="1">
              <a:lnSpc>
                <a:spcPct val="90000"/>
              </a:lnSpc>
            </a:pPr>
            <a:r>
              <a:rPr lang="en-US" sz="2400" b="1" smtClean="0">
                <a:latin typeface="Tms Rmn" charset="0"/>
                <a:cs typeface="Times New Roman" pitchFamily="18" charset="0"/>
              </a:rPr>
              <a:t>II Kings 19:15</a:t>
            </a:r>
            <a:r>
              <a:rPr lang="en-US" sz="2400" smtClean="0">
                <a:latin typeface="Tms Rmn" charset="0"/>
                <a:cs typeface="Times New Roman" pitchFamily="18" charset="0"/>
              </a:rPr>
              <a:t> (Hezekiah) “You have made heaven and earth.” - speaks of creation</a:t>
            </a:r>
          </a:p>
          <a:p>
            <a:pPr eaLnBrk="1" hangingPunct="1">
              <a:lnSpc>
                <a:spcPct val="90000"/>
              </a:lnSpc>
            </a:pPr>
            <a:r>
              <a:rPr lang="en-US" sz="2400" b="1" smtClean="0">
                <a:latin typeface="Tms Rmn" charset="0"/>
                <a:cs typeface="Times New Roman" pitchFamily="18" charset="0"/>
              </a:rPr>
              <a:t>1 Chron. 1:1-28</a:t>
            </a:r>
            <a:r>
              <a:rPr lang="en-US" sz="2400" smtClean="0">
                <a:latin typeface="Tms Rmn" charset="0"/>
                <a:cs typeface="Times New Roman" pitchFamily="18" charset="0"/>
              </a:rPr>
              <a:t> “Adam, Seth, Enoch, …” - repeats genealogies of </a:t>
            </a:r>
            <a:r>
              <a:rPr lang="en-US" sz="2400" b="1" smtClean="0">
                <a:latin typeface="Tms Rmn" charset="0"/>
                <a:cs typeface="Times New Roman" pitchFamily="18" charset="0"/>
              </a:rPr>
              <a:t>Gen. 5, 10, 11</a:t>
            </a:r>
          </a:p>
          <a:p>
            <a:pPr eaLnBrk="1" hangingPunct="1">
              <a:lnSpc>
                <a:spcPct val="90000"/>
              </a:lnSpc>
            </a:pPr>
            <a:r>
              <a:rPr lang="en-US" sz="2400" b="1" smtClean="0">
                <a:latin typeface="Tms Rmn" charset="0"/>
                <a:cs typeface="Times New Roman" pitchFamily="18" charset="0"/>
              </a:rPr>
              <a:t>Neh. 9:6</a:t>
            </a:r>
            <a:r>
              <a:rPr lang="en-US" sz="2400" smtClean="0">
                <a:latin typeface="Tms Rmn" charset="0"/>
                <a:cs typeface="Times New Roman" pitchFamily="18" charset="0"/>
              </a:rPr>
              <a:t> (Nehemiah) “You have made heaven, … the earth and everything on it, the seas and all that is in them, …” - refers to creation</a:t>
            </a:r>
            <a:endParaRPr lang="en-US" sz="24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717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27C8D53C-5F06-4C20-80B9-8EF92496135B}" type="slidenum">
              <a:rPr lang="en-US">
                <a:solidFill>
                  <a:schemeClr val="tx2"/>
                </a:solidFill>
              </a:rPr>
              <a:pPr eaLnBrk="1" hangingPunct="1"/>
              <a:t>5</a:t>
            </a:fld>
            <a:endParaRPr lang="en-US" sz="1400">
              <a:solidFill>
                <a:schemeClr val="tx2"/>
              </a:solidFill>
            </a:endParaRPr>
          </a:p>
        </p:txBody>
      </p:sp>
      <p:pic>
        <p:nvPicPr>
          <p:cNvPr id="7172" name="Picture 2" descr="C:\Documents and Settings\marks\My Documents\Presentations\Old Earth\guten-.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371600"/>
            <a:ext cx="7097713" cy="5097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Rectangle 3"/>
          <p:cNvSpPr>
            <a:spLocks noGrp="1" noChangeArrowheads="1"/>
          </p:cNvSpPr>
          <p:nvPr>
            <p:ph type="title"/>
          </p:nvPr>
        </p:nvSpPr>
        <p:spPr>
          <a:xfrm>
            <a:off x="1295400" y="914400"/>
            <a:ext cx="6772275" cy="677863"/>
          </a:xfrm>
        </p:spPr>
        <p:txBody>
          <a:bodyPr/>
          <a:lstStyle/>
          <a:p>
            <a:pPr eaLnBrk="1" hangingPunct="1"/>
            <a:r>
              <a:rPr lang="en-US" sz="3600" smtClean="0"/>
              <a:t>Verification of Self Evidence</a:t>
            </a:r>
          </a:p>
        </p:txBody>
      </p:sp>
      <p:sp>
        <p:nvSpPr>
          <p:cNvPr id="7174" name="Rectangle 4"/>
          <p:cNvSpPr>
            <a:spLocks noGrp="1" noChangeArrowheads="1"/>
          </p:cNvSpPr>
          <p:nvPr>
            <p:ph type="body" idx="1"/>
          </p:nvPr>
        </p:nvSpPr>
        <p:spPr>
          <a:xfrm>
            <a:off x="1838325" y="2060575"/>
            <a:ext cx="5743575" cy="3886200"/>
          </a:xfrm>
        </p:spPr>
        <p:txBody>
          <a:bodyPr/>
          <a:lstStyle/>
          <a:p>
            <a:pPr eaLnBrk="1" hangingPunct="1">
              <a:lnSpc>
                <a:spcPct val="90000"/>
              </a:lnSpc>
              <a:buFont typeface="Wingdings" pitchFamily="2" charset="2"/>
              <a:buNone/>
            </a:pPr>
            <a:r>
              <a:rPr lang="en-US" smtClean="0"/>
              <a:t>     </a:t>
            </a:r>
            <a:r>
              <a:rPr lang="en-US" b="1" u="sng" smtClean="0"/>
              <a:t>Rom. 1:20</a:t>
            </a:r>
            <a:r>
              <a:rPr lang="en-US" smtClean="0"/>
              <a:t> “For since the creation of the world His invisible [attributes] are clearly seen, being understood by the things that are made, [even] His eternal power and Godhead, so that they are without excuse,”</a:t>
            </a:r>
          </a:p>
        </p:txBody>
      </p:sp>
    </p:spTree>
  </p:cSld>
  <p:clrMapOvr>
    <a:masterClrMapping/>
  </p:clrMapOvr>
  <p:transition>
    <p:random/>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5325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E8FAB576-7473-4AB4-ADB0-E49EBE480543}" type="slidenum">
              <a:rPr lang="en-US">
                <a:solidFill>
                  <a:schemeClr val="tx2"/>
                </a:solidFill>
              </a:rPr>
              <a:pPr eaLnBrk="1" hangingPunct="1"/>
              <a:t>50</a:t>
            </a:fld>
            <a:endParaRPr lang="en-US" sz="1400">
              <a:solidFill>
                <a:schemeClr val="tx2"/>
              </a:solidFill>
            </a:endParaRPr>
          </a:p>
        </p:txBody>
      </p:sp>
      <p:sp>
        <p:nvSpPr>
          <p:cNvPr id="53252" name="Rectangle 2"/>
          <p:cNvSpPr>
            <a:spLocks noGrp="1" noChangeArrowheads="1"/>
          </p:cNvSpPr>
          <p:nvPr>
            <p:ph type="title"/>
          </p:nvPr>
        </p:nvSpPr>
        <p:spPr>
          <a:xfrm>
            <a:off x="838200" y="1066800"/>
            <a:ext cx="7848600" cy="685800"/>
          </a:xfrm>
        </p:spPr>
        <p:txBody>
          <a:bodyPr/>
          <a:lstStyle/>
          <a:p>
            <a:pPr eaLnBrk="1" hangingPunct="1"/>
            <a:r>
              <a:rPr lang="en-US" smtClean="0"/>
              <a:t>More OT References to Creation</a:t>
            </a:r>
          </a:p>
        </p:txBody>
      </p:sp>
      <p:sp>
        <p:nvSpPr>
          <p:cNvPr id="53253" name="Rectangle 3"/>
          <p:cNvSpPr>
            <a:spLocks noGrp="1" noChangeArrowheads="1"/>
          </p:cNvSpPr>
          <p:nvPr>
            <p:ph type="body" idx="1"/>
          </p:nvPr>
        </p:nvSpPr>
        <p:spPr>
          <a:xfrm>
            <a:off x="914400" y="1981200"/>
            <a:ext cx="7620000" cy="4314825"/>
          </a:xfrm>
        </p:spPr>
        <p:txBody>
          <a:bodyPr/>
          <a:lstStyle/>
          <a:p>
            <a:pPr eaLnBrk="1" hangingPunct="1"/>
            <a:r>
              <a:rPr lang="en-US" sz="2400" b="1" smtClean="0">
                <a:latin typeface="Tms Rmn" charset="0"/>
                <a:cs typeface="Times New Roman" pitchFamily="18" charset="0"/>
              </a:rPr>
              <a:t>Job 9:5-9; 12:15; 26:7-13; 31:33; 38:4-7</a:t>
            </a:r>
            <a:r>
              <a:rPr lang="en-US" sz="2400" smtClean="0">
                <a:latin typeface="Tms Rmn" charset="0"/>
                <a:cs typeface="Times New Roman" pitchFamily="18" charset="0"/>
              </a:rPr>
              <a:t> (Job) refers to Creation &amp; Flood</a:t>
            </a:r>
          </a:p>
          <a:p>
            <a:pPr eaLnBrk="1" hangingPunct="1"/>
            <a:r>
              <a:rPr lang="en-US" sz="2400" b="1" smtClean="0">
                <a:latin typeface="Tms Rmn" charset="0"/>
                <a:cs typeface="Times New Roman" pitchFamily="18" charset="0"/>
              </a:rPr>
              <a:t>Ps. 8:3-8</a:t>
            </a:r>
            <a:r>
              <a:rPr lang="en-US" sz="2400" smtClean="0">
                <a:latin typeface="Tms Rmn" charset="0"/>
                <a:cs typeface="Times New Roman" pitchFamily="18" charset="0"/>
              </a:rPr>
              <a:t> - God giving dominion over the earth to man</a:t>
            </a:r>
          </a:p>
          <a:p>
            <a:pPr eaLnBrk="1" hangingPunct="1"/>
            <a:r>
              <a:rPr lang="en-US" sz="2400" b="1" smtClean="0">
                <a:latin typeface="Tms Rmn" charset="0"/>
                <a:cs typeface="Times New Roman" pitchFamily="18" charset="0"/>
              </a:rPr>
              <a:t>Ps. 33:6-9</a:t>
            </a:r>
            <a:r>
              <a:rPr lang="en-US" sz="2400" smtClean="0">
                <a:latin typeface="Tms Rmn" charset="0"/>
                <a:cs typeface="Times New Roman" pitchFamily="18" charset="0"/>
              </a:rPr>
              <a:t> - instant creative acts of God in the beginning</a:t>
            </a:r>
          </a:p>
          <a:p>
            <a:pPr eaLnBrk="1" hangingPunct="1"/>
            <a:r>
              <a:rPr lang="en-US" sz="2400" b="1" smtClean="0">
                <a:latin typeface="Tms Rmn" charset="0"/>
                <a:cs typeface="Times New Roman" pitchFamily="18" charset="0"/>
              </a:rPr>
              <a:t>Ps. 90:2-3</a:t>
            </a:r>
            <a:r>
              <a:rPr lang="en-US" sz="2400" smtClean="0">
                <a:latin typeface="Tms Rmn" charset="0"/>
                <a:cs typeface="Times New Roman" pitchFamily="18" charset="0"/>
              </a:rPr>
              <a:t> - creation and fall of man</a:t>
            </a:r>
          </a:p>
          <a:p>
            <a:pPr eaLnBrk="1" hangingPunct="1"/>
            <a:r>
              <a:rPr lang="en-US" sz="2400" b="1" smtClean="0">
                <a:latin typeface="Tms Rmn" charset="0"/>
                <a:cs typeface="Times New Roman" pitchFamily="18" charset="0"/>
              </a:rPr>
              <a:t>Ps. 148:1-5</a:t>
            </a:r>
            <a:r>
              <a:rPr lang="en-US" sz="2400" smtClean="0">
                <a:latin typeface="Tms Rmn" charset="0"/>
                <a:cs typeface="Times New Roman" pitchFamily="18" charset="0"/>
              </a:rPr>
              <a:t> – refers to creative acts of God</a:t>
            </a:r>
          </a:p>
          <a:p>
            <a:pPr eaLnBrk="1" hangingPunct="1"/>
            <a:r>
              <a:rPr lang="en-US" sz="2400" b="1" smtClean="0">
                <a:latin typeface="Tms Rmn" charset="0"/>
                <a:cs typeface="Times New Roman" pitchFamily="18" charset="0"/>
              </a:rPr>
              <a:t>Ps. 29 &amp; 104</a:t>
            </a:r>
            <a:r>
              <a:rPr lang="en-US" sz="2400" smtClean="0">
                <a:latin typeface="Tms Rmn" charset="0"/>
                <a:cs typeface="Times New Roman" pitchFamily="18" charset="0"/>
              </a:rPr>
              <a:t> - describe events during and </a:t>
            </a:r>
            <a:br>
              <a:rPr lang="en-US" sz="2400" smtClean="0">
                <a:latin typeface="Tms Rmn" charset="0"/>
                <a:cs typeface="Times New Roman" pitchFamily="18" charset="0"/>
              </a:rPr>
            </a:br>
            <a:r>
              <a:rPr lang="en-US" sz="2400" smtClean="0">
                <a:latin typeface="Tms Rmn" charset="0"/>
                <a:cs typeface="Times New Roman" pitchFamily="18" charset="0"/>
              </a:rPr>
              <a:t>following the great Flood</a:t>
            </a:r>
          </a:p>
          <a:p>
            <a:pPr eaLnBrk="1" hangingPunct="1"/>
            <a:r>
              <a:rPr lang="en-US" sz="2400" b="1" smtClean="0">
                <a:latin typeface="Tms Rmn" charset="0"/>
                <a:cs typeface="Times New Roman" pitchFamily="18" charset="0"/>
              </a:rPr>
              <a:t>Prov. 8:22-31</a:t>
            </a:r>
            <a:r>
              <a:rPr lang="en-US" sz="2400" smtClean="0">
                <a:latin typeface="Tms Rmn" charset="0"/>
                <a:cs typeface="Times New Roman" pitchFamily="18" charset="0"/>
              </a:rPr>
              <a:t> - refers to the creation</a:t>
            </a:r>
          </a:p>
          <a:p>
            <a:pPr eaLnBrk="1" hangingPunct="1"/>
            <a:r>
              <a:rPr lang="en-US" sz="2400" b="1" smtClean="0">
                <a:latin typeface="Tms Rmn" charset="0"/>
                <a:cs typeface="Times New Roman" pitchFamily="18" charset="0"/>
              </a:rPr>
              <a:t>Isaiah</a:t>
            </a:r>
            <a:r>
              <a:rPr lang="en-US" sz="2400" smtClean="0">
                <a:latin typeface="Tms Rmn" charset="0"/>
                <a:cs typeface="Times New Roman" pitchFamily="18" charset="0"/>
              </a:rPr>
              <a:t>, </a:t>
            </a:r>
            <a:r>
              <a:rPr lang="en-US" sz="2400" b="1" smtClean="0">
                <a:latin typeface="Tms Rmn" charset="0"/>
                <a:cs typeface="Times New Roman" pitchFamily="18" charset="0"/>
              </a:rPr>
              <a:t>Jeremiah</a:t>
            </a:r>
            <a:r>
              <a:rPr lang="en-US" sz="2400" smtClean="0">
                <a:latin typeface="Tms Rmn" charset="0"/>
                <a:cs typeface="Times New Roman" pitchFamily="18" charset="0"/>
              </a:rPr>
              <a:t>, </a:t>
            </a:r>
            <a:r>
              <a:rPr lang="en-US" sz="2400" b="1" smtClean="0">
                <a:latin typeface="Tms Rmn" charset="0"/>
                <a:cs typeface="Times New Roman" pitchFamily="18" charset="0"/>
              </a:rPr>
              <a:t>Ezekiel</a:t>
            </a:r>
            <a:r>
              <a:rPr lang="en-US" sz="2400" smtClean="0">
                <a:latin typeface="Tms Rmn" charset="0"/>
                <a:cs typeface="Times New Roman" pitchFamily="18" charset="0"/>
              </a:rPr>
              <a:t>, </a:t>
            </a:r>
            <a:r>
              <a:rPr lang="en-US" sz="2400" b="1" smtClean="0">
                <a:latin typeface="Tms Rmn" charset="0"/>
                <a:cs typeface="Times New Roman" pitchFamily="18" charset="0"/>
              </a:rPr>
              <a:t>Micah</a:t>
            </a:r>
            <a:r>
              <a:rPr lang="en-US" sz="2400" smtClean="0">
                <a:latin typeface="Tms Rmn" charset="0"/>
                <a:cs typeface="Times New Roman" pitchFamily="18" charset="0"/>
              </a:rPr>
              <a:t>, </a:t>
            </a:r>
            <a:r>
              <a:rPr lang="en-US" sz="2400" b="1" smtClean="0">
                <a:latin typeface="Tms Rmn" charset="0"/>
                <a:cs typeface="Times New Roman" pitchFamily="18" charset="0"/>
              </a:rPr>
              <a:t>Zechariah</a:t>
            </a:r>
            <a:endParaRPr lang="en-US" sz="2400"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oter Placeholder 3"/>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54275" name="Slide Number Placeholder 4"/>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0CB96E14-3826-4F96-922A-CC421A59ACE2}" type="slidenum">
              <a:rPr lang="en-US">
                <a:solidFill>
                  <a:schemeClr val="tx2"/>
                </a:solidFill>
              </a:rPr>
              <a:pPr eaLnBrk="1" hangingPunct="1"/>
              <a:t>51</a:t>
            </a:fld>
            <a:endParaRPr lang="en-US" sz="1400">
              <a:solidFill>
                <a:schemeClr val="tx2"/>
              </a:solidFill>
            </a:endParaRPr>
          </a:p>
        </p:txBody>
      </p:sp>
      <p:sp>
        <p:nvSpPr>
          <p:cNvPr id="54276" name="Rectangle 2"/>
          <p:cNvSpPr>
            <a:spLocks noGrp="1" noChangeArrowheads="1"/>
          </p:cNvSpPr>
          <p:nvPr>
            <p:ph type="title"/>
          </p:nvPr>
        </p:nvSpPr>
        <p:spPr>
          <a:xfrm>
            <a:off x="1676400" y="2590800"/>
            <a:ext cx="6172200" cy="1981200"/>
          </a:xfrm>
          <a:ln>
            <a:solidFill>
              <a:schemeClr val="tx1"/>
            </a:solidFill>
            <a:miter lim="800000"/>
            <a:headEnd/>
            <a:tailEnd/>
          </a:ln>
        </p:spPr>
        <p:txBody>
          <a:bodyPr/>
          <a:lstStyle/>
          <a:p>
            <a:pPr eaLnBrk="1" hangingPunct="1"/>
            <a:r>
              <a:rPr lang="en-US" sz="6000" smtClean="0"/>
              <a:t>References to Creation in the NT</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5529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CF3FADA6-BEB2-4373-8B5A-9644310E9DE1}" type="slidenum">
              <a:rPr lang="en-US">
                <a:solidFill>
                  <a:schemeClr val="tx2"/>
                </a:solidFill>
              </a:rPr>
              <a:pPr eaLnBrk="1" hangingPunct="1"/>
              <a:t>52</a:t>
            </a:fld>
            <a:endParaRPr lang="en-US" sz="1400">
              <a:solidFill>
                <a:schemeClr val="tx2"/>
              </a:solidFill>
            </a:endParaRPr>
          </a:p>
        </p:txBody>
      </p:sp>
      <p:sp>
        <p:nvSpPr>
          <p:cNvPr id="55300" name="Rectangle 2"/>
          <p:cNvSpPr>
            <a:spLocks noGrp="1" noChangeArrowheads="1"/>
          </p:cNvSpPr>
          <p:nvPr>
            <p:ph type="title"/>
          </p:nvPr>
        </p:nvSpPr>
        <p:spPr/>
        <p:txBody>
          <a:bodyPr/>
          <a:lstStyle/>
          <a:p>
            <a:pPr eaLnBrk="1" hangingPunct="1"/>
            <a:r>
              <a:rPr lang="en-US" smtClean="0"/>
              <a:t>Christ Refers to Gen. 1-11</a:t>
            </a:r>
          </a:p>
        </p:txBody>
      </p:sp>
      <p:sp>
        <p:nvSpPr>
          <p:cNvPr id="55301" name="Rectangle 3"/>
          <p:cNvSpPr>
            <a:spLocks noGrp="1" noChangeArrowheads="1"/>
          </p:cNvSpPr>
          <p:nvPr>
            <p:ph type="body" idx="1"/>
          </p:nvPr>
        </p:nvSpPr>
        <p:spPr>
          <a:xfrm>
            <a:off x="685800" y="1600200"/>
            <a:ext cx="8077200" cy="4876800"/>
          </a:xfrm>
        </p:spPr>
        <p:txBody>
          <a:bodyPr/>
          <a:lstStyle/>
          <a:p>
            <a:pPr eaLnBrk="1" hangingPunct="1">
              <a:lnSpc>
                <a:spcPct val="90000"/>
              </a:lnSpc>
            </a:pPr>
            <a:r>
              <a:rPr lang="en-US" sz="2800" smtClean="0"/>
              <a:t> </a:t>
            </a:r>
            <a:r>
              <a:rPr lang="en-US" sz="2400" b="1" smtClean="0">
                <a:latin typeface="Tms Rmn" charset="0"/>
                <a:cs typeface="Times New Roman" pitchFamily="18" charset="0"/>
              </a:rPr>
              <a:t>Matt. 19:4-5</a:t>
            </a:r>
            <a:r>
              <a:rPr lang="en-US" sz="2400" smtClean="0">
                <a:latin typeface="Tms Rmn" charset="0"/>
                <a:cs typeface="Times New Roman" pitchFamily="18" charset="0"/>
              </a:rPr>
              <a:t>, “Have you not read that He who made them at the beginning made them male and female, and said ‘for this reason a man shall leave his father and mother and be joined to his wife and the two shall become one flesh.”</a:t>
            </a:r>
          </a:p>
          <a:p>
            <a:pPr lvl="1" eaLnBrk="1" hangingPunct="1">
              <a:lnSpc>
                <a:spcPct val="90000"/>
              </a:lnSpc>
            </a:pPr>
            <a:r>
              <a:rPr lang="en-US" sz="2000" smtClean="0">
                <a:latin typeface="Tms Rmn" charset="0"/>
                <a:cs typeface="Times New Roman" pitchFamily="18" charset="0"/>
              </a:rPr>
              <a:t>Doctrine of marriage refers to first two chapters of Genesis,</a:t>
            </a:r>
            <a:br>
              <a:rPr lang="en-US" sz="2000" smtClean="0">
                <a:latin typeface="Tms Rmn" charset="0"/>
                <a:cs typeface="Times New Roman" pitchFamily="18" charset="0"/>
              </a:rPr>
            </a:br>
            <a:r>
              <a:rPr lang="en-US" sz="2000" b="1" smtClean="0">
                <a:latin typeface="Tms Rmn" charset="0"/>
                <a:cs typeface="Times New Roman" pitchFamily="18" charset="0"/>
              </a:rPr>
              <a:t>Gen. 1:27</a:t>
            </a:r>
            <a:r>
              <a:rPr lang="en-US" sz="2000" smtClean="0">
                <a:latin typeface="Tms Rmn" charset="0"/>
                <a:cs typeface="Times New Roman" pitchFamily="18" charset="0"/>
              </a:rPr>
              <a:t> and </a:t>
            </a:r>
            <a:r>
              <a:rPr lang="en-US" sz="2000" b="1" smtClean="0">
                <a:latin typeface="Tms Rmn" charset="0"/>
                <a:cs typeface="Times New Roman" pitchFamily="18" charset="0"/>
              </a:rPr>
              <a:t>Gen. 2:24</a:t>
            </a:r>
          </a:p>
          <a:p>
            <a:pPr eaLnBrk="1" hangingPunct="1">
              <a:lnSpc>
                <a:spcPct val="90000"/>
              </a:lnSpc>
            </a:pPr>
            <a:r>
              <a:rPr lang="en-US" sz="2400" b="1" smtClean="0">
                <a:latin typeface="Tms Rmn" charset="0"/>
                <a:cs typeface="Times New Roman" pitchFamily="18" charset="0"/>
              </a:rPr>
              <a:t>Matt. 24:37-42</a:t>
            </a:r>
            <a:r>
              <a:rPr lang="en-US" sz="2400" smtClean="0">
                <a:latin typeface="Tms Rmn" charset="0"/>
                <a:cs typeface="Times New Roman" pitchFamily="18" charset="0"/>
              </a:rPr>
              <a:t>, “But as the days of Noah were, so also will the coming of the Son of Man be.  For as in the days before the flood, …”</a:t>
            </a:r>
          </a:p>
          <a:p>
            <a:pPr lvl="1" eaLnBrk="1" hangingPunct="1">
              <a:lnSpc>
                <a:spcPct val="90000"/>
              </a:lnSpc>
            </a:pPr>
            <a:r>
              <a:rPr lang="en-US" sz="2000" smtClean="0">
                <a:latin typeface="Tms Rmn" charset="0"/>
                <a:cs typeface="Times New Roman" pitchFamily="18" charset="0"/>
              </a:rPr>
              <a:t>Compared days of Noah (prior to Flood) to days before His own return (just before the judgment)</a:t>
            </a:r>
          </a:p>
          <a:p>
            <a:pPr eaLnBrk="1" hangingPunct="1">
              <a:lnSpc>
                <a:spcPct val="90000"/>
              </a:lnSpc>
            </a:pPr>
            <a:r>
              <a:rPr lang="en-US" sz="2400" b="1" smtClean="0">
                <a:latin typeface="Tms Rmn" charset="0"/>
                <a:cs typeface="Times New Roman" pitchFamily="18" charset="0"/>
              </a:rPr>
              <a:t>Matt. 23:35</a:t>
            </a:r>
            <a:r>
              <a:rPr lang="en-US" sz="2400" smtClean="0">
                <a:latin typeface="Tms Rmn" charset="0"/>
                <a:cs typeface="Times New Roman" pitchFamily="18" charset="0"/>
              </a:rPr>
              <a:t> - refers to Abel as first martyr and first prophet</a:t>
            </a:r>
          </a:p>
          <a:p>
            <a:pPr eaLnBrk="1" hangingPunct="1">
              <a:lnSpc>
                <a:spcPct val="90000"/>
              </a:lnSpc>
            </a:pPr>
            <a:r>
              <a:rPr lang="en-US" sz="2400" b="1" smtClean="0">
                <a:latin typeface="Tms Rmn" charset="0"/>
                <a:cs typeface="Times New Roman" pitchFamily="18" charset="0"/>
              </a:rPr>
              <a:t>Mark 13:19</a:t>
            </a:r>
            <a:r>
              <a:rPr lang="en-US" sz="2400" smtClean="0">
                <a:latin typeface="Tms Rmn" charset="0"/>
                <a:cs typeface="Times New Roman" pitchFamily="18" charset="0"/>
              </a:rPr>
              <a:t> - refers to beginning of creation which God created</a:t>
            </a:r>
            <a:endParaRPr lang="en-US" sz="2400" smtClean="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2" name="Footer Placeholder 3"/>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56323" name="Slide Number Placeholder 4"/>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A896D4AC-8BEA-405F-B0B9-8C85F535073B}" type="slidenum">
              <a:rPr lang="en-US">
                <a:solidFill>
                  <a:schemeClr val="tx2"/>
                </a:solidFill>
              </a:rPr>
              <a:pPr eaLnBrk="1" hangingPunct="1"/>
              <a:t>53</a:t>
            </a:fld>
            <a:endParaRPr lang="en-US" sz="1400">
              <a:solidFill>
                <a:schemeClr val="tx2"/>
              </a:solidFill>
            </a:endParaRPr>
          </a:p>
        </p:txBody>
      </p:sp>
      <p:sp>
        <p:nvSpPr>
          <p:cNvPr id="268290" name="Rectangle 2"/>
          <p:cNvSpPr>
            <a:spLocks noGrp="1" noChangeArrowheads="1"/>
          </p:cNvSpPr>
          <p:nvPr>
            <p:ph type="title"/>
          </p:nvPr>
        </p:nvSpPr>
        <p:spPr>
          <a:xfrm>
            <a:off x="1752600" y="1219200"/>
            <a:ext cx="6172200" cy="862013"/>
          </a:xfrm>
        </p:spPr>
        <p:txBody>
          <a:bodyPr/>
          <a:lstStyle/>
          <a:p>
            <a:pPr eaLnBrk="1" hangingPunct="1"/>
            <a:r>
              <a:rPr lang="en-US" smtClean="0"/>
              <a:t>What Else Did Jesus Say?</a:t>
            </a:r>
          </a:p>
        </p:txBody>
      </p:sp>
      <p:sp>
        <p:nvSpPr>
          <p:cNvPr id="268291" name="Rectangle 3"/>
          <p:cNvSpPr>
            <a:spLocks noGrp="1" noChangeArrowheads="1"/>
          </p:cNvSpPr>
          <p:nvPr>
            <p:ph type="body" idx="4294967295"/>
          </p:nvPr>
        </p:nvSpPr>
        <p:spPr>
          <a:xfrm>
            <a:off x="1524000" y="2286000"/>
            <a:ext cx="6629400" cy="3656013"/>
          </a:xfrm>
        </p:spPr>
        <p:txBody>
          <a:bodyPr/>
          <a:lstStyle/>
          <a:p>
            <a:pPr eaLnBrk="1" hangingPunct="1"/>
            <a:r>
              <a:rPr lang="en-US" sz="2800" smtClean="0"/>
              <a:t>Believed Moses: </a:t>
            </a:r>
            <a:r>
              <a:rPr lang="en-US" sz="2800" b="1" smtClean="0"/>
              <a:t>John 5:46-47</a:t>
            </a:r>
          </a:p>
          <a:p>
            <a:pPr eaLnBrk="1" hangingPunct="1"/>
            <a:r>
              <a:rPr lang="en-US" sz="2800" smtClean="0"/>
              <a:t>Confirmed Abel: </a:t>
            </a:r>
            <a:r>
              <a:rPr lang="en-US" sz="2800" b="1" smtClean="0"/>
              <a:t>Matt 23:35</a:t>
            </a:r>
          </a:p>
          <a:p>
            <a:pPr eaLnBrk="1" hangingPunct="1"/>
            <a:r>
              <a:rPr lang="en-US" sz="2800" smtClean="0"/>
              <a:t>Confirmed the Flood &amp; Noah: </a:t>
            </a:r>
            <a:r>
              <a:rPr lang="en-US" sz="2800" b="1" smtClean="0"/>
              <a:t>Matt 24:37-39</a:t>
            </a:r>
          </a:p>
          <a:p>
            <a:pPr eaLnBrk="1" hangingPunct="1"/>
            <a:r>
              <a:rPr lang="en-US" sz="2800" smtClean="0"/>
              <a:t>Confirmed creation of male and female in the beginning: </a:t>
            </a:r>
            <a:r>
              <a:rPr lang="en-US" sz="2800" b="1" smtClean="0"/>
              <a:t>Mark 10:6</a:t>
            </a:r>
            <a:r>
              <a:rPr lang="en-US" sz="2800" smtClean="0"/>
              <a:t> </a:t>
            </a:r>
          </a:p>
          <a:p>
            <a:pPr eaLnBrk="1" hangingPunct="1"/>
            <a:r>
              <a:rPr lang="en-US" sz="2800" smtClean="0"/>
              <a:t>Called Satan the father of lies: </a:t>
            </a:r>
            <a:r>
              <a:rPr lang="en-US" sz="2800" b="1" smtClean="0"/>
              <a:t>John 8:44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68290"/>
                                        </p:tgtEl>
                                        <p:attrNameLst>
                                          <p:attrName>style.visibility</p:attrName>
                                        </p:attrNameLst>
                                      </p:cBhvr>
                                      <p:to>
                                        <p:strVal val="visible"/>
                                      </p:to>
                                    </p:set>
                                    <p:anim calcmode="lin" valueType="num">
                                      <p:cBhvr additive="base">
                                        <p:cTn id="7" dur="500" fill="hold"/>
                                        <p:tgtEl>
                                          <p:spTgt spid="268290"/>
                                        </p:tgtEl>
                                        <p:attrNameLst>
                                          <p:attrName>ppt_x</p:attrName>
                                        </p:attrNameLst>
                                      </p:cBhvr>
                                      <p:tavLst>
                                        <p:tav tm="0">
                                          <p:val>
                                            <p:strVal val="#ppt_x"/>
                                          </p:val>
                                        </p:tav>
                                        <p:tav tm="100000">
                                          <p:val>
                                            <p:strVal val="#ppt_x"/>
                                          </p:val>
                                        </p:tav>
                                      </p:tavLst>
                                    </p:anim>
                                    <p:anim calcmode="lin" valueType="num">
                                      <p:cBhvr additive="base">
                                        <p:cTn id="8" dur="500" fill="hold"/>
                                        <p:tgtEl>
                                          <p:spTgt spid="268290"/>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268291">
                                            <p:txEl>
                                              <p:pRg st="0" end="0"/>
                                            </p:txEl>
                                          </p:spTgt>
                                        </p:tgtEl>
                                        <p:attrNameLst>
                                          <p:attrName>style.visibility</p:attrName>
                                        </p:attrNameLst>
                                      </p:cBhvr>
                                      <p:to>
                                        <p:strVal val="visible"/>
                                      </p:to>
                                    </p:set>
                                    <p:animEffect transition="in" filter="wipe(left)">
                                      <p:cBhvr>
                                        <p:cTn id="13" dur="500"/>
                                        <p:tgtEl>
                                          <p:spTgt spid="268291">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268291">
                                            <p:txEl>
                                              <p:pRg st="1" end="1"/>
                                            </p:txEl>
                                          </p:spTgt>
                                        </p:tgtEl>
                                        <p:attrNameLst>
                                          <p:attrName>style.visibility</p:attrName>
                                        </p:attrNameLst>
                                      </p:cBhvr>
                                      <p:to>
                                        <p:strVal val="visible"/>
                                      </p:to>
                                    </p:set>
                                    <p:animEffect transition="in" filter="wipe(left)">
                                      <p:cBhvr>
                                        <p:cTn id="18" dur="500"/>
                                        <p:tgtEl>
                                          <p:spTgt spid="268291">
                                            <p:txEl>
                                              <p:pRg st="1" end="1"/>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268291">
                                            <p:txEl>
                                              <p:pRg st="2" end="2"/>
                                            </p:txEl>
                                          </p:spTgt>
                                        </p:tgtEl>
                                        <p:attrNameLst>
                                          <p:attrName>style.visibility</p:attrName>
                                        </p:attrNameLst>
                                      </p:cBhvr>
                                      <p:to>
                                        <p:strVal val="visible"/>
                                      </p:to>
                                    </p:set>
                                    <p:animEffect transition="in" filter="wipe(left)">
                                      <p:cBhvr>
                                        <p:cTn id="23" dur="500"/>
                                        <p:tgtEl>
                                          <p:spTgt spid="268291">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268291">
                                            <p:txEl>
                                              <p:pRg st="3" end="3"/>
                                            </p:txEl>
                                          </p:spTgt>
                                        </p:tgtEl>
                                        <p:attrNameLst>
                                          <p:attrName>style.visibility</p:attrName>
                                        </p:attrNameLst>
                                      </p:cBhvr>
                                      <p:to>
                                        <p:strVal val="visible"/>
                                      </p:to>
                                    </p:set>
                                    <p:animEffect transition="in" filter="wipe(left)">
                                      <p:cBhvr>
                                        <p:cTn id="28" dur="500"/>
                                        <p:tgtEl>
                                          <p:spTgt spid="268291">
                                            <p:txEl>
                                              <p:pRg st="3" end="3"/>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268291">
                                            <p:txEl>
                                              <p:pRg st="4" end="4"/>
                                            </p:txEl>
                                          </p:spTgt>
                                        </p:tgtEl>
                                        <p:attrNameLst>
                                          <p:attrName>style.visibility</p:attrName>
                                        </p:attrNameLst>
                                      </p:cBhvr>
                                      <p:to>
                                        <p:strVal val="visible"/>
                                      </p:to>
                                    </p:set>
                                    <p:animEffect transition="in" filter="wipe(left)">
                                      <p:cBhvr>
                                        <p:cTn id="33" dur="500"/>
                                        <p:tgtEl>
                                          <p:spTgt spid="26829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8290" grpId="0" autoUpdateAnimBg="0"/>
      <p:bldP spid="268291" grpId="0" build="p"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5734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0196C835-3A08-416D-9115-08513D137616}" type="slidenum">
              <a:rPr lang="en-US">
                <a:solidFill>
                  <a:schemeClr val="tx2"/>
                </a:solidFill>
              </a:rPr>
              <a:pPr eaLnBrk="1" hangingPunct="1"/>
              <a:t>54</a:t>
            </a:fld>
            <a:endParaRPr lang="en-US" sz="1400">
              <a:solidFill>
                <a:schemeClr val="tx2"/>
              </a:solidFill>
            </a:endParaRPr>
          </a:p>
        </p:txBody>
      </p:sp>
      <p:sp>
        <p:nvSpPr>
          <p:cNvPr id="57348" name="Rectangle 2"/>
          <p:cNvSpPr>
            <a:spLocks noGrp="1" noChangeArrowheads="1"/>
          </p:cNvSpPr>
          <p:nvPr>
            <p:ph type="title"/>
          </p:nvPr>
        </p:nvSpPr>
        <p:spPr>
          <a:xfrm>
            <a:off x="1066800" y="914400"/>
            <a:ext cx="6477000" cy="762000"/>
          </a:xfrm>
        </p:spPr>
        <p:txBody>
          <a:bodyPr/>
          <a:lstStyle/>
          <a:p>
            <a:pPr eaLnBrk="1" hangingPunct="1"/>
            <a:r>
              <a:rPr lang="en-US" smtClean="0"/>
              <a:t>Jesus Is The Creator</a:t>
            </a:r>
          </a:p>
        </p:txBody>
      </p:sp>
      <p:sp>
        <p:nvSpPr>
          <p:cNvPr id="57349" name="Rectangle 3"/>
          <p:cNvSpPr>
            <a:spLocks noGrp="1" noChangeArrowheads="1"/>
          </p:cNvSpPr>
          <p:nvPr>
            <p:ph type="body" idx="1"/>
          </p:nvPr>
        </p:nvSpPr>
        <p:spPr/>
        <p:txBody>
          <a:bodyPr/>
          <a:lstStyle/>
          <a:p>
            <a:pPr eaLnBrk="1" hangingPunct="1">
              <a:lnSpc>
                <a:spcPct val="90000"/>
              </a:lnSpc>
            </a:pPr>
            <a:r>
              <a:rPr lang="en-US" sz="2800" b="1" smtClean="0"/>
              <a:t>John 1:3</a:t>
            </a:r>
            <a:r>
              <a:rPr lang="en-US" sz="2800" smtClean="0"/>
              <a:t> – “All things were made through Him, and without Him nothing was made that was made.”</a:t>
            </a:r>
          </a:p>
          <a:p>
            <a:pPr eaLnBrk="1" hangingPunct="1">
              <a:lnSpc>
                <a:spcPct val="90000"/>
              </a:lnSpc>
            </a:pPr>
            <a:r>
              <a:rPr lang="en-US" sz="2800" b="1" smtClean="0"/>
              <a:t>Col. 1:16,17</a:t>
            </a:r>
            <a:r>
              <a:rPr lang="en-US" sz="2800" smtClean="0"/>
              <a:t> – “… All things were created through Him and for Him. And He is before all things, and in Him all things consist.”</a:t>
            </a:r>
          </a:p>
          <a:p>
            <a:pPr eaLnBrk="1" hangingPunct="1">
              <a:lnSpc>
                <a:spcPct val="90000"/>
              </a:lnSpc>
            </a:pPr>
            <a:r>
              <a:rPr lang="en-US" sz="2800" b="1" smtClean="0"/>
              <a:t>Eph. 3:9</a:t>
            </a:r>
            <a:r>
              <a:rPr lang="en-US" sz="2800" smtClean="0"/>
              <a:t> – “… hidden in God who created all things through Jesus Christ.”</a:t>
            </a:r>
          </a:p>
          <a:p>
            <a:pPr eaLnBrk="1" hangingPunct="1">
              <a:lnSpc>
                <a:spcPct val="90000"/>
              </a:lnSpc>
            </a:pPr>
            <a:r>
              <a:rPr lang="en-US" sz="2800" b="1" smtClean="0"/>
              <a:t>Heb. 1:1-3</a:t>
            </a:r>
            <a:r>
              <a:rPr lang="en-US" sz="2800" smtClean="0"/>
              <a:t> – “… through whom also He made the worlds.”</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5837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F2F12752-AC9A-4E38-90A1-89AA8776C5D6}" type="slidenum">
              <a:rPr lang="en-US">
                <a:solidFill>
                  <a:schemeClr val="tx2"/>
                </a:solidFill>
              </a:rPr>
              <a:pPr eaLnBrk="1" hangingPunct="1"/>
              <a:t>55</a:t>
            </a:fld>
            <a:endParaRPr lang="en-US" sz="1400">
              <a:solidFill>
                <a:schemeClr val="tx2"/>
              </a:solidFill>
            </a:endParaRPr>
          </a:p>
        </p:txBody>
      </p:sp>
      <p:sp>
        <p:nvSpPr>
          <p:cNvPr id="58372" name="Rectangle 1026"/>
          <p:cNvSpPr>
            <a:spLocks noGrp="1" noChangeArrowheads="1"/>
          </p:cNvSpPr>
          <p:nvPr>
            <p:ph type="title"/>
          </p:nvPr>
        </p:nvSpPr>
        <p:spPr>
          <a:xfrm>
            <a:off x="838200" y="1143000"/>
            <a:ext cx="7467600" cy="685800"/>
          </a:xfrm>
        </p:spPr>
        <p:txBody>
          <a:bodyPr/>
          <a:lstStyle/>
          <a:p>
            <a:pPr eaLnBrk="1" hangingPunct="1"/>
            <a:r>
              <a:rPr lang="en-US" smtClean="0"/>
              <a:t>NT References to Gen. 1-11</a:t>
            </a:r>
          </a:p>
        </p:txBody>
      </p:sp>
      <p:sp>
        <p:nvSpPr>
          <p:cNvPr id="58373" name="Rectangle 1027"/>
          <p:cNvSpPr>
            <a:spLocks noGrp="1" noChangeArrowheads="1"/>
          </p:cNvSpPr>
          <p:nvPr>
            <p:ph type="body" idx="1"/>
          </p:nvPr>
        </p:nvSpPr>
        <p:spPr>
          <a:xfrm>
            <a:off x="838200" y="1982788"/>
            <a:ext cx="8001000" cy="4079875"/>
          </a:xfrm>
        </p:spPr>
        <p:txBody>
          <a:bodyPr/>
          <a:lstStyle/>
          <a:p>
            <a:pPr eaLnBrk="1" hangingPunct="1">
              <a:lnSpc>
                <a:spcPct val="90000"/>
              </a:lnSpc>
            </a:pPr>
            <a:r>
              <a:rPr lang="en-US" sz="2800" b="1" smtClean="0">
                <a:latin typeface="Tms Rmn" charset="0"/>
                <a:cs typeface="Times New Roman" pitchFamily="18" charset="0"/>
              </a:rPr>
              <a:t>Rom. 5:12-19,</a:t>
            </a:r>
            <a:r>
              <a:rPr lang="en-US" sz="2800" smtClean="0">
                <a:latin typeface="Tms Rmn" charset="0"/>
                <a:cs typeface="Times New Roman" pitchFamily="18" charset="0"/>
              </a:rPr>
              <a:t> “ … through one man sin entered into the world, and death …”</a:t>
            </a:r>
          </a:p>
          <a:p>
            <a:pPr eaLnBrk="1" hangingPunct="1">
              <a:lnSpc>
                <a:spcPct val="90000"/>
              </a:lnSpc>
            </a:pPr>
            <a:r>
              <a:rPr lang="en-US" sz="2800" b="1" smtClean="0">
                <a:latin typeface="Tms Rmn" charset="0"/>
                <a:cs typeface="Times New Roman" pitchFamily="18" charset="0"/>
              </a:rPr>
              <a:t>Rom. 8:18-25</a:t>
            </a:r>
            <a:r>
              <a:rPr lang="en-US" sz="2800" smtClean="0">
                <a:latin typeface="Tms Rmn" charset="0"/>
                <a:cs typeface="Times New Roman" pitchFamily="18" charset="0"/>
              </a:rPr>
              <a:t> - effects of great curse on the earth</a:t>
            </a:r>
          </a:p>
          <a:p>
            <a:pPr eaLnBrk="1" hangingPunct="1">
              <a:lnSpc>
                <a:spcPct val="90000"/>
              </a:lnSpc>
            </a:pPr>
            <a:r>
              <a:rPr lang="en-US" sz="2800" b="1" smtClean="0">
                <a:latin typeface="Tms Rmn" charset="0"/>
                <a:cs typeface="Times New Roman" pitchFamily="18" charset="0"/>
              </a:rPr>
              <a:t>1 Cor. 11:7-12</a:t>
            </a:r>
            <a:r>
              <a:rPr lang="en-US" sz="2800" smtClean="0">
                <a:latin typeface="Tms Rmn" charset="0"/>
                <a:cs typeface="Times New Roman" pitchFamily="18" charset="0"/>
              </a:rPr>
              <a:t> - relationship between man, woman, creation and God</a:t>
            </a:r>
          </a:p>
          <a:p>
            <a:pPr eaLnBrk="1" hangingPunct="1">
              <a:lnSpc>
                <a:spcPct val="90000"/>
              </a:lnSpc>
            </a:pPr>
            <a:r>
              <a:rPr lang="en-US" sz="2800" b="1" smtClean="0">
                <a:latin typeface="Tms Rmn" charset="0"/>
                <a:cs typeface="Times New Roman" pitchFamily="18" charset="0"/>
              </a:rPr>
              <a:t>1 Cor. 15:21-22</a:t>
            </a:r>
            <a:r>
              <a:rPr lang="en-US" sz="2800" smtClean="0">
                <a:latin typeface="Tms Rmn" charset="0"/>
                <a:cs typeface="Times New Roman" pitchFamily="18" charset="0"/>
              </a:rPr>
              <a:t> – “as in Adam all die”</a:t>
            </a:r>
          </a:p>
          <a:p>
            <a:pPr eaLnBrk="1" hangingPunct="1">
              <a:lnSpc>
                <a:spcPct val="90000"/>
              </a:lnSpc>
            </a:pPr>
            <a:r>
              <a:rPr lang="en-US" sz="2800" b="1" smtClean="0">
                <a:latin typeface="Tms Rmn" charset="0"/>
                <a:cs typeface="Times New Roman" pitchFamily="18" charset="0"/>
              </a:rPr>
              <a:t>1 Cor. 15:45-46</a:t>
            </a:r>
            <a:r>
              <a:rPr lang="en-US" sz="2800" smtClean="0">
                <a:latin typeface="Tms Rmn" charset="0"/>
                <a:cs typeface="Times New Roman" pitchFamily="18" charset="0"/>
              </a:rPr>
              <a:t> – “the first man Adam became a living being” – reference to </a:t>
            </a:r>
            <a:r>
              <a:rPr lang="en-US" sz="2800" b="1" smtClean="0">
                <a:latin typeface="Tms Rmn" charset="0"/>
                <a:cs typeface="Times New Roman" pitchFamily="18" charset="0"/>
              </a:rPr>
              <a:t>Gen. 2:7</a:t>
            </a:r>
          </a:p>
          <a:p>
            <a:pPr eaLnBrk="1" hangingPunct="1">
              <a:lnSpc>
                <a:spcPct val="90000"/>
              </a:lnSpc>
            </a:pPr>
            <a:r>
              <a:rPr lang="en-US" sz="2800" b="1" smtClean="0">
                <a:latin typeface="Tms Rmn" charset="0"/>
                <a:cs typeface="Times New Roman" pitchFamily="18" charset="0"/>
              </a:rPr>
              <a:t>2 Cor. 11:3 </a:t>
            </a:r>
            <a:r>
              <a:rPr lang="en-US" sz="2800" smtClean="0">
                <a:latin typeface="Tms Rmn" charset="0"/>
                <a:cs typeface="Times New Roman" pitchFamily="18" charset="0"/>
              </a:rPr>
              <a:t>– “as the serpent deceived Eve”</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5939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AFDA11CF-7F0C-4722-839B-9E84ECCF3827}" type="slidenum">
              <a:rPr lang="en-US">
                <a:solidFill>
                  <a:schemeClr val="tx2"/>
                </a:solidFill>
              </a:rPr>
              <a:pPr eaLnBrk="1" hangingPunct="1"/>
              <a:t>56</a:t>
            </a:fld>
            <a:endParaRPr lang="en-US" sz="1400">
              <a:solidFill>
                <a:schemeClr val="tx2"/>
              </a:solidFill>
            </a:endParaRPr>
          </a:p>
        </p:txBody>
      </p:sp>
      <p:sp>
        <p:nvSpPr>
          <p:cNvPr id="59396" name="Rectangle 2"/>
          <p:cNvSpPr>
            <a:spLocks noGrp="1" noChangeArrowheads="1"/>
          </p:cNvSpPr>
          <p:nvPr>
            <p:ph type="title"/>
          </p:nvPr>
        </p:nvSpPr>
        <p:spPr>
          <a:xfrm>
            <a:off x="914400" y="914400"/>
            <a:ext cx="7391400" cy="762000"/>
          </a:xfrm>
        </p:spPr>
        <p:txBody>
          <a:bodyPr/>
          <a:lstStyle/>
          <a:p>
            <a:pPr eaLnBrk="1" hangingPunct="1"/>
            <a:r>
              <a:rPr lang="en-US" smtClean="0"/>
              <a:t>More References in the NT</a:t>
            </a:r>
          </a:p>
        </p:txBody>
      </p:sp>
      <p:sp>
        <p:nvSpPr>
          <p:cNvPr id="59397" name="Rectangle 3"/>
          <p:cNvSpPr>
            <a:spLocks noGrp="1" noChangeArrowheads="1"/>
          </p:cNvSpPr>
          <p:nvPr>
            <p:ph type="body" idx="1"/>
          </p:nvPr>
        </p:nvSpPr>
        <p:spPr>
          <a:xfrm>
            <a:off x="1066800" y="1752600"/>
            <a:ext cx="7467600" cy="4464050"/>
          </a:xfrm>
        </p:spPr>
        <p:txBody>
          <a:bodyPr/>
          <a:lstStyle/>
          <a:p>
            <a:pPr eaLnBrk="1" hangingPunct="1"/>
            <a:r>
              <a:rPr lang="en-US" b="1" smtClean="0">
                <a:latin typeface="Tms Rmn" charset="0"/>
                <a:cs typeface="Times New Roman" pitchFamily="18" charset="0"/>
              </a:rPr>
              <a:t>1 Tim. 2:13-15 </a:t>
            </a:r>
            <a:r>
              <a:rPr lang="en-US" smtClean="0">
                <a:latin typeface="Tms Rmn" charset="0"/>
                <a:cs typeface="Times New Roman" pitchFamily="18" charset="0"/>
              </a:rPr>
              <a:t>– “For Adam was formed first, then Eve.”</a:t>
            </a:r>
          </a:p>
          <a:p>
            <a:pPr eaLnBrk="1" hangingPunct="1"/>
            <a:r>
              <a:rPr lang="en-US" b="1" smtClean="0">
                <a:latin typeface="Tms Rmn" charset="0"/>
                <a:cs typeface="Times New Roman" pitchFamily="18" charset="0"/>
              </a:rPr>
              <a:t>Heb. 11</a:t>
            </a:r>
            <a:r>
              <a:rPr lang="en-US" smtClean="0">
                <a:latin typeface="Tms Rmn" charset="0"/>
                <a:cs typeface="Times New Roman" pitchFamily="18" charset="0"/>
              </a:rPr>
              <a:t> – Abel, Enoch, Noah listed as the first three great heroes of the faith</a:t>
            </a:r>
          </a:p>
          <a:p>
            <a:pPr eaLnBrk="1" hangingPunct="1"/>
            <a:r>
              <a:rPr lang="en-US" b="1" smtClean="0">
                <a:latin typeface="Tms Rmn" charset="0"/>
                <a:cs typeface="Times New Roman" pitchFamily="18" charset="0"/>
              </a:rPr>
              <a:t>1 John 3:12</a:t>
            </a:r>
            <a:r>
              <a:rPr lang="en-US" smtClean="0">
                <a:latin typeface="Tms Rmn" charset="0"/>
                <a:cs typeface="Times New Roman" pitchFamily="18" charset="0"/>
              </a:rPr>
              <a:t> – refers to Cain and Abel</a:t>
            </a:r>
          </a:p>
          <a:p>
            <a:pPr eaLnBrk="1" hangingPunct="1"/>
            <a:r>
              <a:rPr lang="en-US" b="1" smtClean="0">
                <a:latin typeface="Tms Rmn" charset="0"/>
                <a:cs typeface="Times New Roman" pitchFamily="18" charset="0"/>
              </a:rPr>
              <a:t>Jude 11</a:t>
            </a:r>
            <a:r>
              <a:rPr lang="en-US" smtClean="0">
                <a:latin typeface="Tms Rmn" charset="0"/>
                <a:cs typeface="Times New Roman" pitchFamily="18" charset="0"/>
              </a:rPr>
              <a:t> - refers to Cain</a:t>
            </a:r>
          </a:p>
          <a:p>
            <a:pPr eaLnBrk="1" hangingPunct="1"/>
            <a:r>
              <a:rPr lang="en-US" b="1" smtClean="0">
                <a:latin typeface="Tms Rmn" charset="0"/>
                <a:cs typeface="Times New Roman" pitchFamily="18" charset="0"/>
              </a:rPr>
              <a:t>Jude 14</a:t>
            </a:r>
            <a:r>
              <a:rPr lang="en-US" smtClean="0">
                <a:latin typeface="Tms Rmn" charset="0"/>
                <a:cs typeface="Times New Roman" pitchFamily="18" charset="0"/>
              </a:rPr>
              <a:t> - refers to Enoch (7th generation after Adam)</a:t>
            </a:r>
            <a:endParaRPr lang="en-US" smtClean="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6041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570A0B76-6A96-48FE-B352-52283AE95376}" type="slidenum">
              <a:rPr lang="en-US">
                <a:solidFill>
                  <a:schemeClr val="tx2"/>
                </a:solidFill>
              </a:rPr>
              <a:pPr eaLnBrk="1" hangingPunct="1"/>
              <a:t>57</a:t>
            </a:fld>
            <a:endParaRPr lang="en-US" sz="1400">
              <a:solidFill>
                <a:schemeClr val="tx2"/>
              </a:solidFill>
            </a:endParaRPr>
          </a:p>
        </p:txBody>
      </p:sp>
      <p:sp>
        <p:nvSpPr>
          <p:cNvPr id="60420" name="Rectangle 2"/>
          <p:cNvSpPr>
            <a:spLocks noGrp="1" noChangeArrowheads="1"/>
          </p:cNvSpPr>
          <p:nvPr>
            <p:ph type="title"/>
          </p:nvPr>
        </p:nvSpPr>
        <p:spPr>
          <a:xfrm>
            <a:off x="1066800" y="990600"/>
            <a:ext cx="7391400" cy="762000"/>
          </a:xfrm>
        </p:spPr>
        <p:txBody>
          <a:bodyPr/>
          <a:lstStyle/>
          <a:p>
            <a:pPr eaLnBrk="1" hangingPunct="1"/>
            <a:r>
              <a:rPr lang="en-US" smtClean="0"/>
              <a:t>NT References to the Flood</a:t>
            </a:r>
          </a:p>
        </p:txBody>
      </p:sp>
      <p:sp>
        <p:nvSpPr>
          <p:cNvPr id="60421" name="Rectangle 3"/>
          <p:cNvSpPr>
            <a:spLocks noGrp="1" noChangeArrowheads="1"/>
          </p:cNvSpPr>
          <p:nvPr>
            <p:ph type="body" idx="1"/>
          </p:nvPr>
        </p:nvSpPr>
        <p:spPr/>
        <p:txBody>
          <a:bodyPr/>
          <a:lstStyle/>
          <a:p>
            <a:pPr eaLnBrk="1" hangingPunct="1"/>
            <a:r>
              <a:rPr lang="en-US" smtClean="0">
                <a:latin typeface="Tms Rmn" charset="0"/>
                <a:cs typeface="Times New Roman" pitchFamily="18" charset="0"/>
              </a:rPr>
              <a:t>Testimony of Christ and the NT writers</a:t>
            </a:r>
          </a:p>
          <a:p>
            <a:pPr lvl="1" eaLnBrk="1" hangingPunct="1"/>
            <a:r>
              <a:rPr lang="en-US" b="1" smtClean="0">
                <a:latin typeface="Tms Rmn" charset="0"/>
                <a:cs typeface="Times New Roman" pitchFamily="18" charset="0"/>
              </a:rPr>
              <a:t>Matt. 24:37</a:t>
            </a:r>
            <a:r>
              <a:rPr lang="en-US" smtClean="0">
                <a:latin typeface="Tms Rmn" charset="0"/>
                <a:cs typeface="Times New Roman" pitchFamily="18" charset="0"/>
              </a:rPr>
              <a:t>, the days of Noah like those when Christ comes</a:t>
            </a:r>
          </a:p>
          <a:p>
            <a:pPr lvl="1" eaLnBrk="1" hangingPunct="1"/>
            <a:r>
              <a:rPr lang="en-US" b="1" smtClean="0">
                <a:latin typeface="Tms Rmn" charset="0"/>
                <a:cs typeface="Times New Roman" pitchFamily="18" charset="0"/>
              </a:rPr>
              <a:t>Matt. 24:39</a:t>
            </a:r>
            <a:r>
              <a:rPr lang="en-US" smtClean="0">
                <a:latin typeface="Tms Rmn" charset="0"/>
                <a:cs typeface="Times New Roman" pitchFamily="18" charset="0"/>
              </a:rPr>
              <a:t>, the Flood took them all away</a:t>
            </a:r>
          </a:p>
          <a:p>
            <a:pPr lvl="1" eaLnBrk="1" hangingPunct="1"/>
            <a:r>
              <a:rPr lang="en-US" b="1" smtClean="0">
                <a:latin typeface="Tms Rmn" charset="0"/>
                <a:cs typeface="Times New Roman" pitchFamily="18" charset="0"/>
              </a:rPr>
              <a:t>Luke 17:26-27</a:t>
            </a:r>
            <a:r>
              <a:rPr lang="en-US" smtClean="0">
                <a:latin typeface="Tms Rmn" charset="0"/>
                <a:cs typeface="Times New Roman" pitchFamily="18" charset="0"/>
              </a:rPr>
              <a:t>, the flood came and destroyed them all</a:t>
            </a:r>
          </a:p>
          <a:p>
            <a:pPr lvl="1" eaLnBrk="1" hangingPunct="1"/>
            <a:r>
              <a:rPr lang="en-US" b="1" smtClean="0">
                <a:latin typeface="Tms Rmn" charset="0"/>
                <a:cs typeface="Times New Roman" pitchFamily="18" charset="0"/>
              </a:rPr>
              <a:t>1 Pet. 3:20; 2 Pet. 2:4-5; 3:5-6</a:t>
            </a:r>
            <a:r>
              <a:rPr lang="en-US" smtClean="0">
                <a:latin typeface="Tms Rmn" charset="0"/>
                <a:cs typeface="Times New Roman" pitchFamily="18" charset="0"/>
              </a:rPr>
              <a:t>, the world at that time was destroyed, i.e. global Flood</a:t>
            </a:r>
          </a:p>
          <a:p>
            <a:pPr lvl="1" eaLnBrk="1" hangingPunct="1"/>
            <a:r>
              <a:rPr lang="en-US" b="1" smtClean="0">
                <a:latin typeface="Tms Rmn" charset="0"/>
                <a:cs typeface="Times New Roman" pitchFamily="18" charset="0"/>
              </a:rPr>
              <a:t>Heb. 11:7</a:t>
            </a:r>
            <a:r>
              <a:rPr lang="en-US" smtClean="0">
                <a:latin typeface="Tms Rmn" charset="0"/>
                <a:cs typeface="Times New Roman" pitchFamily="18" charset="0"/>
              </a:rPr>
              <a:t>, he condemned the world</a:t>
            </a:r>
            <a:endParaRPr lang="en-US" smtClean="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6144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8B6FC016-1BE6-4AE8-ADA8-5297BBF4AE2A}" type="slidenum">
              <a:rPr lang="en-US">
                <a:solidFill>
                  <a:schemeClr val="tx2"/>
                </a:solidFill>
              </a:rPr>
              <a:pPr eaLnBrk="1" hangingPunct="1"/>
              <a:t>58</a:t>
            </a:fld>
            <a:endParaRPr lang="en-US" sz="1400">
              <a:solidFill>
                <a:schemeClr val="tx2"/>
              </a:solidFill>
            </a:endParaRPr>
          </a:p>
        </p:txBody>
      </p:sp>
      <p:sp>
        <p:nvSpPr>
          <p:cNvPr id="61444" name="Rectangle 2"/>
          <p:cNvSpPr>
            <a:spLocks noGrp="1" noChangeArrowheads="1"/>
          </p:cNvSpPr>
          <p:nvPr>
            <p:ph type="title"/>
          </p:nvPr>
        </p:nvSpPr>
        <p:spPr>
          <a:xfrm>
            <a:off x="685800" y="838200"/>
            <a:ext cx="8153400" cy="685800"/>
          </a:xfrm>
        </p:spPr>
        <p:txBody>
          <a:bodyPr/>
          <a:lstStyle/>
          <a:p>
            <a:pPr eaLnBrk="1" hangingPunct="1"/>
            <a:r>
              <a:rPr lang="en-US" sz="4000" smtClean="0"/>
              <a:t>References in the Book of Revelation</a:t>
            </a:r>
          </a:p>
        </p:txBody>
      </p:sp>
      <p:sp>
        <p:nvSpPr>
          <p:cNvPr id="61445" name="Rectangle 3"/>
          <p:cNvSpPr>
            <a:spLocks noGrp="1" noChangeArrowheads="1"/>
          </p:cNvSpPr>
          <p:nvPr>
            <p:ph type="body" idx="1"/>
          </p:nvPr>
        </p:nvSpPr>
        <p:spPr/>
        <p:txBody>
          <a:bodyPr/>
          <a:lstStyle/>
          <a:p>
            <a:pPr eaLnBrk="1" hangingPunct="1">
              <a:lnSpc>
                <a:spcPct val="90000"/>
              </a:lnSpc>
            </a:pPr>
            <a:r>
              <a:rPr lang="en-US" sz="2800" b="1" smtClean="0">
                <a:latin typeface="Tms Rmn" charset="0"/>
                <a:cs typeface="Times New Roman" pitchFamily="18" charset="0"/>
              </a:rPr>
              <a:t>Rev. 3:14</a:t>
            </a:r>
            <a:r>
              <a:rPr lang="en-US" sz="2800" smtClean="0">
                <a:latin typeface="Tms Rmn" charset="0"/>
                <a:cs typeface="Times New Roman" pitchFamily="18" charset="0"/>
              </a:rPr>
              <a:t> “... the beginning of the </a:t>
            </a:r>
            <a:br>
              <a:rPr lang="en-US" sz="2800" smtClean="0">
                <a:latin typeface="Tms Rmn" charset="0"/>
                <a:cs typeface="Times New Roman" pitchFamily="18" charset="0"/>
              </a:rPr>
            </a:br>
            <a:r>
              <a:rPr lang="en-US" sz="2800" b="1" u="sng" smtClean="0">
                <a:latin typeface="Tms Rmn" charset="0"/>
                <a:cs typeface="Times New Roman" pitchFamily="18" charset="0"/>
              </a:rPr>
              <a:t>creation</a:t>
            </a:r>
            <a:r>
              <a:rPr lang="en-US" sz="2800" smtClean="0">
                <a:latin typeface="Tms Rmn" charset="0"/>
                <a:cs typeface="Times New Roman" pitchFamily="18" charset="0"/>
              </a:rPr>
              <a:t> of God”</a:t>
            </a:r>
          </a:p>
          <a:p>
            <a:pPr eaLnBrk="1" hangingPunct="1">
              <a:lnSpc>
                <a:spcPct val="90000"/>
              </a:lnSpc>
            </a:pPr>
            <a:r>
              <a:rPr lang="en-US" sz="2800" b="1" smtClean="0">
                <a:latin typeface="Tms Rmn" charset="0"/>
                <a:cs typeface="Times New Roman" pitchFamily="18" charset="0"/>
              </a:rPr>
              <a:t>Rev. 4:11; 10:6; 14:7</a:t>
            </a:r>
            <a:r>
              <a:rPr lang="en-US" sz="2800" smtClean="0">
                <a:latin typeface="Tms Rmn" charset="0"/>
                <a:cs typeface="Times New Roman" pitchFamily="18" charset="0"/>
              </a:rPr>
              <a:t> - God as the </a:t>
            </a:r>
            <a:br>
              <a:rPr lang="en-US" sz="2800" smtClean="0">
                <a:latin typeface="Tms Rmn" charset="0"/>
                <a:cs typeface="Times New Roman" pitchFamily="18" charset="0"/>
              </a:rPr>
            </a:br>
            <a:r>
              <a:rPr lang="en-US" sz="2800" b="1" u="sng" smtClean="0">
                <a:latin typeface="Tms Rmn" charset="0"/>
                <a:cs typeface="Times New Roman" pitchFamily="18" charset="0"/>
              </a:rPr>
              <a:t>creator</a:t>
            </a:r>
            <a:r>
              <a:rPr lang="en-US" sz="2800" smtClean="0">
                <a:latin typeface="Tms Rmn" charset="0"/>
                <a:cs typeface="Times New Roman" pitchFamily="18" charset="0"/>
              </a:rPr>
              <a:t> of all things</a:t>
            </a:r>
          </a:p>
          <a:p>
            <a:pPr eaLnBrk="1" hangingPunct="1">
              <a:lnSpc>
                <a:spcPct val="90000"/>
              </a:lnSpc>
            </a:pPr>
            <a:r>
              <a:rPr lang="en-US" sz="2800" b="1" smtClean="0">
                <a:latin typeface="Tms Rmn" charset="0"/>
                <a:cs typeface="Times New Roman" pitchFamily="18" charset="0"/>
              </a:rPr>
              <a:t>Rev. 17&amp;18</a:t>
            </a:r>
            <a:r>
              <a:rPr lang="en-US" sz="2800" smtClean="0">
                <a:latin typeface="Tms Rmn" charset="0"/>
                <a:cs typeface="Times New Roman" pitchFamily="18" charset="0"/>
              </a:rPr>
              <a:t> compared to first Babylon</a:t>
            </a:r>
            <a:br>
              <a:rPr lang="en-US" sz="2800" smtClean="0">
                <a:latin typeface="Tms Rmn" charset="0"/>
                <a:cs typeface="Times New Roman" pitchFamily="18" charset="0"/>
              </a:rPr>
            </a:br>
            <a:r>
              <a:rPr lang="en-US" sz="2800" smtClean="0">
                <a:latin typeface="Tms Rmn" charset="0"/>
                <a:cs typeface="Times New Roman" pitchFamily="18" charset="0"/>
              </a:rPr>
              <a:t>in </a:t>
            </a:r>
            <a:r>
              <a:rPr lang="en-US" sz="2800" b="1" smtClean="0">
                <a:latin typeface="Tms Rmn" charset="0"/>
                <a:cs typeface="Times New Roman" pitchFamily="18" charset="0"/>
              </a:rPr>
              <a:t>Gen. 10&amp;11</a:t>
            </a:r>
          </a:p>
          <a:p>
            <a:pPr eaLnBrk="1" hangingPunct="1">
              <a:lnSpc>
                <a:spcPct val="90000"/>
              </a:lnSpc>
            </a:pPr>
            <a:r>
              <a:rPr lang="en-US" sz="2800" b="1" smtClean="0">
                <a:latin typeface="Tms Rmn" charset="0"/>
                <a:cs typeface="Times New Roman" pitchFamily="18" charset="0"/>
              </a:rPr>
              <a:t>Rev. 21&amp;22</a:t>
            </a:r>
            <a:r>
              <a:rPr lang="en-US" sz="2800" smtClean="0">
                <a:latin typeface="Tms Rmn" charset="0"/>
                <a:cs typeface="Times New Roman" pitchFamily="18" charset="0"/>
              </a:rPr>
              <a:t> describe </a:t>
            </a:r>
            <a:r>
              <a:rPr lang="en-US" sz="2800" b="1" u="sng" smtClean="0">
                <a:latin typeface="Tms Rmn" charset="0"/>
                <a:cs typeface="Times New Roman" pitchFamily="18" charset="0"/>
              </a:rPr>
              <a:t>creation</a:t>
            </a:r>
            <a:r>
              <a:rPr lang="en-US" sz="2800" smtClean="0">
                <a:latin typeface="Tms Rmn" charset="0"/>
                <a:cs typeface="Times New Roman" pitchFamily="18" charset="0"/>
              </a:rPr>
              <a:t> of the new heavens and new earth, just as </a:t>
            </a:r>
            <a:r>
              <a:rPr lang="en-US" sz="2800" b="1" smtClean="0">
                <a:latin typeface="Tms Rmn" charset="0"/>
                <a:cs typeface="Times New Roman" pitchFamily="18" charset="0"/>
              </a:rPr>
              <a:t>Gen. 1&amp;2</a:t>
            </a:r>
            <a:r>
              <a:rPr lang="en-US" sz="2800" smtClean="0">
                <a:latin typeface="Tms Rmn" charset="0"/>
                <a:cs typeface="Times New Roman" pitchFamily="18" charset="0"/>
              </a:rPr>
              <a:t> describe the </a:t>
            </a:r>
            <a:r>
              <a:rPr lang="en-US" sz="2800" b="1" u="sng" smtClean="0">
                <a:latin typeface="Tms Rmn" charset="0"/>
                <a:cs typeface="Times New Roman" pitchFamily="18" charset="0"/>
              </a:rPr>
              <a:t>creation</a:t>
            </a:r>
            <a:r>
              <a:rPr lang="en-US" sz="2800" smtClean="0">
                <a:latin typeface="Tms Rmn" charset="0"/>
                <a:cs typeface="Times New Roman" pitchFamily="18" charset="0"/>
              </a:rPr>
              <a:t> of the first heaven and earth</a:t>
            </a:r>
          </a:p>
          <a:p>
            <a:pPr lvl="1" eaLnBrk="1" hangingPunct="1">
              <a:lnSpc>
                <a:spcPct val="90000"/>
              </a:lnSpc>
            </a:pPr>
            <a:r>
              <a:rPr lang="en-US" sz="2400" smtClean="0">
                <a:latin typeface="Tms Rmn" charset="0"/>
                <a:cs typeface="Times New Roman" pitchFamily="18" charset="0"/>
              </a:rPr>
              <a:t>References to the curse, end of death, removal of the curse, end of darkness, restoration of the tree of life</a:t>
            </a:r>
            <a:endParaRPr lang="en-US" sz="2400" smtClean="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6246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A6ACF962-EAF5-49AD-A02A-0A665E75EB53}" type="slidenum">
              <a:rPr lang="en-US">
                <a:solidFill>
                  <a:schemeClr val="tx2"/>
                </a:solidFill>
              </a:rPr>
              <a:pPr eaLnBrk="1" hangingPunct="1"/>
              <a:t>59</a:t>
            </a:fld>
            <a:endParaRPr lang="en-US" sz="1400">
              <a:solidFill>
                <a:schemeClr val="tx2"/>
              </a:solidFill>
            </a:endParaRPr>
          </a:p>
        </p:txBody>
      </p:sp>
      <p:sp>
        <p:nvSpPr>
          <p:cNvPr id="62468" name="Rectangle 2"/>
          <p:cNvSpPr>
            <a:spLocks noGrp="1" noChangeArrowheads="1"/>
          </p:cNvSpPr>
          <p:nvPr>
            <p:ph type="title"/>
          </p:nvPr>
        </p:nvSpPr>
        <p:spPr>
          <a:xfrm>
            <a:off x="1066800" y="838200"/>
            <a:ext cx="7467600" cy="685800"/>
          </a:xfrm>
        </p:spPr>
        <p:txBody>
          <a:bodyPr/>
          <a:lstStyle/>
          <a:p>
            <a:pPr eaLnBrk="1" hangingPunct="1"/>
            <a:r>
              <a:rPr lang="en-US" smtClean="0"/>
              <a:t>Creation in the NT - Beginning</a:t>
            </a:r>
          </a:p>
        </p:txBody>
      </p:sp>
      <p:sp>
        <p:nvSpPr>
          <p:cNvPr id="62469" name="Rectangle 3"/>
          <p:cNvSpPr>
            <a:spLocks noGrp="1" noChangeArrowheads="1"/>
          </p:cNvSpPr>
          <p:nvPr>
            <p:ph type="body" idx="1"/>
          </p:nvPr>
        </p:nvSpPr>
        <p:spPr>
          <a:xfrm>
            <a:off x="838200" y="1524000"/>
            <a:ext cx="7848600" cy="4953000"/>
          </a:xfrm>
        </p:spPr>
        <p:txBody>
          <a:bodyPr/>
          <a:lstStyle/>
          <a:p>
            <a:pPr eaLnBrk="1" hangingPunct="1">
              <a:lnSpc>
                <a:spcPct val="90000"/>
              </a:lnSpc>
            </a:pPr>
            <a:r>
              <a:rPr lang="en-US" sz="2800" b="1" smtClean="0"/>
              <a:t>Gen. 1:1</a:t>
            </a:r>
            <a:r>
              <a:rPr lang="en-US" sz="2800" smtClean="0"/>
              <a:t>, “In the beginning God created the heavens and the earth.”</a:t>
            </a:r>
          </a:p>
          <a:p>
            <a:pPr eaLnBrk="1" hangingPunct="1">
              <a:lnSpc>
                <a:spcPct val="90000"/>
              </a:lnSpc>
            </a:pPr>
            <a:r>
              <a:rPr lang="en-US" sz="2800" b="1" smtClean="0"/>
              <a:t>John 1:1-3</a:t>
            </a:r>
            <a:r>
              <a:rPr lang="en-US" sz="2800" smtClean="0"/>
              <a:t>, “In the beginning was the Word, and the Word was with God, and the Word was God. He was in the beginning with God. All things were made through Him, and without Him nothing was made that was made.”</a:t>
            </a:r>
          </a:p>
          <a:p>
            <a:pPr eaLnBrk="1" hangingPunct="1">
              <a:lnSpc>
                <a:spcPct val="90000"/>
              </a:lnSpc>
            </a:pPr>
            <a:r>
              <a:rPr lang="en-US" sz="2800" b="1" smtClean="0"/>
              <a:t>Heb. 1:10</a:t>
            </a:r>
            <a:r>
              <a:rPr lang="en-US" sz="2800" smtClean="0"/>
              <a:t>, “And: ‘You, LORD, in the beginning laid the foundation of the earth, And the heavens are the work of Your hands.’”</a:t>
            </a:r>
          </a:p>
          <a:p>
            <a:pPr eaLnBrk="1" hangingPunct="1">
              <a:lnSpc>
                <a:spcPct val="90000"/>
              </a:lnSpc>
            </a:pPr>
            <a:r>
              <a:rPr lang="en-US" sz="2800" b="1" smtClean="0"/>
              <a:t>1 John 2:13</a:t>
            </a:r>
            <a:r>
              <a:rPr lang="en-US" sz="2800" smtClean="0"/>
              <a:t>, “I write to you, fathers, Because you have known Him [who is] from the beginning.”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819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B45EC16F-0138-43D7-B884-5D7ABD767057}" type="slidenum">
              <a:rPr lang="en-US">
                <a:solidFill>
                  <a:schemeClr val="tx2"/>
                </a:solidFill>
              </a:rPr>
              <a:pPr eaLnBrk="1" hangingPunct="1"/>
              <a:t>6</a:t>
            </a:fld>
            <a:endParaRPr lang="en-US" sz="1400">
              <a:solidFill>
                <a:schemeClr val="tx2"/>
              </a:solidFill>
            </a:endParaRPr>
          </a:p>
        </p:txBody>
      </p:sp>
      <p:sp>
        <p:nvSpPr>
          <p:cNvPr id="8196" name="Rectangle 2"/>
          <p:cNvSpPr>
            <a:spLocks noGrp="1" noChangeArrowheads="1"/>
          </p:cNvSpPr>
          <p:nvPr>
            <p:ph type="title"/>
          </p:nvPr>
        </p:nvSpPr>
        <p:spPr>
          <a:xfrm>
            <a:off x="457200" y="914400"/>
            <a:ext cx="8305800" cy="762000"/>
          </a:xfrm>
        </p:spPr>
        <p:txBody>
          <a:bodyPr/>
          <a:lstStyle/>
          <a:p>
            <a:pPr eaLnBrk="1" hangingPunct="1"/>
            <a:r>
              <a:rPr lang="en-US" smtClean="0"/>
              <a:t>A Consequence of Limited Reality</a:t>
            </a:r>
          </a:p>
        </p:txBody>
      </p:sp>
      <p:sp>
        <p:nvSpPr>
          <p:cNvPr id="8197" name="Rectangle 3"/>
          <p:cNvSpPr>
            <a:spLocks noGrp="1" noChangeArrowheads="1"/>
          </p:cNvSpPr>
          <p:nvPr>
            <p:ph type="body" idx="1"/>
          </p:nvPr>
        </p:nvSpPr>
        <p:spPr>
          <a:xfrm>
            <a:off x="1222375" y="1828800"/>
            <a:ext cx="4862513" cy="4495800"/>
          </a:xfrm>
        </p:spPr>
        <p:txBody>
          <a:bodyPr/>
          <a:lstStyle/>
          <a:p>
            <a:pPr marL="609600" indent="-609600" eaLnBrk="1" hangingPunct="1">
              <a:lnSpc>
                <a:spcPct val="90000"/>
              </a:lnSpc>
              <a:buFont typeface="Wingdings" pitchFamily="2" charset="2"/>
              <a:buNone/>
            </a:pPr>
            <a:r>
              <a:rPr lang="en-US" sz="2400" b="1" u="sng" smtClean="0"/>
              <a:t>Rom. 1:21</a:t>
            </a:r>
            <a:r>
              <a:rPr lang="en-US" sz="2400" smtClean="0"/>
              <a:t> “because, although they knew God, they did not glorify [Him] as God, nor were thankful, but became futile in their thoughts, and their foolish hearts were darkened. </a:t>
            </a:r>
          </a:p>
          <a:p>
            <a:pPr marL="609600" indent="-609600" eaLnBrk="1" hangingPunct="1">
              <a:lnSpc>
                <a:spcPct val="90000"/>
              </a:lnSpc>
              <a:buFont typeface="Wingdings" pitchFamily="2" charset="2"/>
              <a:buNone/>
            </a:pPr>
            <a:r>
              <a:rPr lang="en-US" sz="2400" b="1" smtClean="0"/>
              <a:t>22</a:t>
            </a:r>
            <a:r>
              <a:rPr lang="en-US" sz="2400" smtClean="0"/>
              <a:t>    Professing to be wise, they became fools,</a:t>
            </a:r>
          </a:p>
          <a:p>
            <a:pPr marL="609600" indent="-609600" eaLnBrk="1" hangingPunct="1">
              <a:lnSpc>
                <a:spcPct val="90000"/>
              </a:lnSpc>
              <a:buFont typeface="Wingdings" pitchFamily="2" charset="2"/>
              <a:buNone/>
            </a:pPr>
            <a:r>
              <a:rPr lang="en-US" sz="2400" b="1" smtClean="0"/>
              <a:t>23</a:t>
            </a:r>
            <a:r>
              <a:rPr lang="en-US" sz="2400" smtClean="0"/>
              <a:t>    and changed the glory of the incorruptible God into an image made like corruptible man--and birds and four-footed animals and creeping things.” </a:t>
            </a:r>
          </a:p>
        </p:txBody>
      </p:sp>
      <p:grpSp>
        <p:nvGrpSpPr>
          <p:cNvPr id="182276" name="Group 4"/>
          <p:cNvGrpSpPr>
            <a:grpSpLocks/>
          </p:cNvGrpSpPr>
          <p:nvPr/>
        </p:nvGrpSpPr>
        <p:grpSpPr bwMode="auto">
          <a:xfrm>
            <a:off x="6400800" y="2362200"/>
            <a:ext cx="2133600" cy="3657600"/>
            <a:chOff x="4032" y="1680"/>
            <a:chExt cx="1344" cy="2304"/>
          </a:xfrm>
        </p:grpSpPr>
        <p:sp>
          <p:nvSpPr>
            <p:cNvPr id="8199" name="AutoShape 5"/>
            <p:cNvSpPr>
              <a:spLocks noChangeArrowheads="1"/>
            </p:cNvSpPr>
            <p:nvPr/>
          </p:nvSpPr>
          <p:spPr bwMode="auto">
            <a:xfrm>
              <a:off x="4032" y="3072"/>
              <a:ext cx="1344" cy="912"/>
            </a:xfrm>
            <a:prstGeom prst="upArrowCallout">
              <a:avLst>
                <a:gd name="adj1" fmla="val 36842"/>
                <a:gd name="adj2" fmla="val 36842"/>
                <a:gd name="adj3" fmla="val 16667"/>
                <a:gd name="adj4" fmla="val 66667"/>
              </a:avLst>
            </a:prstGeom>
            <a:solidFill>
              <a:srgbClr val="00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8200" name="Picture 6" descr="C:\Documents and Settings\marks\My Documents\Presentations\Old Earth\gra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2" y="1680"/>
              <a:ext cx="1238" cy="1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1" name="Text Box 7"/>
            <p:cNvSpPr txBox="1">
              <a:spLocks noChangeArrowheads="1"/>
            </p:cNvSpPr>
            <p:nvPr/>
          </p:nvSpPr>
          <p:spPr bwMode="auto">
            <a:xfrm>
              <a:off x="4128" y="3408"/>
              <a:ext cx="115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b="1"/>
                <a:t>A Professor Professing</a:t>
              </a:r>
            </a:p>
          </p:txBody>
        </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nodeType="clickEffect">
                                  <p:stCondLst>
                                    <p:cond delay="0"/>
                                  </p:stCondLst>
                                  <p:childTnLst>
                                    <p:set>
                                      <p:cBhvr>
                                        <p:cTn id="6" dur="1" fill="hold">
                                          <p:stCondLst>
                                            <p:cond delay="0"/>
                                          </p:stCondLst>
                                        </p:cTn>
                                        <p:tgtEl>
                                          <p:spTgt spid="182276"/>
                                        </p:tgtEl>
                                        <p:attrNameLst>
                                          <p:attrName>style.visibility</p:attrName>
                                        </p:attrNameLst>
                                      </p:cBhvr>
                                      <p:to>
                                        <p:strVal val="visible"/>
                                      </p:to>
                                    </p:set>
                                    <p:anim calcmode="lin" valueType="num">
                                      <p:cBhvr>
                                        <p:cTn id="7" dur="5000" fill="hold"/>
                                        <p:tgtEl>
                                          <p:spTgt spid="182276"/>
                                        </p:tgtEl>
                                        <p:attrNameLst>
                                          <p:attrName>ppt_w</p:attrName>
                                        </p:attrNameLst>
                                      </p:cBhvr>
                                      <p:tavLst>
                                        <p:tav tm="0" fmla="#ppt_w*sin(2.5*pi*$)">
                                          <p:val>
                                            <p:fltVal val="0"/>
                                          </p:val>
                                        </p:tav>
                                        <p:tav tm="100000">
                                          <p:val>
                                            <p:fltVal val="1"/>
                                          </p:val>
                                        </p:tav>
                                      </p:tavLst>
                                    </p:anim>
                                    <p:anim calcmode="lin" valueType="num">
                                      <p:cBhvr>
                                        <p:cTn id="8" dur="5000" fill="hold"/>
                                        <p:tgtEl>
                                          <p:spTgt spid="18227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6349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62E323E2-E877-4368-AEFB-C910152B2C49}" type="slidenum">
              <a:rPr lang="en-US">
                <a:solidFill>
                  <a:schemeClr val="tx2"/>
                </a:solidFill>
              </a:rPr>
              <a:pPr eaLnBrk="1" hangingPunct="1"/>
              <a:t>60</a:t>
            </a:fld>
            <a:endParaRPr lang="en-US" sz="1400">
              <a:solidFill>
                <a:schemeClr val="tx2"/>
              </a:solidFill>
            </a:endParaRPr>
          </a:p>
        </p:txBody>
      </p:sp>
      <p:sp>
        <p:nvSpPr>
          <p:cNvPr id="63492" name="Rectangle 2"/>
          <p:cNvSpPr>
            <a:spLocks noGrp="1" noChangeArrowheads="1"/>
          </p:cNvSpPr>
          <p:nvPr>
            <p:ph type="title"/>
          </p:nvPr>
        </p:nvSpPr>
        <p:spPr>
          <a:xfrm>
            <a:off x="1066800" y="838200"/>
            <a:ext cx="7315200" cy="762000"/>
          </a:xfrm>
        </p:spPr>
        <p:txBody>
          <a:bodyPr/>
          <a:lstStyle/>
          <a:p>
            <a:pPr eaLnBrk="1" hangingPunct="1"/>
            <a:r>
              <a:rPr lang="en-US" smtClean="0"/>
              <a:t>Creation in the NT – Light</a:t>
            </a:r>
          </a:p>
        </p:txBody>
      </p:sp>
      <p:sp>
        <p:nvSpPr>
          <p:cNvPr id="63493" name="Rectangle 3"/>
          <p:cNvSpPr>
            <a:spLocks noGrp="1" noChangeArrowheads="1"/>
          </p:cNvSpPr>
          <p:nvPr>
            <p:ph type="body" idx="1"/>
          </p:nvPr>
        </p:nvSpPr>
        <p:spPr>
          <a:xfrm>
            <a:off x="685800" y="1600200"/>
            <a:ext cx="8229600" cy="4800600"/>
          </a:xfrm>
        </p:spPr>
        <p:txBody>
          <a:bodyPr/>
          <a:lstStyle/>
          <a:p>
            <a:pPr eaLnBrk="1" hangingPunct="1">
              <a:lnSpc>
                <a:spcPct val="90000"/>
              </a:lnSpc>
            </a:pPr>
            <a:r>
              <a:rPr lang="en-US" sz="2800" smtClean="0"/>
              <a:t>God commanded light to exist by His Word</a:t>
            </a:r>
          </a:p>
          <a:p>
            <a:pPr lvl="1" eaLnBrk="1" hangingPunct="1">
              <a:lnSpc>
                <a:spcPct val="90000"/>
              </a:lnSpc>
            </a:pPr>
            <a:r>
              <a:rPr lang="en-US" sz="2400" b="1" smtClean="0"/>
              <a:t>Gen. 1:3-5</a:t>
            </a:r>
            <a:r>
              <a:rPr lang="en-US" sz="2400" smtClean="0"/>
              <a:t>, “Then God said, ‘Let there be light’; and there was light. … “</a:t>
            </a:r>
          </a:p>
          <a:p>
            <a:pPr lvl="1" eaLnBrk="1" hangingPunct="1">
              <a:lnSpc>
                <a:spcPct val="90000"/>
              </a:lnSpc>
            </a:pPr>
            <a:r>
              <a:rPr lang="en-US" sz="2400" b="1" smtClean="0"/>
              <a:t>2 Cor. 4:6</a:t>
            </a:r>
            <a:r>
              <a:rPr lang="en-US" sz="2400" smtClean="0"/>
              <a:t>, “For it is the God who commanded light to shine out of darkness, who has shone in our hearts to give the light of the knowledge of the glory of God in the face of Jesus Christ.”</a:t>
            </a:r>
          </a:p>
          <a:p>
            <a:pPr eaLnBrk="1" hangingPunct="1">
              <a:lnSpc>
                <a:spcPct val="90000"/>
              </a:lnSpc>
            </a:pPr>
            <a:r>
              <a:rPr lang="en-US" sz="2800" smtClean="0"/>
              <a:t>God upholds all Creation by the power of His Word</a:t>
            </a:r>
          </a:p>
          <a:p>
            <a:pPr lvl="1" eaLnBrk="1" hangingPunct="1">
              <a:lnSpc>
                <a:spcPct val="90000"/>
              </a:lnSpc>
            </a:pPr>
            <a:r>
              <a:rPr lang="en-US" sz="2400" b="1" smtClean="0"/>
              <a:t>Heb. 1:3</a:t>
            </a:r>
            <a:r>
              <a:rPr lang="en-US" sz="2400" smtClean="0"/>
              <a:t>, “and upholding all things by the word of His power, </a:t>
            </a:r>
          </a:p>
          <a:p>
            <a:pPr lvl="1" eaLnBrk="1" hangingPunct="1">
              <a:lnSpc>
                <a:spcPct val="90000"/>
              </a:lnSpc>
            </a:pPr>
            <a:r>
              <a:rPr lang="en-US" sz="2400" b="1" smtClean="0"/>
              <a:t>Heb. 11:3</a:t>
            </a:r>
            <a:r>
              <a:rPr lang="en-US" sz="2400" smtClean="0"/>
              <a:t>, “By faith we understand that the worlds were framed by the word of God, so that the things which are seen were not made of things which are visible.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6451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EAD12088-4CC6-46D3-8654-20C5567C01BD}" type="slidenum">
              <a:rPr lang="en-US">
                <a:solidFill>
                  <a:schemeClr val="tx2"/>
                </a:solidFill>
              </a:rPr>
              <a:pPr eaLnBrk="1" hangingPunct="1"/>
              <a:t>61</a:t>
            </a:fld>
            <a:endParaRPr lang="en-US" sz="1400">
              <a:solidFill>
                <a:schemeClr val="tx2"/>
              </a:solidFill>
            </a:endParaRPr>
          </a:p>
        </p:txBody>
      </p:sp>
      <p:sp>
        <p:nvSpPr>
          <p:cNvPr id="64516" name="Rectangle 2"/>
          <p:cNvSpPr>
            <a:spLocks noGrp="1" noChangeArrowheads="1"/>
          </p:cNvSpPr>
          <p:nvPr>
            <p:ph type="title"/>
          </p:nvPr>
        </p:nvSpPr>
        <p:spPr>
          <a:xfrm>
            <a:off x="457200" y="838200"/>
            <a:ext cx="8534400" cy="685800"/>
          </a:xfrm>
        </p:spPr>
        <p:txBody>
          <a:bodyPr/>
          <a:lstStyle/>
          <a:p>
            <a:pPr eaLnBrk="1" hangingPunct="1"/>
            <a:r>
              <a:rPr lang="en-US" sz="4000" smtClean="0"/>
              <a:t>Summary - NT References to Gen. 1-11</a:t>
            </a:r>
          </a:p>
        </p:txBody>
      </p:sp>
      <p:sp>
        <p:nvSpPr>
          <p:cNvPr id="64517" name="Rectangle 3"/>
          <p:cNvSpPr>
            <a:spLocks noGrp="1" noChangeArrowheads="1"/>
          </p:cNvSpPr>
          <p:nvPr>
            <p:ph type="body" idx="1"/>
          </p:nvPr>
        </p:nvSpPr>
        <p:spPr>
          <a:xfrm>
            <a:off x="1524000" y="1752600"/>
            <a:ext cx="6705600" cy="4540250"/>
          </a:xfrm>
        </p:spPr>
        <p:txBody>
          <a:bodyPr/>
          <a:lstStyle/>
          <a:p>
            <a:pPr eaLnBrk="1" hangingPunct="1">
              <a:lnSpc>
                <a:spcPct val="90000"/>
              </a:lnSpc>
            </a:pPr>
            <a:r>
              <a:rPr lang="en-US" sz="2800" smtClean="0"/>
              <a:t>E</a:t>
            </a:r>
            <a:r>
              <a:rPr lang="en-US" sz="2800" smtClean="0">
                <a:latin typeface="Tms Rmn" charset="0"/>
                <a:cs typeface="Times New Roman" pitchFamily="18" charset="0"/>
              </a:rPr>
              <a:t>very NT writer refers to the early chapters of Genesis</a:t>
            </a:r>
          </a:p>
          <a:p>
            <a:pPr eaLnBrk="1" hangingPunct="1">
              <a:lnSpc>
                <a:spcPct val="90000"/>
              </a:lnSpc>
            </a:pPr>
            <a:r>
              <a:rPr lang="en-US" sz="2800" smtClean="0">
                <a:latin typeface="Tms Rmn" charset="0"/>
                <a:cs typeface="Times New Roman" pitchFamily="18" charset="0"/>
              </a:rPr>
              <a:t>Jesus Christ referred to each of the first seven chapters of Genesis</a:t>
            </a:r>
          </a:p>
          <a:p>
            <a:pPr eaLnBrk="1" hangingPunct="1">
              <a:lnSpc>
                <a:spcPct val="90000"/>
              </a:lnSpc>
            </a:pPr>
            <a:r>
              <a:rPr lang="en-US" sz="2800" smtClean="0">
                <a:latin typeface="Tms Rmn" charset="0"/>
                <a:cs typeface="Times New Roman" pitchFamily="18" charset="0"/>
              </a:rPr>
              <a:t>Almost all NT books have references to </a:t>
            </a:r>
            <a:r>
              <a:rPr lang="en-US" sz="2800" b="1" smtClean="0">
                <a:latin typeface="Tms Rmn" charset="0"/>
                <a:cs typeface="Times New Roman" pitchFamily="18" charset="0"/>
              </a:rPr>
              <a:t>Genesis 1-11</a:t>
            </a:r>
            <a:r>
              <a:rPr lang="en-US" sz="2800" smtClean="0">
                <a:latin typeface="Tms Rmn" charset="0"/>
                <a:cs typeface="Times New Roman" pitchFamily="18" charset="0"/>
              </a:rPr>
              <a:t>, especially </a:t>
            </a:r>
            <a:r>
              <a:rPr lang="en-US" sz="2800" b="1" smtClean="0">
                <a:latin typeface="Tms Rmn" charset="0"/>
                <a:cs typeface="Times New Roman" pitchFamily="18" charset="0"/>
              </a:rPr>
              <a:t>Gen. 1-2</a:t>
            </a:r>
          </a:p>
          <a:p>
            <a:pPr eaLnBrk="1" hangingPunct="1">
              <a:lnSpc>
                <a:spcPct val="90000"/>
              </a:lnSpc>
            </a:pPr>
            <a:r>
              <a:rPr lang="en-US" sz="2800" smtClean="0">
                <a:latin typeface="Tms Rmn" charset="0"/>
                <a:cs typeface="Times New Roman" pitchFamily="18" charset="0"/>
              </a:rPr>
              <a:t>Every chapter of </a:t>
            </a:r>
            <a:r>
              <a:rPr lang="en-US" sz="2800" b="1" smtClean="0">
                <a:latin typeface="Tms Rmn" charset="0"/>
                <a:cs typeface="Times New Roman" pitchFamily="18" charset="0"/>
              </a:rPr>
              <a:t>Genesis 1-11</a:t>
            </a:r>
            <a:r>
              <a:rPr lang="en-US" sz="2800" smtClean="0">
                <a:latin typeface="Tms Rmn" charset="0"/>
                <a:cs typeface="Times New Roman" pitchFamily="18" charset="0"/>
              </a:rPr>
              <a:t> except chapter 8 is referred to somewhere in NT</a:t>
            </a:r>
          </a:p>
          <a:p>
            <a:pPr eaLnBrk="1" hangingPunct="1">
              <a:lnSpc>
                <a:spcPct val="90000"/>
              </a:lnSpc>
            </a:pPr>
            <a:r>
              <a:rPr lang="en-US" sz="2800" smtClean="0">
                <a:latin typeface="Tms Rmn" charset="0"/>
                <a:cs typeface="Times New Roman" pitchFamily="18" charset="0"/>
              </a:rPr>
              <a:t>Every NT writer accepted these early chapters as historically accurate</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6553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682DD3B0-B83D-4200-93B5-19E5E65ACAAA}" type="slidenum">
              <a:rPr lang="en-US">
                <a:solidFill>
                  <a:schemeClr val="tx2"/>
                </a:solidFill>
              </a:rPr>
              <a:pPr eaLnBrk="1" hangingPunct="1"/>
              <a:t>62</a:t>
            </a:fld>
            <a:endParaRPr lang="en-US" sz="1400">
              <a:solidFill>
                <a:schemeClr val="tx2"/>
              </a:solidFill>
            </a:endParaRPr>
          </a:p>
        </p:txBody>
      </p:sp>
      <p:sp>
        <p:nvSpPr>
          <p:cNvPr id="65540" name="Rectangle 2"/>
          <p:cNvSpPr>
            <a:spLocks noGrp="1" noChangeArrowheads="1"/>
          </p:cNvSpPr>
          <p:nvPr>
            <p:ph type="title"/>
          </p:nvPr>
        </p:nvSpPr>
        <p:spPr>
          <a:xfrm>
            <a:off x="1447800" y="1219200"/>
            <a:ext cx="6324600" cy="762000"/>
          </a:xfrm>
        </p:spPr>
        <p:txBody>
          <a:bodyPr/>
          <a:lstStyle/>
          <a:p>
            <a:pPr eaLnBrk="1" hangingPunct="1"/>
            <a:r>
              <a:rPr lang="en-US" smtClean="0"/>
              <a:t>Removing Genesis 1-11</a:t>
            </a:r>
          </a:p>
        </p:txBody>
      </p:sp>
      <p:sp>
        <p:nvSpPr>
          <p:cNvPr id="65541" name="Rectangle 3"/>
          <p:cNvSpPr>
            <a:spLocks noGrp="1" noChangeArrowheads="1"/>
          </p:cNvSpPr>
          <p:nvPr>
            <p:ph type="body" idx="1"/>
          </p:nvPr>
        </p:nvSpPr>
        <p:spPr>
          <a:xfrm>
            <a:off x="1295400" y="2209800"/>
            <a:ext cx="6934200" cy="4014788"/>
          </a:xfrm>
        </p:spPr>
        <p:txBody>
          <a:bodyPr/>
          <a:lstStyle/>
          <a:p>
            <a:pPr eaLnBrk="1" hangingPunct="1">
              <a:lnSpc>
                <a:spcPct val="90000"/>
              </a:lnSpc>
            </a:pPr>
            <a:r>
              <a:rPr lang="en-US" smtClean="0"/>
              <a:t>R</a:t>
            </a:r>
            <a:r>
              <a:rPr lang="en-US" smtClean="0">
                <a:latin typeface="Tms Rmn" charset="0"/>
                <a:cs typeface="Times New Roman" pitchFamily="18" charset="0"/>
              </a:rPr>
              <a:t>emoves true history</a:t>
            </a:r>
          </a:p>
          <a:p>
            <a:pPr eaLnBrk="1" hangingPunct="1">
              <a:lnSpc>
                <a:spcPct val="90000"/>
              </a:lnSpc>
            </a:pPr>
            <a:r>
              <a:rPr lang="en-US" smtClean="0">
                <a:latin typeface="Tms Rmn" charset="0"/>
                <a:cs typeface="Times New Roman" pitchFamily="18" charset="0"/>
              </a:rPr>
              <a:t>Removes the foundation from </a:t>
            </a:r>
            <a:br>
              <a:rPr lang="en-US" smtClean="0">
                <a:latin typeface="Tms Rmn" charset="0"/>
                <a:cs typeface="Times New Roman" pitchFamily="18" charset="0"/>
              </a:rPr>
            </a:br>
            <a:r>
              <a:rPr lang="en-US" smtClean="0">
                <a:latin typeface="Tms Rmn" charset="0"/>
                <a:cs typeface="Times New Roman" pitchFamily="18" charset="0"/>
              </a:rPr>
              <a:t>all future history</a:t>
            </a:r>
          </a:p>
          <a:p>
            <a:pPr eaLnBrk="1" hangingPunct="1">
              <a:lnSpc>
                <a:spcPct val="90000"/>
              </a:lnSpc>
            </a:pPr>
            <a:r>
              <a:rPr lang="en-US" smtClean="0">
                <a:latin typeface="Tms Rmn" charset="0"/>
                <a:cs typeface="Times New Roman" pitchFamily="18" charset="0"/>
              </a:rPr>
              <a:t>Rejects the teachings of Peter, Paul, </a:t>
            </a:r>
            <a:br>
              <a:rPr lang="en-US" smtClean="0">
                <a:latin typeface="Tms Rmn" charset="0"/>
                <a:cs typeface="Times New Roman" pitchFamily="18" charset="0"/>
              </a:rPr>
            </a:br>
            <a:r>
              <a:rPr lang="en-US" smtClean="0">
                <a:latin typeface="Tms Rmn" charset="0"/>
                <a:cs typeface="Times New Roman" pitchFamily="18" charset="0"/>
              </a:rPr>
              <a:t>other Biblical writers, Christ Himself</a:t>
            </a:r>
          </a:p>
          <a:p>
            <a:pPr lvl="1" eaLnBrk="1" hangingPunct="1">
              <a:lnSpc>
                <a:spcPct val="90000"/>
              </a:lnSpc>
            </a:pPr>
            <a:r>
              <a:rPr lang="en-US" smtClean="0">
                <a:latin typeface="Tms Rmn" charset="0"/>
                <a:cs typeface="Times New Roman" pitchFamily="18" charset="0"/>
              </a:rPr>
              <a:t>e.g. in the Gospels, Acts, Romans, Corinthian letters, Hebrews, Revelation</a:t>
            </a:r>
          </a:p>
          <a:p>
            <a:pPr eaLnBrk="1" hangingPunct="1">
              <a:lnSpc>
                <a:spcPct val="90000"/>
              </a:lnSpc>
            </a:pPr>
            <a:r>
              <a:rPr lang="en-US" smtClean="0">
                <a:latin typeface="Tms Rmn" charset="0"/>
                <a:cs typeface="Times New Roman" pitchFamily="18" charset="0"/>
              </a:rPr>
              <a:t>Eventually leads to apostasy</a:t>
            </a:r>
            <a:endParaRPr lang="en-US" smtClean="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6656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6BC37D13-A872-45E8-A61C-0F567CFEB600}" type="slidenum">
              <a:rPr lang="en-US">
                <a:solidFill>
                  <a:schemeClr val="tx2"/>
                </a:solidFill>
              </a:rPr>
              <a:pPr eaLnBrk="1" hangingPunct="1"/>
              <a:t>63</a:t>
            </a:fld>
            <a:endParaRPr lang="en-US" sz="1400">
              <a:solidFill>
                <a:schemeClr val="tx2"/>
              </a:solidFill>
            </a:endParaRPr>
          </a:p>
        </p:txBody>
      </p:sp>
      <p:sp>
        <p:nvSpPr>
          <p:cNvPr id="66564" name="Rectangle 2"/>
          <p:cNvSpPr>
            <a:spLocks noGrp="1" noChangeArrowheads="1"/>
          </p:cNvSpPr>
          <p:nvPr>
            <p:ph type="title"/>
          </p:nvPr>
        </p:nvSpPr>
        <p:spPr>
          <a:xfrm>
            <a:off x="1600200" y="1143000"/>
            <a:ext cx="5791200" cy="762000"/>
          </a:xfrm>
        </p:spPr>
        <p:txBody>
          <a:bodyPr/>
          <a:lstStyle/>
          <a:p>
            <a:pPr eaLnBrk="1" hangingPunct="1"/>
            <a:r>
              <a:rPr lang="en-US" smtClean="0"/>
              <a:t>Conclusion</a:t>
            </a:r>
          </a:p>
        </p:txBody>
      </p:sp>
      <p:sp>
        <p:nvSpPr>
          <p:cNvPr id="66565" name="Rectangle 3"/>
          <p:cNvSpPr>
            <a:spLocks noGrp="1" noChangeArrowheads="1"/>
          </p:cNvSpPr>
          <p:nvPr>
            <p:ph type="body" idx="1"/>
          </p:nvPr>
        </p:nvSpPr>
        <p:spPr>
          <a:xfrm>
            <a:off x="1230313" y="1952625"/>
            <a:ext cx="6642100" cy="1122363"/>
          </a:xfrm>
        </p:spPr>
        <p:txBody>
          <a:bodyPr/>
          <a:lstStyle/>
          <a:p>
            <a:pPr algn="ctr" eaLnBrk="1" hangingPunct="1">
              <a:buFont typeface="Wingdings" pitchFamily="2" charset="2"/>
              <a:buNone/>
            </a:pPr>
            <a:r>
              <a:rPr lang="en-US" smtClean="0"/>
              <a:t>Creation is an essential truth spoken of in the Bible</a:t>
            </a:r>
          </a:p>
        </p:txBody>
      </p:sp>
      <p:sp>
        <p:nvSpPr>
          <p:cNvPr id="66566" name="Text Box 4"/>
          <p:cNvSpPr txBox="1">
            <a:spLocks noChangeArrowheads="1"/>
          </p:cNvSpPr>
          <p:nvPr/>
        </p:nvSpPr>
        <p:spPr bwMode="auto">
          <a:xfrm>
            <a:off x="2438400" y="3352800"/>
            <a:ext cx="4800600" cy="22923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eaLnBrk="1" hangingPunct="1"/>
            <a:r>
              <a:rPr lang="en-US" b="1">
                <a:latin typeface="Tms Rmn" charset="0"/>
                <a:cs typeface="Times New Roman" pitchFamily="18" charset="0"/>
              </a:rPr>
              <a:t>Col. 2:8</a:t>
            </a:r>
            <a:r>
              <a:rPr lang="en-US">
                <a:latin typeface="Tms Rmn" charset="0"/>
                <a:cs typeface="Times New Roman" pitchFamily="18" charset="0"/>
              </a:rPr>
              <a:t>  “See to it that no one takes you captive through philosophy and empty deception, according to the tradition of men, according to the</a:t>
            </a:r>
          </a:p>
          <a:p>
            <a:pPr algn="l" eaLnBrk="1" hangingPunct="1"/>
            <a:r>
              <a:rPr lang="en-US">
                <a:latin typeface="Tms Rmn" charset="0"/>
                <a:cs typeface="Times New Roman" pitchFamily="18" charset="0"/>
              </a:rPr>
              <a:t>elementary principles of the world, rather than according to Christ.”</a:t>
            </a:r>
            <a:r>
              <a:rPr lang="en-US"/>
              <a:t>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Footer Placeholder 3"/>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67587" name="Slide Number Placeholder 4"/>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C6DD5238-06CD-4DEB-B182-5DA0FF40806F}" type="slidenum">
              <a:rPr lang="en-US">
                <a:solidFill>
                  <a:schemeClr val="tx2"/>
                </a:solidFill>
              </a:rPr>
              <a:pPr eaLnBrk="1" hangingPunct="1"/>
              <a:t>64</a:t>
            </a:fld>
            <a:endParaRPr lang="en-US" sz="1400">
              <a:solidFill>
                <a:schemeClr val="tx2"/>
              </a:solidFill>
            </a:endParaRPr>
          </a:p>
        </p:txBody>
      </p:sp>
      <p:sp>
        <p:nvSpPr>
          <p:cNvPr id="67588" name="Rectangle 2"/>
          <p:cNvSpPr>
            <a:spLocks noGrp="1" noChangeArrowheads="1"/>
          </p:cNvSpPr>
          <p:nvPr>
            <p:ph type="title"/>
          </p:nvPr>
        </p:nvSpPr>
        <p:spPr>
          <a:xfrm>
            <a:off x="2057400" y="2209800"/>
            <a:ext cx="5562600" cy="2819400"/>
          </a:xfrm>
          <a:ln>
            <a:solidFill>
              <a:schemeClr val="tx1"/>
            </a:solidFill>
            <a:miter lim="800000"/>
            <a:headEnd/>
            <a:tailEnd/>
          </a:ln>
        </p:spPr>
        <p:txBody>
          <a:bodyPr/>
          <a:lstStyle/>
          <a:p>
            <a:pPr eaLnBrk="1" hangingPunct="1"/>
            <a:r>
              <a:rPr lang="en-US" sz="6000" smtClean="0"/>
              <a:t>Challenges With Genesis Account of Creation</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6861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73E93767-FCB4-40DB-8FA1-8BCAFB8AFD8B}" type="slidenum">
              <a:rPr lang="en-US">
                <a:solidFill>
                  <a:schemeClr val="tx2"/>
                </a:solidFill>
              </a:rPr>
              <a:pPr eaLnBrk="1" hangingPunct="1"/>
              <a:t>65</a:t>
            </a:fld>
            <a:endParaRPr lang="en-US" sz="1400">
              <a:solidFill>
                <a:schemeClr val="tx2"/>
              </a:solidFill>
            </a:endParaRPr>
          </a:p>
        </p:txBody>
      </p:sp>
      <p:sp>
        <p:nvSpPr>
          <p:cNvPr id="68612" name="Rectangle 2"/>
          <p:cNvSpPr>
            <a:spLocks noGrp="1" noChangeArrowheads="1"/>
          </p:cNvSpPr>
          <p:nvPr>
            <p:ph type="title"/>
          </p:nvPr>
        </p:nvSpPr>
        <p:spPr>
          <a:xfrm>
            <a:off x="1219200" y="914400"/>
            <a:ext cx="6705600" cy="762000"/>
          </a:xfrm>
          <a:noFill/>
        </p:spPr>
        <p:txBody>
          <a:bodyPr lIns="90488" tIns="44450" rIns="90488" bIns="44450" anchor="ctr"/>
          <a:lstStyle/>
          <a:p>
            <a:pPr eaLnBrk="1" hangingPunct="1"/>
            <a:r>
              <a:rPr lang="en-US" smtClean="0"/>
              <a:t>Challenges with Genesis</a:t>
            </a:r>
          </a:p>
        </p:txBody>
      </p:sp>
      <p:sp>
        <p:nvSpPr>
          <p:cNvPr id="68613" name="Rectangle 3"/>
          <p:cNvSpPr>
            <a:spLocks noGrp="1" noChangeArrowheads="1"/>
          </p:cNvSpPr>
          <p:nvPr>
            <p:ph type="body" idx="1"/>
          </p:nvPr>
        </p:nvSpPr>
        <p:spPr>
          <a:xfrm>
            <a:off x="685800" y="1752600"/>
            <a:ext cx="8153400" cy="4572000"/>
          </a:xfrm>
          <a:noFill/>
        </p:spPr>
        <p:txBody>
          <a:bodyPr lIns="90488" tIns="44450" rIns="90488" bIns="44450"/>
          <a:lstStyle/>
          <a:p>
            <a:pPr marL="533400" indent="-533400" eaLnBrk="1" hangingPunct="1">
              <a:lnSpc>
                <a:spcPct val="90000"/>
              </a:lnSpc>
            </a:pPr>
            <a:r>
              <a:rPr lang="en-US" sz="2400" smtClean="0"/>
              <a:t>Positions:</a:t>
            </a:r>
          </a:p>
          <a:p>
            <a:pPr marL="914400" lvl="1" indent="-457200" eaLnBrk="1" hangingPunct="1">
              <a:lnSpc>
                <a:spcPct val="90000"/>
              </a:lnSpc>
              <a:buFont typeface="Wingdings" pitchFamily="2" charset="2"/>
              <a:buAutoNum type="arabicPeriod"/>
            </a:pPr>
            <a:r>
              <a:rPr lang="en-US" sz="2000" smtClean="0"/>
              <a:t>Genesis is an allegorical story containing spiritual truths</a:t>
            </a:r>
          </a:p>
          <a:p>
            <a:pPr marL="914400" lvl="1" indent="-457200" eaLnBrk="1" hangingPunct="1">
              <a:lnSpc>
                <a:spcPct val="90000"/>
              </a:lnSpc>
              <a:buFont typeface="Wingdings" pitchFamily="2" charset="2"/>
              <a:buAutoNum type="arabicPeriod"/>
            </a:pPr>
            <a:r>
              <a:rPr lang="en-US" sz="2000" smtClean="0"/>
              <a:t>Genesis is true; our knowledge of science is limited</a:t>
            </a:r>
          </a:p>
          <a:p>
            <a:pPr marL="914400" lvl="1" indent="-457200" eaLnBrk="1" hangingPunct="1">
              <a:lnSpc>
                <a:spcPct val="90000"/>
              </a:lnSpc>
              <a:buFont typeface="Wingdings" pitchFamily="2" charset="2"/>
              <a:buAutoNum type="arabicPeriod"/>
            </a:pPr>
            <a:r>
              <a:rPr lang="en-US" sz="2000" smtClean="0"/>
              <a:t>Genesis is true; science is true &amp; they can be reconciled upon review</a:t>
            </a:r>
          </a:p>
          <a:p>
            <a:pPr marL="914400" lvl="1" indent="-457200" eaLnBrk="1" hangingPunct="1">
              <a:lnSpc>
                <a:spcPct val="90000"/>
              </a:lnSpc>
              <a:buFont typeface="Wingdings" pitchFamily="2" charset="2"/>
              <a:buAutoNum type="arabicPeriod"/>
            </a:pPr>
            <a:r>
              <a:rPr lang="en-US" sz="2000" smtClean="0"/>
              <a:t>Genesis is a little bit of allegory and truth</a:t>
            </a:r>
          </a:p>
          <a:p>
            <a:pPr marL="533400" indent="-533400" eaLnBrk="1" hangingPunct="1">
              <a:lnSpc>
                <a:spcPct val="90000"/>
              </a:lnSpc>
            </a:pPr>
            <a:r>
              <a:rPr lang="en-US" sz="2400" smtClean="0"/>
              <a:t>Creation in Seven Days</a:t>
            </a:r>
          </a:p>
          <a:p>
            <a:pPr marL="914400" lvl="1" indent="-457200" eaLnBrk="1" hangingPunct="1">
              <a:lnSpc>
                <a:spcPct val="90000"/>
              </a:lnSpc>
            </a:pPr>
            <a:r>
              <a:rPr lang="en-US" sz="2000" smtClean="0"/>
              <a:t>“Yom” - only word for day and long epochs in Hebrew</a:t>
            </a:r>
          </a:p>
          <a:p>
            <a:pPr marL="914400" lvl="1" indent="-457200" eaLnBrk="1" hangingPunct="1">
              <a:lnSpc>
                <a:spcPct val="90000"/>
              </a:lnSpc>
            </a:pPr>
            <a:r>
              <a:rPr lang="en-US" sz="2000" smtClean="0"/>
              <a:t>Many other places in Bible refer to Yom as long period of time</a:t>
            </a:r>
          </a:p>
          <a:p>
            <a:pPr marL="914400" lvl="1" indent="-457200" eaLnBrk="1" hangingPunct="1">
              <a:lnSpc>
                <a:spcPct val="90000"/>
              </a:lnSpc>
            </a:pPr>
            <a:r>
              <a:rPr lang="en-US" sz="2000" smtClean="0"/>
              <a:t>Biblical Hebrew 3k words - Disputed by many Young Earth Creationists.</a:t>
            </a:r>
          </a:p>
          <a:p>
            <a:pPr marL="533400" indent="-533400" eaLnBrk="1" hangingPunct="1">
              <a:lnSpc>
                <a:spcPct val="90000"/>
              </a:lnSpc>
            </a:pPr>
            <a:r>
              <a:rPr lang="en-US" sz="2400" smtClean="0"/>
              <a:t>Contradictions with order of creation between </a:t>
            </a:r>
            <a:r>
              <a:rPr lang="en-US" sz="2400" b="1" smtClean="0"/>
              <a:t>Gen. 1 &amp; 2</a:t>
            </a:r>
            <a:r>
              <a:rPr lang="en-US" sz="2400" smtClean="0"/>
              <a:t>?</a:t>
            </a:r>
          </a:p>
          <a:p>
            <a:pPr marL="914400" lvl="1" indent="-457200" eaLnBrk="1" hangingPunct="1">
              <a:lnSpc>
                <a:spcPct val="90000"/>
              </a:lnSpc>
            </a:pPr>
            <a:r>
              <a:rPr lang="en-US" sz="2000" b="1" smtClean="0"/>
              <a:t>Gen. 1</a:t>
            </a:r>
            <a:r>
              <a:rPr lang="en-US" sz="2000" smtClean="0"/>
              <a:t> is What and When</a:t>
            </a:r>
          </a:p>
          <a:p>
            <a:pPr marL="914400" lvl="1" indent="-457200" eaLnBrk="1" hangingPunct="1">
              <a:lnSpc>
                <a:spcPct val="90000"/>
              </a:lnSpc>
            </a:pPr>
            <a:r>
              <a:rPr lang="en-US" sz="2000" b="1" smtClean="0"/>
              <a:t>Gen. 2</a:t>
            </a:r>
            <a:r>
              <a:rPr lang="en-US" sz="2000" smtClean="0"/>
              <a:t> is How and Why</a:t>
            </a:r>
          </a:p>
        </p:txBody>
      </p:sp>
    </p:spTree>
  </p:cSld>
  <p:clrMapOvr>
    <a:masterClrMapping/>
  </p:clrMapOvr>
  <p:transition spd="slow">
    <p:cut/>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6963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A35375B3-8E4C-419C-8158-3F423022EDD4}" type="slidenum">
              <a:rPr lang="en-US">
                <a:solidFill>
                  <a:schemeClr val="tx2"/>
                </a:solidFill>
              </a:rPr>
              <a:pPr eaLnBrk="1" hangingPunct="1"/>
              <a:t>66</a:t>
            </a:fld>
            <a:endParaRPr lang="en-US" sz="1400">
              <a:solidFill>
                <a:schemeClr val="tx2"/>
              </a:solidFill>
            </a:endParaRPr>
          </a:p>
        </p:txBody>
      </p:sp>
      <p:sp>
        <p:nvSpPr>
          <p:cNvPr id="69636" name="Rectangle 2"/>
          <p:cNvSpPr>
            <a:spLocks noGrp="1" noChangeArrowheads="1"/>
          </p:cNvSpPr>
          <p:nvPr>
            <p:ph type="title"/>
          </p:nvPr>
        </p:nvSpPr>
        <p:spPr>
          <a:xfrm>
            <a:off x="1066800" y="914400"/>
            <a:ext cx="6019800" cy="685800"/>
          </a:xfrm>
          <a:noFill/>
        </p:spPr>
        <p:txBody>
          <a:bodyPr lIns="90488" tIns="44450" rIns="90488" bIns="44450" anchor="ctr"/>
          <a:lstStyle/>
          <a:p>
            <a:pPr eaLnBrk="1" hangingPunct="1"/>
            <a:r>
              <a:rPr lang="en-US" smtClean="0"/>
              <a:t>More Challenges</a:t>
            </a:r>
          </a:p>
        </p:txBody>
      </p:sp>
      <p:sp>
        <p:nvSpPr>
          <p:cNvPr id="69637" name="Rectangle 3"/>
          <p:cNvSpPr>
            <a:spLocks noGrp="1" noChangeArrowheads="1"/>
          </p:cNvSpPr>
          <p:nvPr>
            <p:ph type="body" idx="1"/>
          </p:nvPr>
        </p:nvSpPr>
        <p:spPr>
          <a:xfrm>
            <a:off x="685800" y="1752600"/>
            <a:ext cx="8001000" cy="4648200"/>
          </a:xfrm>
          <a:noFill/>
        </p:spPr>
        <p:txBody>
          <a:bodyPr lIns="90488" tIns="44450" rIns="90488" bIns="44450"/>
          <a:lstStyle/>
          <a:p>
            <a:pPr marL="342900" indent="-342900" eaLnBrk="1" hangingPunct="1">
              <a:lnSpc>
                <a:spcPct val="90000"/>
              </a:lnSpc>
            </a:pPr>
            <a:r>
              <a:rPr lang="en-US" sz="2400" smtClean="0"/>
              <a:t>Seeming contradiction with known science: Universe and Earth created before Light?</a:t>
            </a:r>
          </a:p>
          <a:p>
            <a:pPr marL="742950" lvl="1" indent="-285750" eaLnBrk="1" hangingPunct="1">
              <a:lnSpc>
                <a:spcPct val="90000"/>
              </a:lnSpc>
            </a:pPr>
            <a:r>
              <a:rPr lang="en-US" sz="2000" smtClean="0"/>
              <a:t>In the beginning God (Elohim) created the heavens and the earth. (Heavens contains Universe including sun, stars)</a:t>
            </a:r>
          </a:p>
          <a:p>
            <a:pPr marL="742950" lvl="1" indent="-285750" eaLnBrk="1" hangingPunct="1">
              <a:lnSpc>
                <a:spcPct val="90000"/>
              </a:lnSpc>
            </a:pPr>
            <a:r>
              <a:rPr lang="en-US" sz="2000" smtClean="0"/>
              <a:t>Now the earth was formless and empty, darkness was over the surface of the deep, and the Spirit of God was hovering over the waters. (note context shift)</a:t>
            </a:r>
          </a:p>
          <a:p>
            <a:pPr marL="742950" lvl="1" indent="-285750" eaLnBrk="1" hangingPunct="1">
              <a:lnSpc>
                <a:spcPct val="90000"/>
              </a:lnSpc>
            </a:pPr>
            <a:r>
              <a:rPr lang="en-US" sz="2000" smtClean="0"/>
              <a:t>And God said ,”Let there be light”, and there was light</a:t>
            </a:r>
          </a:p>
          <a:p>
            <a:pPr marL="342900" indent="-342900" eaLnBrk="1" hangingPunct="1">
              <a:lnSpc>
                <a:spcPct val="90000"/>
              </a:lnSpc>
            </a:pPr>
            <a:r>
              <a:rPr lang="en-US" sz="2400" smtClean="0"/>
              <a:t>Scientific evidence shows that when planets first form they are surrounded by extensive shell of gas &amp; debris</a:t>
            </a:r>
          </a:p>
          <a:p>
            <a:pPr marL="342900" indent="-342900" eaLnBrk="1" hangingPunct="1">
              <a:lnSpc>
                <a:spcPct val="90000"/>
              </a:lnSpc>
            </a:pPr>
            <a:r>
              <a:rPr lang="en-US" sz="2400" smtClean="0"/>
              <a:t>Light was created in </a:t>
            </a:r>
            <a:r>
              <a:rPr lang="en-US" sz="2400" b="1" smtClean="0"/>
              <a:t>v.1</a:t>
            </a:r>
            <a:r>
              <a:rPr lang="en-US" sz="2400" smtClean="0"/>
              <a:t> but became visible in </a:t>
            </a:r>
            <a:r>
              <a:rPr lang="en-US" sz="2400" b="1" smtClean="0"/>
              <a:t>v.3</a:t>
            </a:r>
            <a:r>
              <a:rPr lang="en-US" sz="2400" smtClean="0"/>
              <a:t> from context of earth’s surface</a:t>
            </a:r>
          </a:p>
          <a:p>
            <a:pPr marL="342900" indent="-342900" eaLnBrk="1" hangingPunct="1">
              <a:lnSpc>
                <a:spcPct val="90000"/>
              </a:lnSpc>
            </a:pPr>
            <a:r>
              <a:rPr lang="en-US" sz="2400" smtClean="0"/>
              <a:t>Many other such ways to resolve apparent contradictions</a:t>
            </a:r>
          </a:p>
        </p:txBody>
      </p:sp>
    </p:spTree>
  </p:cSld>
  <p:clrMapOvr>
    <a:masterClrMapping/>
  </p:clrMapOvr>
  <p:transition spd="slow">
    <p:cut/>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7065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878FFFFD-45BB-463C-9D2B-320A5827744A}" type="slidenum">
              <a:rPr lang="en-US">
                <a:solidFill>
                  <a:schemeClr val="tx2"/>
                </a:solidFill>
              </a:rPr>
              <a:pPr eaLnBrk="1" hangingPunct="1"/>
              <a:t>67</a:t>
            </a:fld>
            <a:endParaRPr lang="en-US" sz="1400">
              <a:solidFill>
                <a:schemeClr val="tx2"/>
              </a:solidFill>
            </a:endParaRPr>
          </a:p>
        </p:txBody>
      </p:sp>
      <p:sp>
        <p:nvSpPr>
          <p:cNvPr id="70660" name="Rectangle 2"/>
          <p:cNvSpPr>
            <a:spLocks noGrp="1" noChangeArrowheads="1"/>
          </p:cNvSpPr>
          <p:nvPr>
            <p:ph type="title"/>
          </p:nvPr>
        </p:nvSpPr>
        <p:spPr>
          <a:xfrm>
            <a:off x="1066800" y="914400"/>
            <a:ext cx="7010400" cy="685800"/>
          </a:xfrm>
          <a:noFill/>
        </p:spPr>
        <p:txBody>
          <a:bodyPr lIns="90488" tIns="44450" rIns="90488" bIns="44450" anchor="ctr"/>
          <a:lstStyle/>
          <a:p>
            <a:pPr eaLnBrk="1" hangingPunct="1"/>
            <a:r>
              <a:rPr lang="en-US" smtClean="0"/>
              <a:t>Continuing Challenges</a:t>
            </a:r>
          </a:p>
        </p:txBody>
      </p:sp>
      <p:sp>
        <p:nvSpPr>
          <p:cNvPr id="70661" name="Rectangle 3"/>
          <p:cNvSpPr>
            <a:spLocks noGrp="1" noChangeArrowheads="1"/>
          </p:cNvSpPr>
          <p:nvPr>
            <p:ph type="body" idx="1"/>
          </p:nvPr>
        </p:nvSpPr>
        <p:spPr>
          <a:noFill/>
        </p:spPr>
        <p:txBody>
          <a:bodyPr lIns="90488" tIns="44450" rIns="90488" bIns="44450"/>
          <a:lstStyle/>
          <a:p>
            <a:pPr marL="342900" indent="-342900" eaLnBrk="1" hangingPunct="1">
              <a:lnSpc>
                <a:spcPct val="90000"/>
              </a:lnSpc>
            </a:pPr>
            <a:r>
              <a:rPr lang="en-US" sz="2800" smtClean="0"/>
              <a:t>Creation of Life - My bible says in </a:t>
            </a:r>
            <a:r>
              <a:rPr lang="en-US" sz="2800" b="1" smtClean="0"/>
              <a:t>Gen. 1:11</a:t>
            </a:r>
            <a:r>
              <a:rPr lang="en-US" sz="2800" smtClean="0"/>
              <a:t> “Let the land produce vegetation : seed-bearing plants and trees on the land that bear fruit with seed in it, according to their various kinds”</a:t>
            </a:r>
          </a:p>
          <a:p>
            <a:pPr marL="342900" indent="-342900" eaLnBrk="1" hangingPunct="1">
              <a:lnSpc>
                <a:spcPct val="90000"/>
              </a:lnSpc>
            </a:pPr>
            <a:r>
              <a:rPr lang="en-US" sz="2800" smtClean="0"/>
              <a:t>In English words such as “seed”, “trees”, and “fruit” have specific meaning than Hebrew words “zera”, “es” and “peri” which mean the “embryos of any plant species”, “any large plant containing woody fiber”, “the food and/or embryos produced by any living thing”.  “Zera” and “peri” could refer to any plant species that has ever lived</a:t>
            </a:r>
          </a:p>
        </p:txBody>
      </p:sp>
    </p:spTree>
  </p:cSld>
  <p:clrMapOvr>
    <a:masterClrMapping/>
  </p:clrMapOvr>
  <p:transition spd="slow">
    <p:cut/>
  </p:transition>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2" name="Footer Placeholder 3"/>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71683" name="Slide Number Placeholder 4"/>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3273DA3E-241A-4488-85A4-14DBBAED32A9}" type="slidenum">
              <a:rPr lang="en-US">
                <a:solidFill>
                  <a:schemeClr val="tx2"/>
                </a:solidFill>
              </a:rPr>
              <a:pPr eaLnBrk="1" hangingPunct="1"/>
              <a:t>68</a:t>
            </a:fld>
            <a:endParaRPr lang="en-US" sz="1400">
              <a:solidFill>
                <a:schemeClr val="tx2"/>
              </a:solidFill>
            </a:endParaRPr>
          </a:p>
        </p:txBody>
      </p:sp>
      <p:sp>
        <p:nvSpPr>
          <p:cNvPr id="273410" name="Rectangle 2"/>
          <p:cNvSpPr>
            <a:spLocks noGrp="1" noChangeArrowheads="1"/>
          </p:cNvSpPr>
          <p:nvPr>
            <p:ph type="title"/>
          </p:nvPr>
        </p:nvSpPr>
        <p:spPr>
          <a:xfrm>
            <a:off x="1066800" y="838200"/>
            <a:ext cx="7543800" cy="762000"/>
          </a:xfrm>
        </p:spPr>
        <p:txBody>
          <a:bodyPr/>
          <a:lstStyle/>
          <a:p>
            <a:pPr eaLnBrk="1" hangingPunct="1"/>
            <a:r>
              <a:rPr lang="en-US" smtClean="0"/>
              <a:t>The Origin of Life Question</a:t>
            </a:r>
          </a:p>
        </p:txBody>
      </p:sp>
      <p:sp>
        <p:nvSpPr>
          <p:cNvPr id="273411" name="Rectangle 3"/>
          <p:cNvSpPr>
            <a:spLocks noGrp="1" noChangeArrowheads="1"/>
          </p:cNvSpPr>
          <p:nvPr>
            <p:ph type="body" idx="4294967295"/>
          </p:nvPr>
        </p:nvSpPr>
        <p:spPr>
          <a:xfrm>
            <a:off x="762000" y="2286000"/>
            <a:ext cx="7988300" cy="3854450"/>
          </a:xfrm>
        </p:spPr>
        <p:txBody>
          <a:bodyPr/>
          <a:lstStyle/>
          <a:p>
            <a:pPr eaLnBrk="1" hangingPunct="1">
              <a:tabLst>
                <a:tab pos="2859088" algn="l"/>
                <a:tab pos="5486400" algn="l"/>
              </a:tabLst>
            </a:pPr>
            <a:r>
              <a:rPr lang="en-US" u="sng" smtClean="0"/>
              <a:t>Bible</a:t>
            </a:r>
            <a:r>
              <a:rPr lang="en-US" smtClean="0"/>
              <a:t>: consistent message – God created life</a:t>
            </a:r>
          </a:p>
          <a:p>
            <a:pPr marL="914400" lvl="1" indent="-342900" eaLnBrk="1" hangingPunct="1">
              <a:buFont typeface="Wingdings" pitchFamily="2" charset="2"/>
              <a:buNone/>
              <a:tabLst>
                <a:tab pos="2859088" algn="l"/>
                <a:tab pos="5486400" algn="l"/>
              </a:tabLst>
            </a:pPr>
            <a:r>
              <a:rPr lang="en-US" smtClean="0"/>
              <a:t>Gen 2:7	Isa 45:12	Eph 3:9</a:t>
            </a:r>
          </a:p>
          <a:p>
            <a:pPr marL="914400" lvl="1" indent="-342900" eaLnBrk="1" hangingPunct="1">
              <a:buFont typeface="Wingdings" pitchFamily="2" charset="2"/>
              <a:buNone/>
              <a:tabLst>
                <a:tab pos="2859088" algn="l"/>
                <a:tab pos="5486400" algn="l"/>
              </a:tabLst>
            </a:pPr>
            <a:r>
              <a:rPr lang="en-US" smtClean="0"/>
              <a:t>Gen 5:2	Isa 57:16	Col 1:16-17</a:t>
            </a:r>
          </a:p>
          <a:p>
            <a:pPr marL="914400" lvl="1" indent="-342900" eaLnBrk="1" hangingPunct="1">
              <a:buFont typeface="Wingdings" pitchFamily="2" charset="2"/>
              <a:buNone/>
              <a:tabLst>
                <a:tab pos="2859088" algn="l"/>
                <a:tab pos="5486400" algn="l"/>
              </a:tabLst>
            </a:pPr>
            <a:r>
              <a:rPr lang="en-US" smtClean="0"/>
              <a:t>Deut 4:32	Matt 19:4	2 Pet 1:3</a:t>
            </a:r>
          </a:p>
          <a:p>
            <a:pPr marL="914400" lvl="1" indent="-342900" eaLnBrk="1" hangingPunct="1">
              <a:buFont typeface="Wingdings" pitchFamily="2" charset="2"/>
              <a:buNone/>
              <a:tabLst>
                <a:tab pos="2859088" algn="l"/>
                <a:tab pos="5486400" algn="l"/>
              </a:tabLst>
            </a:pPr>
            <a:r>
              <a:rPr lang="en-US" smtClean="0"/>
              <a:t>Ps 89:47	1Cor 12:18	Rev 4:11</a:t>
            </a:r>
          </a:p>
          <a:p>
            <a:pPr marL="914400" lvl="1" indent="-342900" eaLnBrk="1" hangingPunct="1">
              <a:buFont typeface="Wingdings" pitchFamily="2" charset="2"/>
              <a:buNone/>
              <a:tabLst>
                <a:tab pos="2859088" algn="l"/>
                <a:tab pos="5486400" algn="l"/>
              </a:tabLst>
            </a:pPr>
            <a:r>
              <a:rPr lang="en-US" smtClean="0"/>
              <a:t>Neh 9:6	Mark 10:6	John 1:1-3</a:t>
            </a:r>
          </a:p>
          <a:p>
            <a:pPr marL="914400" lvl="1" indent="-342900" eaLnBrk="1" hangingPunct="1">
              <a:buFont typeface="Wingdings" pitchFamily="2" charset="2"/>
              <a:buNone/>
              <a:tabLst>
                <a:tab pos="2859088" algn="l"/>
                <a:tab pos="5486400" algn="l"/>
              </a:tabLst>
            </a:pPr>
            <a:r>
              <a:rPr lang="en-US" smtClean="0"/>
              <a:t>Acts 4:24	1 Cor 8:6	Heb 11:3</a:t>
            </a:r>
          </a:p>
        </p:txBody>
      </p:sp>
      <p:sp>
        <p:nvSpPr>
          <p:cNvPr id="273412" name="Text Box 4"/>
          <p:cNvSpPr txBox="1">
            <a:spLocks noChangeArrowheads="1"/>
          </p:cNvSpPr>
          <p:nvPr/>
        </p:nvSpPr>
        <p:spPr bwMode="auto">
          <a:xfrm>
            <a:off x="762000" y="1600200"/>
            <a:ext cx="6324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20000"/>
              </a:spcBef>
              <a:buClr>
                <a:srgbClr val="000066"/>
              </a:buClr>
              <a:buSzPct val="70000"/>
              <a:buFont typeface="Wingdings" pitchFamily="2" charset="2"/>
              <a:buChar char="u"/>
            </a:pPr>
            <a:r>
              <a:rPr kumimoji="1" lang="en-US" sz="3200" u="sng"/>
              <a:t>Evolution</a:t>
            </a:r>
            <a:r>
              <a:rPr kumimoji="1" lang="en-US" sz="3200"/>
              <a:t>: chance accident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73410"/>
                                        </p:tgtEl>
                                        <p:attrNameLst>
                                          <p:attrName>style.visibility</p:attrName>
                                        </p:attrNameLst>
                                      </p:cBhvr>
                                      <p:to>
                                        <p:strVal val="visible"/>
                                      </p:to>
                                    </p:set>
                                    <p:anim calcmode="lin" valueType="num">
                                      <p:cBhvr additive="base">
                                        <p:cTn id="7" dur="500" fill="hold"/>
                                        <p:tgtEl>
                                          <p:spTgt spid="273410"/>
                                        </p:tgtEl>
                                        <p:attrNameLst>
                                          <p:attrName>ppt_x</p:attrName>
                                        </p:attrNameLst>
                                      </p:cBhvr>
                                      <p:tavLst>
                                        <p:tav tm="0">
                                          <p:val>
                                            <p:strVal val="#ppt_x"/>
                                          </p:val>
                                        </p:tav>
                                        <p:tav tm="100000">
                                          <p:val>
                                            <p:strVal val="#ppt_x"/>
                                          </p:val>
                                        </p:tav>
                                      </p:tavLst>
                                    </p:anim>
                                    <p:anim calcmode="lin" valueType="num">
                                      <p:cBhvr additive="base">
                                        <p:cTn id="8" dur="500" fill="hold"/>
                                        <p:tgtEl>
                                          <p:spTgt spid="273410"/>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500"/>
                            </p:stCondLst>
                            <p:childTnLst>
                              <p:par>
                                <p:cTn id="10" presetID="9" presetClass="entr" presetSubtype="0" fill="hold" grpId="0" nodeType="afterEffect">
                                  <p:stCondLst>
                                    <p:cond delay="0"/>
                                  </p:stCondLst>
                                  <p:childTnLst>
                                    <p:set>
                                      <p:cBhvr>
                                        <p:cTn id="11" dur="1" fill="hold">
                                          <p:stCondLst>
                                            <p:cond delay="0"/>
                                          </p:stCondLst>
                                        </p:cTn>
                                        <p:tgtEl>
                                          <p:spTgt spid="273412"/>
                                        </p:tgtEl>
                                        <p:attrNameLst>
                                          <p:attrName>style.visibility</p:attrName>
                                        </p:attrNameLst>
                                      </p:cBhvr>
                                      <p:to>
                                        <p:strVal val="visible"/>
                                      </p:to>
                                    </p:set>
                                    <p:animEffect transition="in" filter="dissolve">
                                      <p:cBhvr>
                                        <p:cTn id="12" dur="500"/>
                                        <p:tgtEl>
                                          <p:spTgt spid="2734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73411">
                                            <p:txEl>
                                              <p:pRg st="0" end="0"/>
                                            </p:txEl>
                                          </p:spTgt>
                                        </p:tgtEl>
                                        <p:attrNameLst>
                                          <p:attrName>style.visibility</p:attrName>
                                        </p:attrNameLst>
                                      </p:cBhvr>
                                      <p:to>
                                        <p:strVal val="visible"/>
                                      </p:to>
                                    </p:set>
                                    <p:animEffect transition="in" filter="wipe(left)">
                                      <p:cBhvr>
                                        <p:cTn id="17" dur="500"/>
                                        <p:tgtEl>
                                          <p:spTgt spid="273411">
                                            <p:txEl>
                                              <p:pRg st="0" end="0"/>
                                            </p:txEl>
                                          </p:spTgt>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273411">
                                            <p:txEl>
                                              <p:pRg st="1" end="1"/>
                                            </p:txEl>
                                          </p:spTgt>
                                        </p:tgtEl>
                                        <p:attrNameLst>
                                          <p:attrName>style.visibility</p:attrName>
                                        </p:attrNameLst>
                                      </p:cBhvr>
                                      <p:to>
                                        <p:strVal val="visible"/>
                                      </p:to>
                                    </p:set>
                                    <p:animEffect transition="in" filter="wipe(left)">
                                      <p:cBhvr>
                                        <p:cTn id="20" dur="500"/>
                                        <p:tgtEl>
                                          <p:spTgt spid="273411">
                                            <p:txEl>
                                              <p:pRg st="1" end="1"/>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273411">
                                            <p:txEl>
                                              <p:pRg st="2" end="2"/>
                                            </p:txEl>
                                          </p:spTgt>
                                        </p:tgtEl>
                                        <p:attrNameLst>
                                          <p:attrName>style.visibility</p:attrName>
                                        </p:attrNameLst>
                                      </p:cBhvr>
                                      <p:to>
                                        <p:strVal val="visible"/>
                                      </p:to>
                                    </p:set>
                                    <p:animEffect transition="in" filter="wipe(left)">
                                      <p:cBhvr>
                                        <p:cTn id="23" dur="500"/>
                                        <p:tgtEl>
                                          <p:spTgt spid="273411">
                                            <p:txEl>
                                              <p:pRg st="2" end="2"/>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273411">
                                            <p:txEl>
                                              <p:pRg st="3" end="3"/>
                                            </p:txEl>
                                          </p:spTgt>
                                        </p:tgtEl>
                                        <p:attrNameLst>
                                          <p:attrName>style.visibility</p:attrName>
                                        </p:attrNameLst>
                                      </p:cBhvr>
                                      <p:to>
                                        <p:strVal val="visible"/>
                                      </p:to>
                                    </p:set>
                                    <p:animEffect transition="in" filter="wipe(left)">
                                      <p:cBhvr>
                                        <p:cTn id="26" dur="500"/>
                                        <p:tgtEl>
                                          <p:spTgt spid="273411">
                                            <p:txEl>
                                              <p:pRg st="3" end="3"/>
                                            </p:txEl>
                                          </p:spTgt>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273411">
                                            <p:txEl>
                                              <p:pRg st="4" end="4"/>
                                            </p:txEl>
                                          </p:spTgt>
                                        </p:tgtEl>
                                        <p:attrNameLst>
                                          <p:attrName>style.visibility</p:attrName>
                                        </p:attrNameLst>
                                      </p:cBhvr>
                                      <p:to>
                                        <p:strVal val="visible"/>
                                      </p:to>
                                    </p:set>
                                    <p:animEffect transition="in" filter="wipe(left)">
                                      <p:cBhvr>
                                        <p:cTn id="29" dur="500"/>
                                        <p:tgtEl>
                                          <p:spTgt spid="273411">
                                            <p:txEl>
                                              <p:pRg st="4" end="4"/>
                                            </p:txEl>
                                          </p:spTgt>
                                        </p:tgtEl>
                                      </p:cBhvr>
                                    </p:animEffect>
                                  </p:childTnLst>
                                </p:cTn>
                              </p:par>
                              <p:par>
                                <p:cTn id="30" presetID="22" presetClass="entr" presetSubtype="8" fill="hold" grpId="0" nodeType="withEffect">
                                  <p:stCondLst>
                                    <p:cond delay="0"/>
                                  </p:stCondLst>
                                  <p:childTnLst>
                                    <p:set>
                                      <p:cBhvr>
                                        <p:cTn id="31" dur="1" fill="hold">
                                          <p:stCondLst>
                                            <p:cond delay="0"/>
                                          </p:stCondLst>
                                        </p:cTn>
                                        <p:tgtEl>
                                          <p:spTgt spid="273411">
                                            <p:txEl>
                                              <p:pRg st="5" end="5"/>
                                            </p:txEl>
                                          </p:spTgt>
                                        </p:tgtEl>
                                        <p:attrNameLst>
                                          <p:attrName>style.visibility</p:attrName>
                                        </p:attrNameLst>
                                      </p:cBhvr>
                                      <p:to>
                                        <p:strVal val="visible"/>
                                      </p:to>
                                    </p:set>
                                    <p:animEffect transition="in" filter="wipe(left)">
                                      <p:cBhvr>
                                        <p:cTn id="32" dur="500"/>
                                        <p:tgtEl>
                                          <p:spTgt spid="273411">
                                            <p:txEl>
                                              <p:pRg st="5" end="5"/>
                                            </p:txEl>
                                          </p:spTgt>
                                        </p:tgtEl>
                                      </p:cBhvr>
                                    </p:animEffect>
                                  </p:childTnLst>
                                </p:cTn>
                              </p:par>
                              <p:par>
                                <p:cTn id="33" presetID="22" presetClass="entr" presetSubtype="8" fill="hold" grpId="0" nodeType="withEffect">
                                  <p:stCondLst>
                                    <p:cond delay="0"/>
                                  </p:stCondLst>
                                  <p:childTnLst>
                                    <p:set>
                                      <p:cBhvr>
                                        <p:cTn id="34" dur="1" fill="hold">
                                          <p:stCondLst>
                                            <p:cond delay="0"/>
                                          </p:stCondLst>
                                        </p:cTn>
                                        <p:tgtEl>
                                          <p:spTgt spid="273411">
                                            <p:txEl>
                                              <p:pRg st="6" end="6"/>
                                            </p:txEl>
                                          </p:spTgt>
                                        </p:tgtEl>
                                        <p:attrNameLst>
                                          <p:attrName>style.visibility</p:attrName>
                                        </p:attrNameLst>
                                      </p:cBhvr>
                                      <p:to>
                                        <p:strVal val="visible"/>
                                      </p:to>
                                    </p:set>
                                    <p:animEffect transition="in" filter="wipe(left)">
                                      <p:cBhvr>
                                        <p:cTn id="35" dur="500"/>
                                        <p:tgtEl>
                                          <p:spTgt spid="27341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3410" grpId="0" autoUpdateAnimBg="0"/>
      <p:bldP spid="273411" grpId="0" build="p" autoUpdateAnimBg="0"/>
      <p:bldP spid="273412" grpId="0" autoUpdateAnimBg="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7270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661414E6-E669-4E65-8586-3E90C3CC784A}" type="slidenum">
              <a:rPr lang="en-US">
                <a:solidFill>
                  <a:schemeClr val="tx2"/>
                </a:solidFill>
              </a:rPr>
              <a:pPr eaLnBrk="1" hangingPunct="1"/>
              <a:t>69</a:t>
            </a:fld>
            <a:endParaRPr lang="en-US" sz="1400">
              <a:solidFill>
                <a:schemeClr val="tx2"/>
              </a:solidFill>
            </a:endParaRPr>
          </a:p>
        </p:txBody>
      </p:sp>
      <p:sp>
        <p:nvSpPr>
          <p:cNvPr id="72708" name="Rectangle 2"/>
          <p:cNvSpPr>
            <a:spLocks noGrp="1" noChangeArrowheads="1"/>
          </p:cNvSpPr>
          <p:nvPr>
            <p:ph type="title"/>
          </p:nvPr>
        </p:nvSpPr>
        <p:spPr>
          <a:xfrm>
            <a:off x="762000" y="887413"/>
            <a:ext cx="7924800" cy="636587"/>
          </a:xfrm>
          <a:noFill/>
        </p:spPr>
        <p:txBody>
          <a:bodyPr lIns="90488" tIns="44450" rIns="90488" bIns="44450" anchor="ctr"/>
          <a:lstStyle/>
          <a:p>
            <a:pPr eaLnBrk="1" hangingPunct="1"/>
            <a:r>
              <a:rPr lang="en-US" smtClean="0"/>
              <a:t>The Flood – Worldwide or Local?</a:t>
            </a:r>
          </a:p>
        </p:txBody>
      </p:sp>
      <p:sp>
        <p:nvSpPr>
          <p:cNvPr id="72709" name="Rectangle 3"/>
          <p:cNvSpPr>
            <a:spLocks noGrp="1" noChangeArrowheads="1"/>
          </p:cNvSpPr>
          <p:nvPr>
            <p:ph type="body" idx="1"/>
          </p:nvPr>
        </p:nvSpPr>
        <p:spPr>
          <a:xfrm>
            <a:off x="914400" y="1600200"/>
            <a:ext cx="7772400" cy="4648200"/>
          </a:xfrm>
          <a:noFill/>
        </p:spPr>
        <p:txBody>
          <a:bodyPr lIns="90488" tIns="44450" rIns="90488" bIns="44450"/>
          <a:lstStyle/>
          <a:p>
            <a:pPr marL="342900" indent="-342900" eaLnBrk="1" hangingPunct="1">
              <a:lnSpc>
                <a:spcPct val="90000"/>
              </a:lnSpc>
            </a:pPr>
            <a:r>
              <a:rPr lang="en-US" sz="2400" smtClean="0"/>
              <a:t>Worldwide: created fossil record, coal beds, and geological structures such as Grand Canyon</a:t>
            </a:r>
          </a:p>
          <a:p>
            <a:pPr marL="342900" indent="-342900" eaLnBrk="1" hangingPunct="1">
              <a:lnSpc>
                <a:spcPct val="90000"/>
              </a:lnSpc>
            </a:pPr>
            <a:r>
              <a:rPr lang="en-US" sz="2400" smtClean="0"/>
              <a:t>Local: From perspective of people it was ‘global’</a:t>
            </a:r>
          </a:p>
          <a:p>
            <a:pPr marL="742950" lvl="1" indent="-285750" eaLnBrk="1" hangingPunct="1">
              <a:lnSpc>
                <a:spcPct val="90000"/>
              </a:lnSpc>
            </a:pPr>
            <a:r>
              <a:rPr lang="en-US" sz="2000" smtClean="0"/>
              <a:t>Meant to destroy people and people only lived around Mesopotamia</a:t>
            </a:r>
          </a:p>
          <a:p>
            <a:pPr marL="342900" indent="-342900" eaLnBrk="1" hangingPunct="1">
              <a:lnSpc>
                <a:spcPct val="90000"/>
              </a:lnSpc>
            </a:pPr>
            <a:r>
              <a:rPr lang="en-US" sz="2400" smtClean="0"/>
              <a:t>All the land dwelling animals? Or just the ones necessary for survival and sacrifice?</a:t>
            </a:r>
          </a:p>
          <a:p>
            <a:pPr marL="342900" indent="-342900" eaLnBrk="1" hangingPunct="1">
              <a:lnSpc>
                <a:spcPct val="90000"/>
              </a:lnSpc>
            </a:pPr>
            <a:r>
              <a:rPr lang="en-US" sz="2400" smtClean="0"/>
              <a:t>Flood Myths: Over 300 myth stories.  Many had people in a boat being saved from flood, a bird flying from boat to check for land and the boat landing in Mountain Range</a:t>
            </a:r>
          </a:p>
          <a:p>
            <a:pPr marL="342900" indent="-342900" eaLnBrk="1" hangingPunct="1">
              <a:lnSpc>
                <a:spcPct val="90000"/>
              </a:lnSpc>
            </a:pPr>
            <a:r>
              <a:rPr lang="en-US" sz="2400" smtClean="0"/>
              <a:t>Mount Ararat - Ark landed on Range of Mountains; not Mountain in particular.  Olive Tree does not grow in high elevations (Dove)</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921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FC5F9428-11DA-4568-9A2C-45013A545F37}" type="slidenum">
              <a:rPr lang="en-US">
                <a:solidFill>
                  <a:schemeClr val="tx2"/>
                </a:solidFill>
              </a:rPr>
              <a:pPr eaLnBrk="1" hangingPunct="1"/>
              <a:t>7</a:t>
            </a:fld>
            <a:endParaRPr lang="en-US" sz="1400">
              <a:solidFill>
                <a:schemeClr val="tx2"/>
              </a:solidFill>
            </a:endParaRPr>
          </a:p>
        </p:txBody>
      </p:sp>
      <p:sp>
        <p:nvSpPr>
          <p:cNvPr id="9220" name="Rectangle 2"/>
          <p:cNvSpPr>
            <a:spLocks noGrp="1" noChangeArrowheads="1"/>
          </p:cNvSpPr>
          <p:nvPr>
            <p:ph type="title"/>
          </p:nvPr>
        </p:nvSpPr>
        <p:spPr>
          <a:xfrm>
            <a:off x="533400" y="762000"/>
            <a:ext cx="8382000" cy="685800"/>
          </a:xfrm>
        </p:spPr>
        <p:txBody>
          <a:bodyPr/>
          <a:lstStyle/>
          <a:p>
            <a:pPr eaLnBrk="1" hangingPunct="1"/>
            <a:r>
              <a:rPr lang="en-US" sz="4000" smtClean="0"/>
              <a:t>Yet There Will Always Be Mysteries</a:t>
            </a:r>
          </a:p>
        </p:txBody>
      </p:sp>
      <p:sp>
        <p:nvSpPr>
          <p:cNvPr id="9221" name="Rectangle 3"/>
          <p:cNvSpPr>
            <a:spLocks noGrp="1" noChangeArrowheads="1"/>
          </p:cNvSpPr>
          <p:nvPr>
            <p:ph type="body" idx="1"/>
          </p:nvPr>
        </p:nvSpPr>
        <p:spPr>
          <a:xfrm>
            <a:off x="3429000" y="1524000"/>
            <a:ext cx="2819400" cy="4876800"/>
          </a:xfrm>
        </p:spPr>
        <p:txBody>
          <a:bodyPr/>
          <a:lstStyle/>
          <a:p>
            <a:pPr eaLnBrk="1" hangingPunct="1">
              <a:buFont typeface="Wingdings" pitchFamily="2" charset="2"/>
              <a:buNone/>
            </a:pPr>
            <a:r>
              <a:rPr lang="en-US" sz="2800" b="1" smtClean="0">
                <a:latin typeface="Arial" pitchFamily="34" charset="0"/>
              </a:rPr>
              <a:t>  1 Cor 13:12 </a:t>
            </a:r>
            <a:r>
              <a:rPr lang="en-US" sz="2800" smtClean="0">
                <a:latin typeface="Arial" pitchFamily="34" charset="0"/>
              </a:rPr>
              <a:t>“For now we see in a mirror, dimly, but then face to face. Now I know in part, but then I shall know just as I also am known.”</a:t>
            </a:r>
            <a:r>
              <a:rPr lang="en-US" sz="2800" b="1" smtClean="0">
                <a:latin typeface="Arial" pitchFamily="34" charset="0"/>
              </a:rPr>
              <a:t> </a:t>
            </a:r>
          </a:p>
        </p:txBody>
      </p:sp>
      <p:pic>
        <p:nvPicPr>
          <p:cNvPr id="9222" name="Picture 4" descr="C:\Documents and Settings\marks\My Documents\Temp\Jesus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447800"/>
            <a:ext cx="2603500" cy="519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5" descr="C:\Documents and Settings\marks\My Documents\Temp\Jesus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1447800"/>
            <a:ext cx="2603500" cy="519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random/>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7373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80470C38-1D26-45B9-A17A-3B94253A98D5}" type="slidenum">
              <a:rPr lang="en-US">
                <a:solidFill>
                  <a:schemeClr val="tx2"/>
                </a:solidFill>
              </a:rPr>
              <a:pPr eaLnBrk="1" hangingPunct="1"/>
              <a:t>70</a:t>
            </a:fld>
            <a:endParaRPr lang="en-US" sz="1400">
              <a:solidFill>
                <a:schemeClr val="tx2"/>
              </a:solidFill>
            </a:endParaRPr>
          </a:p>
        </p:txBody>
      </p:sp>
      <p:sp>
        <p:nvSpPr>
          <p:cNvPr id="73732" name="Rectangle 2"/>
          <p:cNvSpPr>
            <a:spLocks noGrp="1" noChangeArrowheads="1"/>
          </p:cNvSpPr>
          <p:nvPr>
            <p:ph type="title"/>
          </p:nvPr>
        </p:nvSpPr>
        <p:spPr>
          <a:xfrm>
            <a:off x="838200" y="838200"/>
            <a:ext cx="7772400" cy="712788"/>
          </a:xfrm>
          <a:noFill/>
        </p:spPr>
        <p:txBody>
          <a:bodyPr lIns="90488" tIns="44450" rIns="90488" bIns="44450" anchor="ctr"/>
          <a:lstStyle/>
          <a:p>
            <a:pPr eaLnBrk="1" hangingPunct="1"/>
            <a:r>
              <a:rPr lang="en-US" smtClean="0"/>
              <a:t>Long Life Spans &amp; Genealogies</a:t>
            </a:r>
          </a:p>
        </p:txBody>
      </p:sp>
      <p:sp>
        <p:nvSpPr>
          <p:cNvPr id="73733" name="Rectangle 3"/>
          <p:cNvSpPr>
            <a:spLocks noGrp="1" noChangeArrowheads="1"/>
          </p:cNvSpPr>
          <p:nvPr>
            <p:ph type="body" idx="1"/>
          </p:nvPr>
        </p:nvSpPr>
        <p:spPr>
          <a:xfrm>
            <a:off x="762000" y="1676400"/>
            <a:ext cx="8077200" cy="4648200"/>
          </a:xfrm>
          <a:noFill/>
        </p:spPr>
        <p:txBody>
          <a:bodyPr lIns="90488" tIns="44450" rIns="90488" bIns="44450"/>
          <a:lstStyle/>
          <a:p>
            <a:pPr marL="342900" indent="-342900" eaLnBrk="1" hangingPunct="1">
              <a:lnSpc>
                <a:spcPct val="90000"/>
              </a:lnSpc>
            </a:pPr>
            <a:r>
              <a:rPr lang="en-US" sz="2400" smtClean="0"/>
              <a:t>People lived to be hundreds of years old then God shortened life spans to 120 years old</a:t>
            </a:r>
          </a:p>
          <a:p>
            <a:pPr marL="342900" indent="-342900" eaLnBrk="1" hangingPunct="1">
              <a:lnSpc>
                <a:spcPct val="90000"/>
              </a:lnSpc>
            </a:pPr>
            <a:r>
              <a:rPr lang="en-US" sz="2400" smtClean="0"/>
              <a:t>Apoptosis - biochemical “programmed” cell death</a:t>
            </a:r>
          </a:p>
          <a:p>
            <a:pPr marL="342900" indent="-342900" eaLnBrk="1" hangingPunct="1">
              <a:lnSpc>
                <a:spcPct val="90000"/>
              </a:lnSpc>
            </a:pPr>
            <a:r>
              <a:rPr lang="en-US" sz="2400" smtClean="0"/>
              <a:t>Vela Supernova (20-30k BC) - could be cause of harmful rays that increase mutations that cause things like cancer</a:t>
            </a:r>
          </a:p>
          <a:p>
            <a:pPr marL="342900" indent="-342900" eaLnBrk="1" hangingPunct="1">
              <a:lnSpc>
                <a:spcPct val="90000"/>
              </a:lnSpc>
            </a:pPr>
            <a:r>
              <a:rPr lang="en-US" sz="2400" smtClean="0"/>
              <a:t>People were originally vegetarians</a:t>
            </a:r>
          </a:p>
          <a:p>
            <a:pPr marL="342900" indent="-342900" eaLnBrk="1" hangingPunct="1">
              <a:lnSpc>
                <a:spcPct val="90000"/>
              </a:lnSpc>
            </a:pPr>
            <a:r>
              <a:rPr lang="en-US" sz="2400" smtClean="0"/>
              <a:t>Genealogies dating to creation of man to 4004 BC.   Hard to pin down because flexible use of Hebrew words ‘ab and ‘ben</a:t>
            </a:r>
          </a:p>
          <a:p>
            <a:pPr marL="742950" lvl="1" indent="-285750" eaLnBrk="1" hangingPunct="1">
              <a:lnSpc>
                <a:spcPct val="90000"/>
              </a:lnSpc>
            </a:pPr>
            <a:r>
              <a:rPr lang="en-US" sz="2000" smtClean="0"/>
              <a:t>‘ab can refer to grandfather, great-grandfather, great-great grandfather and so on</a:t>
            </a:r>
          </a:p>
          <a:p>
            <a:pPr marL="742950" lvl="1" indent="-285750" eaLnBrk="1" hangingPunct="1">
              <a:lnSpc>
                <a:spcPct val="90000"/>
              </a:lnSpc>
            </a:pPr>
            <a:r>
              <a:rPr lang="en-US" sz="2000" smtClean="0"/>
              <a:t>Likewise ‘ben can refer to grandson, great-grandson, etc.</a:t>
            </a:r>
          </a:p>
          <a:p>
            <a:pPr marL="742950" lvl="1" indent="-285750" eaLnBrk="1" hangingPunct="1">
              <a:lnSpc>
                <a:spcPct val="90000"/>
              </a:lnSpc>
            </a:pPr>
            <a:r>
              <a:rPr lang="en-US" sz="2000" smtClean="0"/>
              <a:t>(Accounts for discrepancies between parallel genealogies</a:t>
            </a:r>
            <a:br>
              <a:rPr lang="en-US" sz="2000" smtClean="0"/>
            </a:br>
            <a:r>
              <a:rPr lang="en-US" sz="2000" smtClean="0"/>
              <a:t>in Mark and Luke)</a:t>
            </a:r>
          </a:p>
        </p:txBody>
      </p:sp>
    </p:spTree>
  </p:cSld>
  <p:clrMapOvr>
    <a:masterClrMapping/>
  </p:clrMapOvr>
  <p:transition spd="slow">
    <p:cut/>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Footer Placeholder 3"/>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74755" name="Slide Number Placeholder 4"/>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F2F167B9-F8B0-483F-929F-AB0588F03465}" type="slidenum">
              <a:rPr lang="en-US">
                <a:solidFill>
                  <a:schemeClr val="tx2"/>
                </a:solidFill>
              </a:rPr>
              <a:pPr eaLnBrk="1" hangingPunct="1"/>
              <a:t>71</a:t>
            </a:fld>
            <a:endParaRPr lang="en-US" sz="1400">
              <a:solidFill>
                <a:schemeClr val="tx2"/>
              </a:solidFill>
            </a:endParaRPr>
          </a:p>
        </p:txBody>
      </p:sp>
      <p:sp>
        <p:nvSpPr>
          <p:cNvPr id="74756" name="Rectangle 2"/>
          <p:cNvSpPr>
            <a:spLocks noGrp="1" noChangeArrowheads="1"/>
          </p:cNvSpPr>
          <p:nvPr>
            <p:ph type="title"/>
          </p:nvPr>
        </p:nvSpPr>
        <p:spPr>
          <a:xfrm>
            <a:off x="1447800" y="838200"/>
            <a:ext cx="6553200" cy="685800"/>
          </a:xfrm>
        </p:spPr>
        <p:txBody>
          <a:bodyPr/>
          <a:lstStyle/>
          <a:p>
            <a:pPr eaLnBrk="1" hangingPunct="1"/>
            <a:r>
              <a:rPr lang="en-US" smtClean="0"/>
              <a:t>Genealogical Timeline</a:t>
            </a:r>
          </a:p>
        </p:txBody>
      </p:sp>
      <p:grpSp>
        <p:nvGrpSpPr>
          <p:cNvPr id="358403" name="Group 3"/>
          <p:cNvGrpSpPr>
            <a:grpSpLocks/>
          </p:cNvGrpSpPr>
          <p:nvPr/>
        </p:nvGrpSpPr>
        <p:grpSpPr bwMode="auto">
          <a:xfrm>
            <a:off x="609600" y="1676400"/>
            <a:ext cx="8153400" cy="4773613"/>
            <a:chOff x="172" y="496"/>
            <a:chExt cx="5443" cy="3722"/>
          </a:xfrm>
        </p:grpSpPr>
        <p:sp>
          <p:nvSpPr>
            <p:cNvPr id="74758" name="Rectangle 4"/>
            <p:cNvSpPr>
              <a:spLocks noChangeArrowheads="1"/>
            </p:cNvSpPr>
            <p:nvPr/>
          </p:nvSpPr>
          <p:spPr bwMode="auto">
            <a:xfrm>
              <a:off x="172" y="566"/>
              <a:ext cx="5443" cy="3581"/>
            </a:xfrm>
            <a:prstGeom prst="rect">
              <a:avLst/>
            </a:prstGeom>
            <a:solidFill>
              <a:srgbClr val="FFFFFF"/>
            </a:solidFill>
            <a:ln w="57150">
              <a:solidFill>
                <a:srgbClr val="000066"/>
              </a:solidFill>
              <a:miter lim="800000"/>
              <a:headEnd/>
              <a:tailEnd/>
            </a:ln>
            <a:effectLst/>
            <a:extLst>
              <a:ext uri="{AF507438-7753-43E0-B8FC-AC1667EBCBE1}">
                <a14:hiddenEffects xmlns:a14="http://schemas.microsoft.com/office/drawing/2010/main">
                  <a:effectLst>
                    <a:outerShdw dist="107763" dir="18900000" algn="ctr" rotWithShape="0">
                      <a:schemeClr val="bg2"/>
                    </a:outerShdw>
                  </a:effectLst>
                </a14:hiddenEffects>
              </a:ext>
            </a:extLst>
          </p:spPr>
          <p:txBody>
            <a:bodyPr wrap="none" anchor="ctr"/>
            <a:lstStyle/>
            <a:p>
              <a:endParaRPr lang="en-US"/>
            </a:p>
          </p:txBody>
        </p:sp>
        <p:sp>
          <p:nvSpPr>
            <p:cNvPr id="74759" name="Text Box 5"/>
            <p:cNvSpPr txBox="1">
              <a:spLocks noChangeArrowheads="1"/>
            </p:cNvSpPr>
            <p:nvPr/>
          </p:nvSpPr>
          <p:spPr bwMode="auto">
            <a:xfrm>
              <a:off x="1814" y="496"/>
              <a:ext cx="2428" cy="4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sz="2800" b="1">
                  <a:solidFill>
                    <a:srgbClr val="000000"/>
                  </a:solidFill>
                </a:rPr>
                <a:t>Years after creation</a:t>
              </a:r>
            </a:p>
          </p:txBody>
        </p:sp>
        <p:grpSp>
          <p:nvGrpSpPr>
            <p:cNvPr id="74760" name="Group 6"/>
            <p:cNvGrpSpPr>
              <a:grpSpLocks/>
            </p:cNvGrpSpPr>
            <p:nvPr/>
          </p:nvGrpSpPr>
          <p:grpSpPr bwMode="auto">
            <a:xfrm>
              <a:off x="421" y="829"/>
              <a:ext cx="5034" cy="591"/>
              <a:chOff x="421" y="1349"/>
              <a:chExt cx="5034" cy="591"/>
            </a:xfrm>
          </p:grpSpPr>
          <p:grpSp>
            <p:nvGrpSpPr>
              <p:cNvPr id="74803" name="Group 7"/>
              <p:cNvGrpSpPr>
                <a:grpSpLocks/>
              </p:cNvGrpSpPr>
              <p:nvPr/>
            </p:nvGrpSpPr>
            <p:grpSpPr bwMode="auto">
              <a:xfrm>
                <a:off x="421" y="1349"/>
                <a:ext cx="5019" cy="357"/>
                <a:chOff x="241" y="1349"/>
                <a:chExt cx="5019" cy="357"/>
              </a:xfrm>
            </p:grpSpPr>
            <p:sp>
              <p:nvSpPr>
                <p:cNvPr id="74814" name="Text Box 8"/>
                <p:cNvSpPr txBox="1">
                  <a:spLocks noChangeArrowheads="1"/>
                </p:cNvSpPr>
                <p:nvPr/>
              </p:nvSpPr>
              <p:spPr bwMode="auto">
                <a:xfrm>
                  <a:off x="241" y="1349"/>
                  <a:ext cx="978" cy="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b="1">
                      <a:solidFill>
                        <a:srgbClr val="000000"/>
                      </a:solidFill>
                    </a:rPr>
                    <a:t>Creation</a:t>
                  </a:r>
                </a:p>
              </p:txBody>
            </p:sp>
            <p:sp>
              <p:nvSpPr>
                <p:cNvPr id="74815" name="Text Box 9"/>
                <p:cNvSpPr txBox="1">
                  <a:spLocks noChangeArrowheads="1"/>
                </p:cNvSpPr>
                <p:nvPr/>
              </p:nvSpPr>
              <p:spPr bwMode="auto">
                <a:xfrm>
                  <a:off x="1307" y="1349"/>
                  <a:ext cx="517" cy="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b="1">
                      <a:solidFill>
                        <a:srgbClr val="000000"/>
                      </a:solidFill>
                    </a:rPr>
                    <a:t>500</a:t>
                  </a:r>
                </a:p>
              </p:txBody>
            </p:sp>
            <p:sp>
              <p:nvSpPr>
                <p:cNvPr id="74816" name="Text Box 10"/>
                <p:cNvSpPr txBox="1">
                  <a:spLocks noChangeArrowheads="1"/>
                </p:cNvSpPr>
                <p:nvPr/>
              </p:nvSpPr>
              <p:spPr bwMode="auto">
                <a:xfrm>
                  <a:off x="2160" y="1349"/>
                  <a:ext cx="597" cy="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b="1">
                      <a:solidFill>
                        <a:srgbClr val="000000"/>
                      </a:solidFill>
                    </a:rPr>
                    <a:t>1000</a:t>
                  </a:r>
                </a:p>
              </p:txBody>
            </p:sp>
            <p:sp>
              <p:nvSpPr>
                <p:cNvPr id="74817" name="Text Box 11"/>
                <p:cNvSpPr txBox="1">
                  <a:spLocks noChangeArrowheads="1"/>
                </p:cNvSpPr>
                <p:nvPr/>
              </p:nvSpPr>
              <p:spPr bwMode="auto">
                <a:xfrm>
                  <a:off x="3026" y="1349"/>
                  <a:ext cx="606" cy="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b="1">
                      <a:solidFill>
                        <a:srgbClr val="000000"/>
                      </a:solidFill>
                    </a:rPr>
                    <a:t>1500</a:t>
                  </a:r>
                </a:p>
              </p:txBody>
            </p:sp>
            <p:sp>
              <p:nvSpPr>
                <p:cNvPr id="74818" name="Text Box 12"/>
                <p:cNvSpPr txBox="1">
                  <a:spLocks noChangeArrowheads="1"/>
                </p:cNvSpPr>
                <p:nvPr/>
              </p:nvSpPr>
              <p:spPr bwMode="auto">
                <a:xfrm>
                  <a:off x="3734" y="1349"/>
                  <a:ext cx="560" cy="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b="1">
                      <a:solidFill>
                        <a:srgbClr val="000000"/>
                      </a:solidFill>
                    </a:rPr>
                    <a:t>2000</a:t>
                  </a:r>
                </a:p>
              </p:txBody>
            </p:sp>
            <p:sp>
              <p:nvSpPr>
                <p:cNvPr id="74819" name="Text Box 13"/>
                <p:cNvSpPr txBox="1">
                  <a:spLocks noChangeArrowheads="1"/>
                </p:cNvSpPr>
                <p:nvPr/>
              </p:nvSpPr>
              <p:spPr bwMode="auto">
                <a:xfrm>
                  <a:off x="4571" y="1349"/>
                  <a:ext cx="689" cy="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b="1">
                      <a:solidFill>
                        <a:srgbClr val="000000"/>
                      </a:solidFill>
                    </a:rPr>
                    <a:t>2500</a:t>
                  </a:r>
                </a:p>
              </p:txBody>
            </p:sp>
          </p:grpSp>
          <p:grpSp>
            <p:nvGrpSpPr>
              <p:cNvPr id="74804" name="Group 14"/>
              <p:cNvGrpSpPr>
                <a:grpSpLocks/>
              </p:cNvGrpSpPr>
              <p:nvPr/>
            </p:nvGrpSpPr>
            <p:grpSpPr bwMode="auto">
              <a:xfrm>
                <a:off x="852" y="1632"/>
                <a:ext cx="4603" cy="308"/>
                <a:chOff x="672" y="1632"/>
                <a:chExt cx="4603" cy="308"/>
              </a:xfrm>
            </p:grpSpPr>
            <p:grpSp>
              <p:nvGrpSpPr>
                <p:cNvPr id="74805" name="Group 15"/>
                <p:cNvGrpSpPr>
                  <a:grpSpLocks/>
                </p:cNvGrpSpPr>
                <p:nvPr/>
              </p:nvGrpSpPr>
              <p:grpSpPr bwMode="auto">
                <a:xfrm>
                  <a:off x="672" y="1666"/>
                  <a:ext cx="4603" cy="192"/>
                  <a:chOff x="672" y="1666"/>
                  <a:chExt cx="4603" cy="192"/>
                </a:xfrm>
              </p:grpSpPr>
              <p:sp>
                <p:nvSpPr>
                  <p:cNvPr id="74812" name="Rectangle 16"/>
                  <p:cNvSpPr>
                    <a:spLocks noChangeArrowheads="1"/>
                  </p:cNvSpPr>
                  <p:nvPr/>
                </p:nvSpPr>
                <p:spPr bwMode="auto">
                  <a:xfrm>
                    <a:off x="672" y="1728"/>
                    <a:ext cx="4502" cy="96"/>
                  </a:xfrm>
                  <a:prstGeom prst="rect">
                    <a:avLst/>
                  </a:prstGeom>
                  <a:gradFill rotWithShape="0">
                    <a:gsLst>
                      <a:gs pos="0">
                        <a:srgbClr val="0000CC"/>
                      </a:gs>
                      <a:gs pos="50000">
                        <a:srgbClr val="3366FF"/>
                      </a:gs>
                      <a:gs pos="100000">
                        <a:srgbClr val="0000CC"/>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endParaRPr lang="en-US">
                      <a:solidFill>
                        <a:srgbClr val="000000"/>
                      </a:solidFill>
                    </a:endParaRPr>
                  </a:p>
                </p:txBody>
              </p:sp>
              <p:sp>
                <p:nvSpPr>
                  <p:cNvPr id="74813" name="AutoShape 17"/>
                  <p:cNvSpPr>
                    <a:spLocks noChangeArrowheads="1"/>
                  </p:cNvSpPr>
                  <p:nvPr/>
                </p:nvSpPr>
                <p:spPr bwMode="auto">
                  <a:xfrm rot="5400000">
                    <a:off x="5069" y="1651"/>
                    <a:ext cx="192" cy="221"/>
                  </a:xfrm>
                  <a:prstGeom prst="triangle">
                    <a:avLst>
                      <a:gd name="adj" fmla="val 50000"/>
                    </a:avLst>
                  </a:prstGeom>
                  <a:gradFill rotWithShape="0">
                    <a:gsLst>
                      <a:gs pos="0">
                        <a:srgbClr val="0000CC"/>
                      </a:gs>
                      <a:gs pos="50000">
                        <a:srgbClr val="3366FF"/>
                      </a:gs>
                      <a:gs pos="100000">
                        <a:srgbClr val="0000CC"/>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74806" name="Line 18"/>
                <p:cNvSpPr>
                  <a:spLocks noChangeShapeType="1"/>
                </p:cNvSpPr>
                <p:nvPr/>
              </p:nvSpPr>
              <p:spPr bwMode="auto">
                <a:xfrm>
                  <a:off x="672" y="1632"/>
                  <a:ext cx="0" cy="308"/>
                </a:xfrm>
                <a:prstGeom prst="line">
                  <a:avLst/>
                </a:prstGeom>
                <a:noFill/>
                <a:ln w="5715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807" name="Line 19"/>
                <p:cNvSpPr>
                  <a:spLocks noChangeShapeType="1"/>
                </p:cNvSpPr>
                <p:nvPr/>
              </p:nvSpPr>
              <p:spPr bwMode="auto">
                <a:xfrm>
                  <a:off x="1537" y="1632"/>
                  <a:ext cx="0" cy="308"/>
                </a:xfrm>
                <a:prstGeom prst="line">
                  <a:avLst/>
                </a:prstGeom>
                <a:noFill/>
                <a:ln w="5715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808" name="Line 20"/>
                <p:cNvSpPr>
                  <a:spLocks noChangeShapeType="1"/>
                </p:cNvSpPr>
                <p:nvPr/>
              </p:nvSpPr>
              <p:spPr bwMode="auto">
                <a:xfrm>
                  <a:off x="3264" y="1632"/>
                  <a:ext cx="0" cy="308"/>
                </a:xfrm>
                <a:prstGeom prst="line">
                  <a:avLst/>
                </a:prstGeom>
                <a:noFill/>
                <a:ln w="5715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809" name="Line 21"/>
                <p:cNvSpPr>
                  <a:spLocks noChangeShapeType="1"/>
                </p:cNvSpPr>
                <p:nvPr/>
              </p:nvSpPr>
              <p:spPr bwMode="auto">
                <a:xfrm>
                  <a:off x="2372" y="1632"/>
                  <a:ext cx="0" cy="308"/>
                </a:xfrm>
                <a:prstGeom prst="line">
                  <a:avLst/>
                </a:prstGeom>
                <a:noFill/>
                <a:ln w="5715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810" name="Line 22"/>
                <p:cNvSpPr>
                  <a:spLocks noChangeShapeType="1"/>
                </p:cNvSpPr>
                <p:nvPr/>
              </p:nvSpPr>
              <p:spPr bwMode="auto">
                <a:xfrm>
                  <a:off x="4032" y="1632"/>
                  <a:ext cx="0" cy="308"/>
                </a:xfrm>
                <a:prstGeom prst="line">
                  <a:avLst/>
                </a:prstGeom>
                <a:noFill/>
                <a:ln w="5715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811" name="Line 23"/>
                <p:cNvSpPr>
                  <a:spLocks noChangeShapeType="1"/>
                </p:cNvSpPr>
                <p:nvPr/>
              </p:nvSpPr>
              <p:spPr bwMode="auto">
                <a:xfrm>
                  <a:off x="4819" y="1632"/>
                  <a:ext cx="0" cy="308"/>
                </a:xfrm>
                <a:prstGeom prst="line">
                  <a:avLst/>
                </a:prstGeom>
                <a:noFill/>
                <a:ln w="5715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sp>
          <p:nvSpPr>
            <p:cNvPr id="74761" name="Line 24"/>
            <p:cNvSpPr>
              <a:spLocks noChangeShapeType="1"/>
            </p:cNvSpPr>
            <p:nvPr/>
          </p:nvSpPr>
          <p:spPr bwMode="auto">
            <a:xfrm>
              <a:off x="3723" y="1306"/>
              <a:ext cx="0" cy="2603"/>
            </a:xfrm>
            <a:prstGeom prst="line">
              <a:avLst/>
            </a:prstGeom>
            <a:noFill/>
            <a:ln w="57150">
              <a:solidFill>
                <a:srgbClr val="0000CC"/>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74762" name="Group 25"/>
            <p:cNvGrpSpPr>
              <a:grpSpLocks/>
            </p:cNvGrpSpPr>
            <p:nvPr/>
          </p:nvGrpSpPr>
          <p:grpSpPr bwMode="auto">
            <a:xfrm>
              <a:off x="173" y="3441"/>
              <a:ext cx="2255" cy="711"/>
              <a:chOff x="173" y="3441"/>
              <a:chExt cx="2255" cy="711"/>
            </a:xfrm>
          </p:grpSpPr>
          <p:sp>
            <p:nvSpPr>
              <p:cNvPr id="74798" name="Rectangle 26"/>
              <p:cNvSpPr>
                <a:spLocks noChangeArrowheads="1"/>
              </p:cNvSpPr>
              <p:nvPr/>
            </p:nvSpPr>
            <p:spPr bwMode="auto">
              <a:xfrm>
                <a:off x="173" y="3441"/>
                <a:ext cx="2188" cy="711"/>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99" name="Text Box 27"/>
              <p:cNvSpPr txBox="1">
                <a:spLocks noChangeArrowheads="1"/>
              </p:cNvSpPr>
              <p:nvPr/>
            </p:nvSpPr>
            <p:spPr bwMode="auto">
              <a:xfrm>
                <a:off x="190" y="3485"/>
                <a:ext cx="1115" cy="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sz="1800" b="1">
                    <a:solidFill>
                      <a:srgbClr val="000000"/>
                    </a:solidFill>
                  </a:rPr>
                  <a:t>Year born after creation</a:t>
                </a:r>
              </a:p>
            </p:txBody>
          </p:sp>
          <p:sp>
            <p:nvSpPr>
              <p:cNvPr id="74800" name="Text Box 28"/>
              <p:cNvSpPr txBox="1">
                <a:spLocks noChangeArrowheads="1"/>
              </p:cNvSpPr>
              <p:nvPr/>
            </p:nvSpPr>
            <p:spPr bwMode="auto">
              <a:xfrm>
                <a:off x="1342" y="3483"/>
                <a:ext cx="1086" cy="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sz="1800" b="1">
                    <a:solidFill>
                      <a:srgbClr val="000000"/>
                    </a:solidFill>
                  </a:rPr>
                  <a:t>Year died after creation</a:t>
                </a:r>
              </a:p>
            </p:txBody>
          </p:sp>
          <p:sp>
            <p:nvSpPr>
              <p:cNvPr id="74801" name="Line 29"/>
              <p:cNvSpPr>
                <a:spLocks noChangeShapeType="1"/>
              </p:cNvSpPr>
              <p:nvPr/>
            </p:nvSpPr>
            <p:spPr bwMode="auto">
              <a:xfrm>
                <a:off x="308" y="4003"/>
                <a:ext cx="1536" cy="0"/>
              </a:xfrm>
              <a:prstGeom prst="line">
                <a:avLst/>
              </a:prstGeom>
              <a:noFill/>
              <a:ln w="57150">
                <a:solidFill>
                  <a:srgbClr val="FF0000"/>
                </a:solidFill>
                <a:round/>
                <a:headEnd type="oval"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802" name="Line 30"/>
              <p:cNvSpPr>
                <a:spLocks noChangeShapeType="1"/>
              </p:cNvSpPr>
              <p:nvPr/>
            </p:nvSpPr>
            <p:spPr bwMode="auto">
              <a:xfrm>
                <a:off x="1853" y="3898"/>
                <a:ext cx="0" cy="211"/>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74763" name="Group 31"/>
            <p:cNvGrpSpPr>
              <a:grpSpLocks/>
            </p:cNvGrpSpPr>
            <p:nvPr/>
          </p:nvGrpSpPr>
          <p:grpSpPr bwMode="auto">
            <a:xfrm>
              <a:off x="203" y="1502"/>
              <a:ext cx="2379" cy="477"/>
              <a:chOff x="203" y="1912"/>
              <a:chExt cx="2379" cy="477"/>
            </a:xfrm>
          </p:grpSpPr>
          <p:grpSp>
            <p:nvGrpSpPr>
              <p:cNvPr id="74793" name="Group 32"/>
              <p:cNvGrpSpPr>
                <a:grpSpLocks/>
              </p:cNvGrpSpPr>
              <p:nvPr/>
            </p:nvGrpSpPr>
            <p:grpSpPr bwMode="auto">
              <a:xfrm>
                <a:off x="203" y="2032"/>
                <a:ext cx="2177" cy="357"/>
                <a:chOff x="203" y="2012"/>
                <a:chExt cx="2177" cy="357"/>
              </a:xfrm>
            </p:grpSpPr>
            <p:sp>
              <p:nvSpPr>
                <p:cNvPr id="74795" name="Line 33"/>
                <p:cNvSpPr>
                  <a:spLocks noChangeShapeType="1"/>
                </p:cNvSpPr>
                <p:nvPr/>
              </p:nvSpPr>
              <p:spPr bwMode="auto">
                <a:xfrm>
                  <a:off x="832" y="2160"/>
                  <a:ext cx="1536" cy="0"/>
                </a:xfrm>
                <a:prstGeom prst="line">
                  <a:avLst/>
                </a:prstGeom>
                <a:noFill/>
                <a:ln w="57150">
                  <a:solidFill>
                    <a:srgbClr val="FF0000"/>
                  </a:solidFill>
                  <a:round/>
                  <a:headEnd type="oval"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96" name="Text Box 34"/>
                <p:cNvSpPr txBox="1">
                  <a:spLocks noChangeArrowheads="1"/>
                </p:cNvSpPr>
                <p:nvPr/>
              </p:nvSpPr>
              <p:spPr bwMode="auto">
                <a:xfrm>
                  <a:off x="203" y="2012"/>
                  <a:ext cx="805" cy="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b="1">
                      <a:solidFill>
                        <a:srgbClr val="000000"/>
                      </a:solidFill>
                    </a:rPr>
                    <a:t>Adam</a:t>
                  </a:r>
                </a:p>
              </p:txBody>
            </p:sp>
            <p:sp>
              <p:nvSpPr>
                <p:cNvPr id="74797" name="Line 35"/>
                <p:cNvSpPr>
                  <a:spLocks noChangeShapeType="1"/>
                </p:cNvSpPr>
                <p:nvPr/>
              </p:nvSpPr>
              <p:spPr bwMode="auto">
                <a:xfrm>
                  <a:off x="2380" y="2045"/>
                  <a:ext cx="0" cy="23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74794" name="Text Box 36"/>
              <p:cNvSpPr txBox="1">
                <a:spLocks noChangeArrowheads="1"/>
              </p:cNvSpPr>
              <p:nvPr/>
            </p:nvSpPr>
            <p:spPr bwMode="auto">
              <a:xfrm>
                <a:off x="2016" y="1912"/>
                <a:ext cx="566" cy="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b="1">
                    <a:solidFill>
                      <a:srgbClr val="000000"/>
                    </a:solidFill>
                  </a:rPr>
                  <a:t>930</a:t>
                </a:r>
              </a:p>
            </p:txBody>
          </p:sp>
        </p:grpSp>
        <p:grpSp>
          <p:nvGrpSpPr>
            <p:cNvPr id="74764" name="Group 37"/>
            <p:cNvGrpSpPr>
              <a:grpSpLocks/>
            </p:cNvGrpSpPr>
            <p:nvPr/>
          </p:nvGrpSpPr>
          <p:grpSpPr bwMode="auto">
            <a:xfrm>
              <a:off x="1260" y="1933"/>
              <a:ext cx="2739" cy="495"/>
              <a:chOff x="1260" y="2293"/>
              <a:chExt cx="2739" cy="495"/>
            </a:xfrm>
          </p:grpSpPr>
          <p:grpSp>
            <p:nvGrpSpPr>
              <p:cNvPr id="74787" name="Group 38"/>
              <p:cNvGrpSpPr>
                <a:grpSpLocks/>
              </p:cNvGrpSpPr>
              <p:nvPr/>
            </p:nvGrpSpPr>
            <p:grpSpPr bwMode="auto">
              <a:xfrm>
                <a:off x="1260" y="2432"/>
                <a:ext cx="2339" cy="356"/>
                <a:chOff x="1260" y="2312"/>
                <a:chExt cx="2339" cy="356"/>
              </a:xfrm>
            </p:grpSpPr>
            <p:sp>
              <p:nvSpPr>
                <p:cNvPr id="74790" name="Line 39"/>
                <p:cNvSpPr>
                  <a:spLocks noChangeShapeType="1"/>
                </p:cNvSpPr>
                <p:nvPr/>
              </p:nvSpPr>
              <p:spPr bwMode="auto">
                <a:xfrm>
                  <a:off x="2062" y="2461"/>
                  <a:ext cx="1536" cy="0"/>
                </a:xfrm>
                <a:prstGeom prst="line">
                  <a:avLst/>
                </a:prstGeom>
                <a:noFill/>
                <a:ln w="57150">
                  <a:solidFill>
                    <a:srgbClr val="FF0000"/>
                  </a:solidFill>
                  <a:round/>
                  <a:headEnd type="oval"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91" name="Text Box 40"/>
                <p:cNvSpPr txBox="1">
                  <a:spLocks noChangeArrowheads="1"/>
                </p:cNvSpPr>
                <p:nvPr/>
              </p:nvSpPr>
              <p:spPr bwMode="auto">
                <a:xfrm>
                  <a:off x="1260" y="2312"/>
                  <a:ext cx="854" cy="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b="1">
                      <a:solidFill>
                        <a:srgbClr val="000000"/>
                      </a:solidFill>
                    </a:rPr>
                    <a:t>Lamech</a:t>
                  </a:r>
                </a:p>
              </p:txBody>
            </p:sp>
            <p:sp>
              <p:nvSpPr>
                <p:cNvPr id="74792" name="Line 41"/>
                <p:cNvSpPr>
                  <a:spLocks noChangeShapeType="1"/>
                </p:cNvSpPr>
                <p:nvPr/>
              </p:nvSpPr>
              <p:spPr bwMode="auto">
                <a:xfrm>
                  <a:off x="3599" y="2361"/>
                  <a:ext cx="0" cy="23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74788" name="Text Box 42"/>
              <p:cNvSpPr txBox="1">
                <a:spLocks noChangeArrowheads="1"/>
              </p:cNvSpPr>
              <p:nvPr/>
            </p:nvSpPr>
            <p:spPr bwMode="auto">
              <a:xfrm>
                <a:off x="1884" y="2298"/>
                <a:ext cx="661" cy="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b="1">
                    <a:solidFill>
                      <a:srgbClr val="000000"/>
                    </a:solidFill>
                  </a:rPr>
                  <a:t>874</a:t>
                </a:r>
              </a:p>
            </p:txBody>
          </p:sp>
          <p:sp>
            <p:nvSpPr>
              <p:cNvPr id="74789" name="Text Box 43"/>
              <p:cNvSpPr txBox="1">
                <a:spLocks noChangeArrowheads="1"/>
              </p:cNvSpPr>
              <p:nvPr/>
            </p:nvSpPr>
            <p:spPr bwMode="auto">
              <a:xfrm>
                <a:off x="3155" y="2293"/>
                <a:ext cx="844" cy="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b="1">
                    <a:solidFill>
                      <a:srgbClr val="000000"/>
                    </a:solidFill>
                  </a:rPr>
                  <a:t>1651</a:t>
                </a:r>
              </a:p>
            </p:txBody>
          </p:sp>
        </p:grpSp>
        <p:grpSp>
          <p:nvGrpSpPr>
            <p:cNvPr id="74765" name="Group 44"/>
            <p:cNvGrpSpPr>
              <a:grpSpLocks/>
            </p:cNvGrpSpPr>
            <p:nvPr/>
          </p:nvGrpSpPr>
          <p:grpSpPr bwMode="auto">
            <a:xfrm>
              <a:off x="2222" y="2446"/>
              <a:ext cx="2287" cy="511"/>
              <a:chOff x="2222" y="2676"/>
              <a:chExt cx="2287" cy="511"/>
            </a:xfrm>
          </p:grpSpPr>
          <p:grpSp>
            <p:nvGrpSpPr>
              <p:cNvPr id="74781" name="Group 45"/>
              <p:cNvGrpSpPr>
                <a:grpSpLocks/>
              </p:cNvGrpSpPr>
              <p:nvPr/>
            </p:nvGrpSpPr>
            <p:grpSpPr bwMode="auto">
              <a:xfrm>
                <a:off x="2222" y="2830"/>
                <a:ext cx="2126" cy="357"/>
                <a:chOff x="2222" y="2680"/>
                <a:chExt cx="2126" cy="357"/>
              </a:xfrm>
            </p:grpSpPr>
            <p:sp>
              <p:nvSpPr>
                <p:cNvPr id="74784" name="Line 46"/>
                <p:cNvSpPr>
                  <a:spLocks noChangeShapeType="1"/>
                </p:cNvSpPr>
                <p:nvPr/>
              </p:nvSpPr>
              <p:spPr bwMode="auto">
                <a:xfrm>
                  <a:off x="2792" y="2821"/>
                  <a:ext cx="1536" cy="0"/>
                </a:xfrm>
                <a:prstGeom prst="line">
                  <a:avLst/>
                </a:prstGeom>
                <a:noFill/>
                <a:ln w="57150">
                  <a:solidFill>
                    <a:srgbClr val="FF0000"/>
                  </a:solidFill>
                  <a:round/>
                  <a:headEnd type="oval"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85" name="Line 47"/>
                <p:cNvSpPr>
                  <a:spLocks noChangeShapeType="1"/>
                </p:cNvSpPr>
                <p:nvPr/>
              </p:nvSpPr>
              <p:spPr bwMode="auto">
                <a:xfrm>
                  <a:off x="4348" y="2716"/>
                  <a:ext cx="0" cy="23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86" name="Text Box 48"/>
                <p:cNvSpPr txBox="1">
                  <a:spLocks noChangeArrowheads="1"/>
                </p:cNvSpPr>
                <p:nvPr/>
              </p:nvSpPr>
              <p:spPr bwMode="auto">
                <a:xfrm>
                  <a:off x="2222" y="2680"/>
                  <a:ext cx="595" cy="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b="1">
                      <a:solidFill>
                        <a:srgbClr val="000000"/>
                      </a:solidFill>
                    </a:rPr>
                    <a:t>Noah</a:t>
                  </a:r>
                </a:p>
              </p:txBody>
            </p:sp>
          </p:grpSp>
          <p:sp>
            <p:nvSpPr>
              <p:cNvPr id="74782" name="Text Box 49"/>
              <p:cNvSpPr txBox="1">
                <a:spLocks noChangeArrowheads="1"/>
              </p:cNvSpPr>
              <p:nvPr/>
            </p:nvSpPr>
            <p:spPr bwMode="auto">
              <a:xfrm>
                <a:off x="2583" y="2676"/>
                <a:ext cx="583" cy="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b="1">
                    <a:solidFill>
                      <a:srgbClr val="000000"/>
                    </a:solidFill>
                  </a:rPr>
                  <a:t>1056</a:t>
                </a:r>
              </a:p>
            </p:txBody>
          </p:sp>
          <p:sp>
            <p:nvSpPr>
              <p:cNvPr id="74783" name="Text Box 50"/>
              <p:cNvSpPr txBox="1">
                <a:spLocks noChangeArrowheads="1"/>
              </p:cNvSpPr>
              <p:nvPr/>
            </p:nvSpPr>
            <p:spPr bwMode="auto">
              <a:xfrm>
                <a:off x="3897" y="2681"/>
                <a:ext cx="612" cy="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b="1">
                    <a:solidFill>
                      <a:srgbClr val="000000"/>
                    </a:solidFill>
                  </a:rPr>
                  <a:t>2006</a:t>
                </a:r>
              </a:p>
            </p:txBody>
          </p:sp>
        </p:grpSp>
        <p:grpSp>
          <p:nvGrpSpPr>
            <p:cNvPr id="74766" name="Group 51"/>
            <p:cNvGrpSpPr>
              <a:grpSpLocks/>
            </p:cNvGrpSpPr>
            <p:nvPr/>
          </p:nvGrpSpPr>
          <p:grpSpPr bwMode="auto">
            <a:xfrm>
              <a:off x="3544" y="2910"/>
              <a:ext cx="1578" cy="643"/>
              <a:chOff x="3454" y="3060"/>
              <a:chExt cx="1578" cy="643"/>
            </a:xfrm>
          </p:grpSpPr>
          <p:grpSp>
            <p:nvGrpSpPr>
              <p:cNvPr id="74775" name="Group 52"/>
              <p:cNvGrpSpPr>
                <a:grpSpLocks/>
              </p:cNvGrpSpPr>
              <p:nvPr/>
            </p:nvGrpSpPr>
            <p:grpSpPr bwMode="auto">
              <a:xfrm>
                <a:off x="3454" y="3203"/>
                <a:ext cx="1236" cy="357"/>
                <a:chOff x="3284" y="3023"/>
                <a:chExt cx="1236" cy="357"/>
              </a:xfrm>
            </p:grpSpPr>
            <p:sp>
              <p:nvSpPr>
                <p:cNvPr id="74778" name="Line 53"/>
                <p:cNvSpPr>
                  <a:spLocks noChangeShapeType="1"/>
                </p:cNvSpPr>
                <p:nvPr/>
              </p:nvSpPr>
              <p:spPr bwMode="auto">
                <a:xfrm>
                  <a:off x="3925" y="3167"/>
                  <a:ext cx="585" cy="0"/>
                </a:xfrm>
                <a:prstGeom prst="line">
                  <a:avLst/>
                </a:prstGeom>
                <a:noFill/>
                <a:ln w="57150">
                  <a:solidFill>
                    <a:srgbClr val="FF0000"/>
                  </a:solidFill>
                  <a:round/>
                  <a:headEnd type="oval"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79" name="Line 54"/>
                <p:cNvSpPr>
                  <a:spLocks noChangeShapeType="1"/>
                </p:cNvSpPr>
                <p:nvPr/>
              </p:nvSpPr>
              <p:spPr bwMode="auto">
                <a:xfrm>
                  <a:off x="4520" y="3061"/>
                  <a:ext cx="0" cy="23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80" name="Text Box 55"/>
                <p:cNvSpPr txBox="1">
                  <a:spLocks noChangeArrowheads="1"/>
                </p:cNvSpPr>
                <p:nvPr/>
              </p:nvSpPr>
              <p:spPr bwMode="auto">
                <a:xfrm>
                  <a:off x="3284" y="3023"/>
                  <a:ext cx="749" cy="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b="1">
                      <a:solidFill>
                        <a:srgbClr val="000000"/>
                      </a:solidFill>
                    </a:rPr>
                    <a:t>Terah</a:t>
                  </a:r>
                </a:p>
              </p:txBody>
            </p:sp>
          </p:grpSp>
          <p:sp>
            <p:nvSpPr>
              <p:cNvPr id="74776" name="Text Box 56"/>
              <p:cNvSpPr txBox="1">
                <a:spLocks noChangeArrowheads="1"/>
              </p:cNvSpPr>
              <p:nvPr/>
            </p:nvSpPr>
            <p:spPr bwMode="auto">
              <a:xfrm>
                <a:off x="3871" y="3062"/>
                <a:ext cx="515" cy="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b="1">
                    <a:solidFill>
                      <a:srgbClr val="000000"/>
                    </a:solidFill>
                  </a:rPr>
                  <a:t>1879</a:t>
                </a:r>
              </a:p>
            </p:txBody>
          </p:sp>
          <p:sp>
            <p:nvSpPr>
              <p:cNvPr id="74777" name="Text Box 57"/>
              <p:cNvSpPr txBox="1">
                <a:spLocks noChangeArrowheads="1"/>
              </p:cNvSpPr>
              <p:nvPr/>
            </p:nvSpPr>
            <p:spPr bwMode="auto">
              <a:xfrm>
                <a:off x="4340" y="3060"/>
                <a:ext cx="692" cy="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b="1">
                    <a:solidFill>
                      <a:srgbClr val="000000"/>
                    </a:solidFill>
                  </a:rPr>
                  <a:t>2084</a:t>
                </a:r>
              </a:p>
            </p:txBody>
          </p:sp>
        </p:grpSp>
        <p:grpSp>
          <p:nvGrpSpPr>
            <p:cNvPr id="74767" name="Group 58"/>
            <p:cNvGrpSpPr>
              <a:grpSpLocks/>
            </p:cNvGrpSpPr>
            <p:nvPr/>
          </p:nvGrpSpPr>
          <p:grpSpPr bwMode="auto">
            <a:xfrm>
              <a:off x="3728" y="3366"/>
              <a:ext cx="1870" cy="496"/>
              <a:chOff x="3728" y="3496"/>
              <a:chExt cx="1870" cy="496"/>
            </a:xfrm>
          </p:grpSpPr>
          <p:grpSp>
            <p:nvGrpSpPr>
              <p:cNvPr id="74769" name="Group 59"/>
              <p:cNvGrpSpPr>
                <a:grpSpLocks/>
              </p:cNvGrpSpPr>
              <p:nvPr/>
            </p:nvGrpSpPr>
            <p:grpSpPr bwMode="auto">
              <a:xfrm>
                <a:off x="3728" y="3635"/>
                <a:ext cx="1526" cy="357"/>
                <a:chOff x="3571" y="3279"/>
                <a:chExt cx="1526" cy="357"/>
              </a:xfrm>
            </p:grpSpPr>
            <p:sp>
              <p:nvSpPr>
                <p:cNvPr id="74772" name="Line 60"/>
                <p:cNvSpPr>
                  <a:spLocks noChangeShapeType="1"/>
                </p:cNvSpPr>
                <p:nvPr/>
              </p:nvSpPr>
              <p:spPr bwMode="auto">
                <a:xfrm>
                  <a:off x="4501" y="3426"/>
                  <a:ext cx="585" cy="0"/>
                </a:xfrm>
                <a:prstGeom prst="line">
                  <a:avLst/>
                </a:prstGeom>
                <a:noFill/>
                <a:ln w="57150">
                  <a:solidFill>
                    <a:srgbClr val="FF0000"/>
                  </a:solidFill>
                  <a:round/>
                  <a:headEnd type="oval"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73" name="Line 61"/>
                <p:cNvSpPr>
                  <a:spLocks noChangeShapeType="1"/>
                </p:cNvSpPr>
                <p:nvPr/>
              </p:nvSpPr>
              <p:spPr bwMode="auto">
                <a:xfrm>
                  <a:off x="5097" y="3320"/>
                  <a:ext cx="0" cy="23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74" name="Text Box 62"/>
                <p:cNvSpPr txBox="1">
                  <a:spLocks noChangeArrowheads="1"/>
                </p:cNvSpPr>
                <p:nvPr/>
              </p:nvSpPr>
              <p:spPr bwMode="auto">
                <a:xfrm>
                  <a:off x="3571" y="3279"/>
                  <a:ext cx="1016" cy="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b="1">
                      <a:solidFill>
                        <a:srgbClr val="000000"/>
                      </a:solidFill>
                    </a:rPr>
                    <a:t>Abraham</a:t>
                  </a:r>
                </a:p>
              </p:txBody>
            </p:sp>
          </p:grpSp>
          <p:sp>
            <p:nvSpPr>
              <p:cNvPr id="74770" name="Text Box 63"/>
              <p:cNvSpPr txBox="1">
                <a:spLocks noChangeArrowheads="1"/>
              </p:cNvSpPr>
              <p:nvPr/>
            </p:nvSpPr>
            <p:spPr bwMode="auto">
              <a:xfrm>
                <a:off x="4405" y="3503"/>
                <a:ext cx="606" cy="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b="1">
                    <a:solidFill>
                      <a:srgbClr val="000000"/>
                    </a:solidFill>
                  </a:rPr>
                  <a:t>2009</a:t>
                </a:r>
              </a:p>
            </p:txBody>
          </p:sp>
          <p:sp>
            <p:nvSpPr>
              <p:cNvPr id="74771" name="Text Box 64"/>
              <p:cNvSpPr txBox="1">
                <a:spLocks noChangeArrowheads="1"/>
              </p:cNvSpPr>
              <p:nvPr/>
            </p:nvSpPr>
            <p:spPr bwMode="auto">
              <a:xfrm>
                <a:off x="4895" y="3496"/>
                <a:ext cx="703" cy="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b="1">
                    <a:solidFill>
                      <a:srgbClr val="000000"/>
                    </a:solidFill>
                  </a:rPr>
                  <a:t>2184</a:t>
                </a:r>
              </a:p>
            </p:txBody>
          </p:sp>
        </p:grpSp>
        <p:sp>
          <p:nvSpPr>
            <p:cNvPr id="74768" name="Text Box 65"/>
            <p:cNvSpPr txBox="1">
              <a:spLocks noChangeArrowheads="1"/>
            </p:cNvSpPr>
            <p:nvPr/>
          </p:nvSpPr>
          <p:spPr bwMode="auto">
            <a:xfrm>
              <a:off x="3101" y="3909"/>
              <a:ext cx="1315" cy="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a:spcBef>
                  <a:spcPct val="50000"/>
                </a:spcBef>
              </a:pPr>
              <a:r>
                <a:rPr lang="en-US" sz="2000" b="1">
                  <a:solidFill>
                    <a:srgbClr val="000000"/>
                  </a:solidFill>
                </a:rPr>
                <a:t>Flood (1656)</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358403"/>
                                        </p:tgtEl>
                                        <p:attrNameLst>
                                          <p:attrName>style.visibility</p:attrName>
                                        </p:attrNameLst>
                                      </p:cBhvr>
                                      <p:to>
                                        <p:strVal val="visible"/>
                                      </p:to>
                                    </p:set>
                                    <p:animEffect transition="in" filter="dissolve">
                                      <p:cBhvr>
                                        <p:cTn id="7" dur="500"/>
                                        <p:tgtEl>
                                          <p:spTgt spid="3584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Footer Placeholder 3"/>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75779" name="Slide Number Placeholder 4"/>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AC038F18-6169-414E-BA55-A3581ED1FA67}" type="slidenum">
              <a:rPr lang="en-US">
                <a:solidFill>
                  <a:schemeClr val="tx2"/>
                </a:solidFill>
              </a:rPr>
              <a:pPr eaLnBrk="1" hangingPunct="1"/>
              <a:t>72</a:t>
            </a:fld>
            <a:endParaRPr lang="en-US" sz="1400">
              <a:solidFill>
                <a:schemeClr val="tx2"/>
              </a:solidFill>
            </a:endParaRPr>
          </a:p>
        </p:txBody>
      </p:sp>
      <p:sp>
        <p:nvSpPr>
          <p:cNvPr id="274434" name="Rectangle 2"/>
          <p:cNvSpPr>
            <a:spLocks noGrp="1" noChangeArrowheads="1"/>
          </p:cNvSpPr>
          <p:nvPr>
            <p:ph type="title"/>
          </p:nvPr>
        </p:nvSpPr>
        <p:spPr>
          <a:xfrm>
            <a:off x="1066800" y="914400"/>
            <a:ext cx="5562600" cy="685800"/>
          </a:xfrm>
        </p:spPr>
        <p:txBody>
          <a:bodyPr/>
          <a:lstStyle/>
          <a:p>
            <a:pPr eaLnBrk="1" hangingPunct="1"/>
            <a:r>
              <a:rPr lang="en-US" smtClean="0"/>
              <a:t>The Creation Days</a:t>
            </a:r>
          </a:p>
        </p:txBody>
      </p:sp>
      <p:sp>
        <p:nvSpPr>
          <p:cNvPr id="274435" name="Rectangle 3"/>
          <p:cNvSpPr>
            <a:spLocks noGrp="1" noChangeArrowheads="1"/>
          </p:cNvSpPr>
          <p:nvPr>
            <p:ph type="body" idx="4294967295"/>
          </p:nvPr>
        </p:nvSpPr>
        <p:spPr>
          <a:xfrm>
            <a:off x="1066800" y="1600200"/>
            <a:ext cx="7620000" cy="4876800"/>
          </a:xfrm>
        </p:spPr>
        <p:txBody>
          <a:bodyPr/>
          <a:lstStyle/>
          <a:p>
            <a:pPr eaLnBrk="1" hangingPunct="1">
              <a:spcBef>
                <a:spcPct val="0"/>
              </a:spcBef>
            </a:pPr>
            <a:r>
              <a:rPr lang="en-US" sz="2800" smtClean="0"/>
              <a:t>Evolution demands long ages</a:t>
            </a:r>
          </a:p>
          <a:p>
            <a:pPr eaLnBrk="1" hangingPunct="1">
              <a:spcBef>
                <a:spcPct val="35000"/>
              </a:spcBef>
            </a:pPr>
            <a:r>
              <a:rPr lang="en-US" sz="2800" smtClean="0"/>
              <a:t>Bible: literal days</a:t>
            </a:r>
          </a:p>
          <a:p>
            <a:pPr marL="914400" lvl="1" indent="-342900" eaLnBrk="1" hangingPunct="1">
              <a:spcBef>
                <a:spcPct val="0"/>
              </a:spcBef>
            </a:pPr>
            <a:r>
              <a:rPr lang="en-US" sz="2400" smtClean="0"/>
              <a:t>Meaning of ‘Yom’</a:t>
            </a:r>
          </a:p>
          <a:p>
            <a:pPr marL="914400" lvl="1" indent="-342900" eaLnBrk="1" hangingPunct="1">
              <a:spcBef>
                <a:spcPct val="0"/>
              </a:spcBef>
            </a:pPr>
            <a:r>
              <a:rPr lang="en-US" sz="2400" smtClean="0"/>
              <a:t>Yom with a number</a:t>
            </a:r>
          </a:p>
          <a:p>
            <a:pPr marL="914400" lvl="1" indent="-342900" eaLnBrk="1" hangingPunct="1">
              <a:spcBef>
                <a:spcPct val="0"/>
              </a:spcBef>
            </a:pPr>
            <a:r>
              <a:rPr lang="en-US" sz="2400" smtClean="0"/>
              <a:t>Evening and morning</a:t>
            </a:r>
          </a:p>
          <a:p>
            <a:pPr marL="914400" lvl="1" indent="-342900" eaLnBrk="1" hangingPunct="1">
              <a:spcBef>
                <a:spcPct val="0"/>
              </a:spcBef>
            </a:pPr>
            <a:r>
              <a:rPr lang="en-US" sz="2400" b="1" smtClean="0"/>
              <a:t>Gen. 1:14</a:t>
            </a:r>
            <a:r>
              <a:rPr lang="en-US" sz="2400" smtClean="0"/>
              <a:t>, “Let there be lights in the firmament … “</a:t>
            </a:r>
          </a:p>
          <a:p>
            <a:pPr marL="914400" lvl="1" indent="-342900" eaLnBrk="1" hangingPunct="1">
              <a:spcBef>
                <a:spcPct val="0"/>
              </a:spcBef>
            </a:pPr>
            <a:r>
              <a:rPr lang="en-US" sz="2400" b="1" smtClean="0"/>
              <a:t>Ex. 20:11</a:t>
            </a:r>
            <a:r>
              <a:rPr lang="en-US" sz="2400" smtClean="0"/>
              <a:t>, “For in six days the LORD made …”</a:t>
            </a:r>
          </a:p>
          <a:p>
            <a:pPr marL="914400" lvl="1" indent="-342900" eaLnBrk="1" hangingPunct="1">
              <a:spcBef>
                <a:spcPct val="0"/>
              </a:spcBef>
            </a:pPr>
            <a:r>
              <a:rPr lang="en-US" sz="2400" smtClean="0"/>
              <a:t>Words used to indicate time</a:t>
            </a:r>
          </a:p>
          <a:p>
            <a:pPr eaLnBrk="1" hangingPunct="1">
              <a:spcBef>
                <a:spcPct val="35000"/>
              </a:spcBef>
            </a:pPr>
            <a:r>
              <a:rPr lang="en-US" sz="2800" smtClean="0"/>
              <a:t>Narrative versus poetry (VSO v. SVO)</a:t>
            </a:r>
          </a:p>
          <a:p>
            <a:pPr marL="914400" lvl="1" indent="-342900" eaLnBrk="1" hangingPunct="1">
              <a:spcBef>
                <a:spcPct val="0"/>
              </a:spcBef>
            </a:pPr>
            <a:r>
              <a:rPr lang="en-US" sz="2400" smtClean="0"/>
              <a:t>In the beginning </a:t>
            </a:r>
            <a:r>
              <a:rPr lang="en-US" sz="2400" u="sng" smtClean="0"/>
              <a:t>created</a:t>
            </a:r>
            <a:r>
              <a:rPr lang="en-US" sz="2400" smtClean="0"/>
              <a:t> </a:t>
            </a:r>
            <a:r>
              <a:rPr lang="en-US" sz="2400" u="sng" smtClean="0"/>
              <a:t>God</a:t>
            </a:r>
            <a:r>
              <a:rPr lang="en-US" sz="2400" smtClean="0"/>
              <a:t> the </a:t>
            </a:r>
            <a:r>
              <a:rPr lang="en-US" sz="2400" u="sng" smtClean="0"/>
              <a:t>heavens</a:t>
            </a:r>
            <a:r>
              <a:rPr lang="en-US" sz="2400" smtClean="0"/>
              <a:t>… = VSO</a:t>
            </a:r>
          </a:p>
          <a:p>
            <a:pPr eaLnBrk="1" hangingPunct="1">
              <a:spcBef>
                <a:spcPct val="35000"/>
              </a:spcBef>
            </a:pPr>
            <a:r>
              <a:rPr lang="en-US" sz="2800" smtClean="0"/>
              <a:t>Genealogies (</a:t>
            </a:r>
            <a:r>
              <a:rPr lang="en-US" sz="2800" b="1" smtClean="0"/>
              <a:t>Gen. 5</a:t>
            </a:r>
            <a:r>
              <a:rPr lang="en-US" sz="2800" smtClean="0"/>
              <a:t>, </a:t>
            </a:r>
            <a:r>
              <a:rPr lang="en-US" sz="2800" b="1" smtClean="0"/>
              <a:t>1 Chron. 1</a:t>
            </a:r>
            <a:r>
              <a:rPr lang="en-US" sz="2800" smtClean="0"/>
              <a:t>, </a:t>
            </a:r>
            <a:r>
              <a:rPr lang="en-US" sz="2800" b="1" smtClean="0"/>
              <a:t>Luke 3</a:t>
            </a:r>
            <a:r>
              <a:rPr lang="en-US" sz="2800" smtClean="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74434"/>
                                        </p:tgtEl>
                                        <p:attrNameLst>
                                          <p:attrName>style.visibility</p:attrName>
                                        </p:attrNameLst>
                                      </p:cBhvr>
                                      <p:to>
                                        <p:strVal val="visible"/>
                                      </p:to>
                                    </p:set>
                                    <p:anim calcmode="lin" valueType="num">
                                      <p:cBhvr additive="base">
                                        <p:cTn id="7" dur="500" fill="hold"/>
                                        <p:tgtEl>
                                          <p:spTgt spid="274434"/>
                                        </p:tgtEl>
                                        <p:attrNameLst>
                                          <p:attrName>ppt_x</p:attrName>
                                        </p:attrNameLst>
                                      </p:cBhvr>
                                      <p:tavLst>
                                        <p:tav tm="0">
                                          <p:val>
                                            <p:strVal val="#ppt_x"/>
                                          </p:val>
                                        </p:tav>
                                        <p:tav tm="100000">
                                          <p:val>
                                            <p:strVal val="#ppt_x"/>
                                          </p:val>
                                        </p:tav>
                                      </p:tavLst>
                                    </p:anim>
                                    <p:anim calcmode="lin" valueType="num">
                                      <p:cBhvr additive="base">
                                        <p:cTn id="8" dur="500" fill="hold"/>
                                        <p:tgtEl>
                                          <p:spTgt spid="274434"/>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274435">
                                            <p:txEl>
                                              <p:pRg st="0" end="0"/>
                                            </p:txEl>
                                          </p:spTgt>
                                        </p:tgtEl>
                                        <p:attrNameLst>
                                          <p:attrName>style.visibility</p:attrName>
                                        </p:attrNameLst>
                                      </p:cBhvr>
                                      <p:to>
                                        <p:strVal val="visible"/>
                                      </p:to>
                                    </p:set>
                                    <p:animEffect transition="in" filter="wipe(left)">
                                      <p:cBhvr>
                                        <p:cTn id="13" dur="500"/>
                                        <p:tgtEl>
                                          <p:spTgt spid="274435">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274435">
                                            <p:txEl>
                                              <p:pRg st="1" end="1"/>
                                            </p:txEl>
                                          </p:spTgt>
                                        </p:tgtEl>
                                        <p:attrNameLst>
                                          <p:attrName>style.visibility</p:attrName>
                                        </p:attrNameLst>
                                      </p:cBhvr>
                                      <p:to>
                                        <p:strVal val="visible"/>
                                      </p:to>
                                    </p:set>
                                    <p:animEffect transition="in" filter="wipe(left)">
                                      <p:cBhvr>
                                        <p:cTn id="18" dur="500"/>
                                        <p:tgtEl>
                                          <p:spTgt spid="274435">
                                            <p:txEl>
                                              <p:pRg st="1" end="1"/>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274435">
                                            <p:txEl>
                                              <p:pRg st="2" end="2"/>
                                            </p:txEl>
                                          </p:spTgt>
                                        </p:tgtEl>
                                        <p:attrNameLst>
                                          <p:attrName>style.visibility</p:attrName>
                                        </p:attrNameLst>
                                      </p:cBhvr>
                                      <p:to>
                                        <p:strVal val="visible"/>
                                      </p:to>
                                    </p:set>
                                    <p:animEffect transition="in" filter="wipe(left)">
                                      <p:cBhvr>
                                        <p:cTn id="23" dur="500"/>
                                        <p:tgtEl>
                                          <p:spTgt spid="274435">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274435">
                                            <p:txEl>
                                              <p:pRg st="3" end="3"/>
                                            </p:txEl>
                                          </p:spTgt>
                                        </p:tgtEl>
                                        <p:attrNameLst>
                                          <p:attrName>style.visibility</p:attrName>
                                        </p:attrNameLst>
                                      </p:cBhvr>
                                      <p:to>
                                        <p:strVal val="visible"/>
                                      </p:to>
                                    </p:set>
                                    <p:animEffect transition="in" filter="wipe(left)">
                                      <p:cBhvr>
                                        <p:cTn id="28" dur="500"/>
                                        <p:tgtEl>
                                          <p:spTgt spid="274435">
                                            <p:txEl>
                                              <p:pRg st="3" end="3"/>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274435">
                                            <p:txEl>
                                              <p:pRg st="4" end="4"/>
                                            </p:txEl>
                                          </p:spTgt>
                                        </p:tgtEl>
                                        <p:attrNameLst>
                                          <p:attrName>style.visibility</p:attrName>
                                        </p:attrNameLst>
                                      </p:cBhvr>
                                      <p:to>
                                        <p:strVal val="visible"/>
                                      </p:to>
                                    </p:set>
                                    <p:animEffect transition="in" filter="wipe(left)">
                                      <p:cBhvr>
                                        <p:cTn id="33" dur="500"/>
                                        <p:tgtEl>
                                          <p:spTgt spid="274435">
                                            <p:txEl>
                                              <p:pRg st="4" end="4"/>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ntr" presetSubtype="8" fill="hold" grpId="0" nodeType="clickEffect">
                                  <p:stCondLst>
                                    <p:cond delay="0"/>
                                  </p:stCondLst>
                                  <p:childTnLst>
                                    <p:set>
                                      <p:cBhvr>
                                        <p:cTn id="37" dur="1" fill="hold">
                                          <p:stCondLst>
                                            <p:cond delay="0"/>
                                          </p:stCondLst>
                                        </p:cTn>
                                        <p:tgtEl>
                                          <p:spTgt spid="274435">
                                            <p:txEl>
                                              <p:pRg st="5" end="5"/>
                                            </p:txEl>
                                          </p:spTgt>
                                        </p:tgtEl>
                                        <p:attrNameLst>
                                          <p:attrName>style.visibility</p:attrName>
                                        </p:attrNameLst>
                                      </p:cBhvr>
                                      <p:to>
                                        <p:strVal val="visible"/>
                                      </p:to>
                                    </p:set>
                                    <p:animEffect transition="in" filter="wipe(left)">
                                      <p:cBhvr>
                                        <p:cTn id="38" dur="500"/>
                                        <p:tgtEl>
                                          <p:spTgt spid="274435">
                                            <p:txEl>
                                              <p:pRg st="5" end="5"/>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274435">
                                            <p:txEl>
                                              <p:pRg st="6" end="6"/>
                                            </p:txEl>
                                          </p:spTgt>
                                        </p:tgtEl>
                                        <p:attrNameLst>
                                          <p:attrName>style.visibility</p:attrName>
                                        </p:attrNameLst>
                                      </p:cBhvr>
                                      <p:to>
                                        <p:strVal val="visible"/>
                                      </p:to>
                                    </p:set>
                                    <p:animEffect transition="in" filter="wipe(left)">
                                      <p:cBhvr>
                                        <p:cTn id="43" dur="500"/>
                                        <p:tgtEl>
                                          <p:spTgt spid="274435">
                                            <p:txEl>
                                              <p:pRg st="6" end="6"/>
                                            </p:txEl>
                                          </p:spTgt>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2" presetClass="entr" presetSubtype="8" fill="hold" grpId="0" nodeType="clickEffect">
                                  <p:stCondLst>
                                    <p:cond delay="0"/>
                                  </p:stCondLst>
                                  <p:childTnLst>
                                    <p:set>
                                      <p:cBhvr>
                                        <p:cTn id="47" dur="1" fill="hold">
                                          <p:stCondLst>
                                            <p:cond delay="0"/>
                                          </p:stCondLst>
                                        </p:cTn>
                                        <p:tgtEl>
                                          <p:spTgt spid="274435">
                                            <p:txEl>
                                              <p:pRg st="7" end="7"/>
                                            </p:txEl>
                                          </p:spTgt>
                                        </p:tgtEl>
                                        <p:attrNameLst>
                                          <p:attrName>style.visibility</p:attrName>
                                        </p:attrNameLst>
                                      </p:cBhvr>
                                      <p:to>
                                        <p:strVal val="visible"/>
                                      </p:to>
                                    </p:set>
                                    <p:animEffect transition="in" filter="wipe(left)">
                                      <p:cBhvr>
                                        <p:cTn id="48" dur="500"/>
                                        <p:tgtEl>
                                          <p:spTgt spid="274435">
                                            <p:txEl>
                                              <p:pRg st="7" end="7"/>
                                            </p:txEl>
                                          </p:spTgt>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2" presetClass="entr" presetSubtype="8" fill="hold" grpId="0" nodeType="clickEffect">
                                  <p:stCondLst>
                                    <p:cond delay="0"/>
                                  </p:stCondLst>
                                  <p:childTnLst>
                                    <p:set>
                                      <p:cBhvr>
                                        <p:cTn id="52" dur="1" fill="hold">
                                          <p:stCondLst>
                                            <p:cond delay="0"/>
                                          </p:stCondLst>
                                        </p:cTn>
                                        <p:tgtEl>
                                          <p:spTgt spid="274435">
                                            <p:txEl>
                                              <p:pRg st="8" end="8"/>
                                            </p:txEl>
                                          </p:spTgt>
                                        </p:tgtEl>
                                        <p:attrNameLst>
                                          <p:attrName>style.visibility</p:attrName>
                                        </p:attrNameLst>
                                      </p:cBhvr>
                                      <p:to>
                                        <p:strVal val="visible"/>
                                      </p:to>
                                    </p:set>
                                    <p:animEffect transition="in" filter="wipe(left)">
                                      <p:cBhvr>
                                        <p:cTn id="53" dur="500"/>
                                        <p:tgtEl>
                                          <p:spTgt spid="274435">
                                            <p:txEl>
                                              <p:pRg st="8" end="8"/>
                                            </p:txEl>
                                          </p:spTgt>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22" presetClass="entr" presetSubtype="8" fill="hold" grpId="0" nodeType="clickEffect">
                                  <p:stCondLst>
                                    <p:cond delay="0"/>
                                  </p:stCondLst>
                                  <p:childTnLst>
                                    <p:set>
                                      <p:cBhvr>
                                        <p:cTn id="57" dur="1" fill="hold">
                                          <p:stCondLst>
                                            <p:cond delay="0"/>
                                          </p:stCondLst>
                                        </p:cTn>
                                        <p:tgtEl>
                                          <p:spTgt spid="274435">
                                            <p:txEl>
                                              <p:pRg st="9" end="9"/>
                                            </p:txEl>
                                          </p:spTgt>
                                        </p:tgtEl>
                                        <p:attrNameLst>
                                          <p:attrName>style.visibility</p:attrName>
                                        </p:attrNameLst>
                                      </p:cBhvr>
                                      <p:to>
                                        <p:strVal val="visible"/>
                                      </p:to>
                                    </p:set>
                                    <p:animEffect transition="in" filter="wipe(left)">
                                      <p:cBhvr>
                                        <p:cTn id="58" dur="500"/>
                                        <p:tgtEl>
                                          <p:spTgt spid="274435">
                                            <p:txEl>
                                              <p:pRg st="9" end="9"/>
                                            </p:txEl>
                                          </p:spTgt>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22" presetClass="entr" presetSubtype="8" fill="hold" grpId="0" nodeType="clickEffect">
                                  <p:stCondLst>
                                    <p:cond delay="0"/>
                                  </p:stCondLst>
                                  <p:childTnLst>
                                    <p:set>
                                      <p:cBhvr>
                                        <p:cTn id="62" dur="1" fill="hold">
                                          <p:stCondLst>
                                            <p:cond delay="0"/>
                                          </p:stCondLst>
                                        </p:cTn>
                                        <p:tgtEl>
                                          <p:spTgt spid="274435">
                                            <p:txEl>
                                              <p:pRg st="10" end="10"/>
                                            </p:txEl>
                                          </p:spTgt>
                                        </p:tgtEl>
                                        <p:attrNameLst>
                                          <p:attrName>style.visibility</p:attrName>
                                        </p:attrNameLst>
                                      </p:cBhvr>
                                      <p:to>
                                        <p:strVal val="visible"/>
                                      </p:to>
                                    </p:set>
                                    <p:animEffect transition="in" filter="wipe(left)">
                                      <p:cBhvr>
                                        <p:cTn id="63" dur="500"/>
                                        <p:tgtEl>
                                          <p:spTgt spid="27443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4434" grpId="0" autoUpdateAnimBg="0"/>
      <p:bldP spid="274435" grpId="0" build="p" bldLvl="2" autoUpdateAnimBg="0"/>
    </p:bldLst>
  </p:timing>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Footer Placeholder 3"/>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76803" name="Slide Number Placeholder 4"/>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57A64E3C-1D6A-44BC-A14B-4BACA7D3B045}" type="slidenum">
              <a:rPr lang="en-US">
                <a:solidFill>
                  <a:schemeClr val="tx2"/>
                </a:solidFill>
              </a:rPr>
              <a:pPr eaLnBrk="1" hangingPunct="1"/>
              <a:t>73</a:t>
            </a:fld>
            <a:endParaRPr lang="en-US" sz="1400">
              <a:solidFill>
                <a:schemeClr val="tx2"/>
              </a:solidFill>
            </a:endParaRPr>
          </a:p>
        </p:txBody>
      </p:sp>
      <p:sp>
        <p:nvSpPr>
          <p:cNvPr id="261122" name="Rectangle 2"/>
          <p:cNvSpPr>
            <a:spLocks noGrp="1" noChangeArrowheads="1"/>
          </p:cNvSpPr>
          <p:nvPr>
            <p:ph type="title"/>
          </p:nvPr>
        </p:nvSpPr>
        <p:spPr>
          <a:xfrm>
            <a:off x="1371600" y="1042988"/>
            <a:ext cx="6019800" cy="709612"/>
          </a:xfrm>
        </p:spPr>
        <p:txBody>
          <a:bodyPr/>
          <a:lstStyle/>
          <a:p>
            <a:pPr eaLnBrk="1" hangingPunct="1"/>
            <a:r>
              <a:rPr lang="en-US" smtClean="0"/>
              <a:t>Creation Days Quote</a:t>
            </a:r>
          </a:p>
        </p:txBody>
      </p:sp>
      <p:sp>
        <p:nvSpPr>
          <p:cNvPr id="261123" name="Rectangle 3"/>
          <p:cNvSpPr>
            <a:spLocks noGrp="1" noChangeArrowheads="1"/>
          </p:cNvSpPr>
          <p:nvPr>
            <p:ph type="body" idx="4294967295"/>
          </p:nvPr>
        </p:nvSpPr>
        <p:spPr>
          <a:xfrm>
            <a:off x="1068388" y="1906588"/>
            <a:ext cx="7616825" cy="3656012"/>
          </a:xfrm>
        </p:spPr>
        <p:txBody>
          <a:bodyPr/>
          <a:lstStyle/>
          <a:p>
            <a:pPr marL="0" indent="0" eaLnBrk="1" hangingPunct="1">
              <a:lnSpc>
                <a:spcPct val="90000"/>
              </a:lnSpc>
              <a:buFont typeface="Wingdings" pitchFamily="2" charset="2"/>
              <a:buNone/>
            </a:pPr>
            <a:r>
              <a:rPr lang="en-US" smtClean="0"/>
              <a:t>“Probably so far as I know, there is no professor of Hebrew or Old Testament at any world-class university who dares not believe that the writer(s) of Gen. 1-11 intended to convey to their readers the ideas that creation took place in a series of six days which are the same as the days of 24 hours we now experience…”</a:t>
            </a:r>
          </a:p>
        </p:txBody>
      </p:sp>
      <p:sp>
        <p:nvSpPr>
          <p:cNvPr id="261124" name="Text Box 4"/>
          <p:cNvSpPr txBox="1">
            <a:spLocks noChangeArrowheads="1"/>
          </p:cNvSpPr>
          <p:nvPr/>
        </p:nvSpPr>
        <p:spPr bwMode="auto">
          <a:xfrm>
            <a:off x="3810000" y="5638800"/>
            <a:ext cx="4876800" cy="587375"/>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r">
              <a:lnSpc>
                <a:spcPct val="90000"/>
              </a:lnSpc>
              <a:spcBef>
                <a:spcPct val="20000"/>
              </a:spcBef>
              <a:buClr>
                <a:schemeClr val="tx2"/>
              </a:buClr>
              <a:buSzPct val="75000"/>
              <a:buFont typeface="Monotype Sorts" pitchFamily="2" charset="2"/>
              <a:buNone/>
            </a:pPr>
            <a:r>
              <a:rPr kumimoji="1" lang="en-US" sz="1800">
                <a:latin typeface="Arial" pitchFamily="34" charset="0"/>
              </a:rPr>
              <a:t>Professor James Barr,  Professor of Hebrew at the University of Oxford.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61122"/>
                                        </p:tgtEl>
                                        <p:attrNameLst>
                                          <p:attrName>style.visibility</p:attrName>
                                        </p:attrNameLst>
                                      </p:cBhvr>
                                      <p:to>
                                        <p:strVal val="visible"/>
                                      </p:to>
                                    </p:set>
                                    <p:anim calcmode="lin" valueType="num">
                                      <p:cBhvr additive="base">
                                        <p:cTn id="7" dur="500" fill="hold"/>
                                        <p:tgtEl>
                                          <p:spTgt spid="261122"/>
                                        </p:tgtEl>
                                        <p:attrNameLst>
                                          <p:attrName>ppt_x</p:attrName>
                                        </p:attrNameLst>
                                      </p:cBhvr>
                                      <p:tavLst>
                                        <p:tav tm="0">
                                          <p:val>
                                            <p:strVal val="#ppt_x"/>
                                          </p:val>
                                        </p:tav>
                                        <p:tav tm="100000">
                                          <p:val>
                                            <p:strVal val="#ppt_x"/>
                                          </p:val>
                                        </p:tav>
                                      </p:tavLst>
                                    </p:anim>
                                    <p:anim calcmode="lin" valueType="num">
                                      <p:cBhvr additive="base">
                                        <p:cTn id="8" dur="500" fill="hold"/>
                                        <p:tgtEl>
                                          <p:spTgt spid="261122"/>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500"/>
                            </p:stCondLst>
                            <p:childTnLst>
                              <p:par>
                                <p:cTn id="10" presetID="9" presetClass="entr" presetSubtype="0" fill="hold" grpId="0" nodeType="afterEffect">
                                  <p:stCondLst>
                                    <p:cond delay="0"/>
                                  </p:stCondLst>
                                  <p:childTnLst>
                                    <p:set>
                                      <p:cBhvr>
                                        <p:cTn id="11" dur="1" fill="hold">
                                          <p:stCondLst>
                                            <p:cond delay="0"/>
                                          </p:stCondLst>
                                        </p:cTn>
                                        <p:tgtEl>
                                          <p:spTgt spid="261124">
                                            <p:txEl>
                                              <p:charRg st="4294967295" end="4294967295"/>
                                            </p:txEl>
                                          </p:spTgt>
                                        </p:tgtEl>
                                        <p:attrNameLst>
                                          <p:attrName>style.visibility</p:attrName>
                                        </p:attrNameLst>
                                      </p:cBhvr>
                                      <p:to>
                                        <p:strVal val="visible"/>
                                      </p:to>
                                    </p:set>
                                    <p:animEffect transition="in" filter="dissolve">
                                      <p:cBhvr>
                                        <p:cTn id="12" dur="500"/>
                                        <p:tgtEl>
                                          <p:spTgt spid="261124">
                                            <p:txEl>
                                              <p:charRg st="4294967295" end="4294967295"/>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26112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1122" grpId="0" autoUpdateAnimBg="0"/>
      <p:bldP spid="261123" grpId="0" build="p" autoUpdateAnimBg="0"/>
      <p:bldP spid="261124" grpId="0" autoUpdateAnimBg="0"/>
    </p:bldLst>
  </p:timing>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6" name="Footer Placeholder 3"/>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77827" name="Slide Number Placeholder 4"/>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B097405C-266B-4095-A178-FE4BFC92FC14}" type="slidenum">
              <a:rPr lang="en-US">
                <a:solidFill>
                  <a:schemeClr val="tx2"/>
                </a:solidFill>
              </a:rPr>
              <a:pPr eaLnBrk="1" hangingPunct="1"/>
              <a:t>74</a:t>
            </a:fld>
            <a:endParaRPr lang="en-US" sz="1400">
              <a:solidFill>
                <a:schemeClr val="tx2"/>
              </a:solidFill>
            </a:endParaRPr>
          </a:p>
        </p:txBody>
      </p:sp>
      <p:sp>
        <p:nvSpPr>
          <p:cNvPr id="262146" name="Rectangle 2"/>
          <p:cNvSpPr>
            <a:spLocks noGrp="1" noChangeArrowheads="1"/>
          </p:cNvSpPr>
          <p:nvPr>
            <p:ph type="title"/>
          </p:nvPr>
        </p:nvSpPr>
        <p:spPr>
          <a:xfrm>
            <a:off x="990600" y="1371600"/>
            <a:ext cx="6934200" cy="838200"/>
          </a:xfrm>
        </p:spPr>
        <p:txBody>
          <a:bodyPr/>
          <a:lstStyle/>
          <a:p>
            <a:pPr eaLnBrk="1" hangingPunct="1"/>
            <a:r>
              <a:rPr lang="en-US" smtClean="0"/>
              <a:t>Creation Days Quote 2</a:t>
            </a:r>
          </a:p>
        </p:txBody>
      </p:sp>
      <p:sp>
        <p:nvSpPr>
          <p:cNvPr id="262147" name="Rectangle 3"/>
          <p:cNvSpPr>
            <a:spLocks noGrp="1" noChangeArrowheads="1"/>
          </p:cNvSpPr>
          <p:nvPr>
            <p:ph type="body" idx="4294967295"/>
          </p:nvPr>
        </p:nvSpPr>
        <p:spPr>
          <a:xfrm>
            <a:off x="1146175" y="2873375"/>
            <a:ext cx="7153275" cy="1577975"/>
          </a:xfrm>
        </p:spPr>
        <p:txBody>
          <a:bodyPr/>
          <a:lstStyle/>
          <a:p>
            <a:pPr marL="0" indent="0" eaLnBrk="1" hangingPunct="1">
              <a:buFont typeface="Wingdings" pitchFamily="2" charset="2"/>
              <a:buNone/>
            </a:pPr>
            <a:r>
              <a:rPr lang="en-US" smtClean="0"/>
              <a:t>“There is nothing in the Bible to obviate the idea that the days in Genesis were 24 hour type days.”</a:t>
            </a:r>
          </a:p>
        </p:txBody>
      </p:sp>
      <p:sp>
        <p:nvSpPr>
          <p:cNvPr id="262148" name="Text Box 4"/>
          <p:cNvSpPr txBox="1">
            <a:spLocks noChangeArrowheads="1"/>
          </p:cNvSpPr>
          <p:nvPr/>
        </p:nvSpPr>
        <p:spPr bwMode="auto">
          <a:xfrm>
            <a:off x="3657600" y="4724400"/>
            <a:ext cx="4876800" cy="641350"/>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r" eaLnBrk="1" hangingPunct="1">
              <a:spcBef>
                <a:spcPct val="20000"/>
              </a:spcBef>
              <a:buClr>
                <a:srgbClr val="00CC66"/>
              </a:buClr>
              <a:buSzPct val="75000"/>
              <a:buFont typeface="Wingdings" pitchFamily="2" charset="2"/>
              <a:buNone/>
            </a:pPr>
            <a:r>
              <a:rPr lang="en-US" sz="1800">
                <a:latin typeface="Arial" pitchFamily="34" charset="0"/>
              </a:rPr>
              <a:t>Dr. Robert Cole (Ph.D. Semitic Languages),</a:t>
            </a:r>
            <a:r>
              <a:rPr lang="en-US" sz="1800" i="1">
                <a:latin typeface="Arial" pitchFamily="34" charset="0"/>
              </a:rPr>
              <a:t> “A PhD looks at the Genesis Days”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62146"/>
                                        </p:tgtEl>
                                        <p:attrNameLst>
                                          <p:attrName>style.visibility</p:attrName>
                                        </p:attrNameLst>
                                      </p:cBhvr>
                                      <p:to>
                                        <p:strVal val="visible"/>
                                      </p:to>
                                    </p:set>
                                    <p:anim calcmode="lin" valueType="num">
                                      <p:cBhvr additive="base">
                                        <p:cTn id="7" dur="500" fill="hold"/>
                                        <p:tgtEl>
                                          <p:spTgt spid="262146"/>
                                        </p:tgtEl>
                                        <p:attrNameLst>
                                          <p:attrName>ppt_x</p:attrName>
                                        </p:attrNameLst>
                                      </p:cBhvr>
                                      <p:tavLst>
                                        <p:tav tm="0">
                                          <p:val>
                                            <p:strVal val="#ppt_x"/>
                                          </p:val>
                                        </p:tav>
                                        <p:tav tm="100000">
                                          <p:val>
                                            <p:strVal val="#ppt_x"/>
                                          </p:val>
                                        </p:tav>
                                      </p:tavLst>
                                    </p:anim>
                                    <p:anim calcmode="lin" valueType="num">
                                      <p:cBhvr additive="base">
                                        <p:cTn id="8" dur="500" fill="hold"/>
                                        <p:tgtEl>
                                          <p:spTgt spid="262146"/>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500"/>
                            </p:stCondLst>
                            <p:childTnLst>
                              <p:par>
                                <p:cTn id="10" presetID="9" presetClass="entr" presetSubtype="0" fill="hold" grpId="0" nodeType="afterEffect">
                                  <p:stCondLst>
                                    <p:cond delay="0"/>
                                  </p:stCondLst>
                                  <p:childTnLst>
                                    <p:set>
                                      <p:cBhvr>
                                        <p:cTn id="11" dur="1" fill="hold">
                                          <p:stCondLst>
                                            <p:cond delay="0"/>
                                          </p:stCondLst>
                                        </p:cTn>
                                        <p:tgtEl>
                                          <p:spTgt spid="262148">
                                            <p:txEl>
                                              <p:charRg st="4294967295" end="4294967295"/>
                                            </p:txEl>
                                          </p:spTgt>
                                        </p:tgtEl>
                                        <p:attrNameLst>
                                          <p:attrName>style.visibility</p:attrName>
                                        </p:attrNameLst>
                                      </p:cBhvr>
                                      <p:to>
                                        <p:strVal val="visible"/>
                                      </p:to>
                                    </p:set>
                                    <p:animEffect transition="in" filter="dissolve">
                                      <p:cBhvr>
                                        <p:cTn id="12" dur="500"/>
                                        <p:tgtEl>
                                          <p:spTgt spid="262148">
                                            <p:txEl>
                                              <p:charRg st="4294967295" end="4294967295"/>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62147">
                                            <p:txEl>
                                              <p:pRg st="0" end="0"/>
                                            </p:txEl>
                                          </p:spTgt>
                                        </p:tgtEl>
                                        <p:attrNameLst>
                                          <p:attrName>style.visibility</p:attrName>
                                        </p:attrNameLst>
                                      </p:cBhvr>
                                      <p:to>
                                        <p:strVal val="visible"/>
                                      </p:to>
                                    </p:set>
                                    <p:animEffect transition="in" filter="dissolve">
                                      <p:cBhvr>
                                        <p:cTn id="17" dur="500"/>
                                        <p:tgtEl>
                                          <p:spTgt spid="26214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2146" grpId="0" autoUpdateAnimBg="0"/>
      <p:bldP spid="262147" grpId="0" build="p" autoUpdateAnimBg="0"/>
      <p:bldP spid="262148" grpId="0" autoUpdateAnimBg="0"/>
    </p:bldLst>
  </p:timing>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0" name="Footer Placeholder 3"/>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78851" name="Slide Number Placeholder 4"/>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9361A47A-0B83-480D-92FA-60E7D38B88CC}" type="slidenum">
              <a:rPr lang="en-US">
                <a:solidFill>
                  <a:schemeClr val="tx2"/>
                </a:solidFill>
              </a:rPr>
              <a:pPr eaLnBrk="1" hangingPunct="1"/>
              <a:t>75</a:t>
            </a:fld>
            <a:endParaRPr lang="en-US" sz="1400">
              <a:solidFill>
                <a:schemeClr val="tx2"/>
              </a:solidFill>
            </a:endParaRPr>
          </a:p>
        </p:txBody>
      </p:sp>
      <p:sp>
        <p:nvSpPr>
          <p:cNvPr id="263170" name="Rectangle 2"/>
          <p:cNvSpPr>
            <a:spLocks noGrp="1" noChangeArrowheads="1"/>
          </p:cNvSpPr>
          <p:nvPr>
            <p:ph type="title"/>
          </p:nvPr>
        </p:nvSpPr>
        <p:spPr>
          <a:xfrm>
            <a:off x="1066800" y="1143000"/>
            <a:ext cx="6858000" cy="709613"/>
          </a:xfrm>
        </p:spPr>
        <p:txBody>
          <a:bodyPr/>
          <a:lstStyle/>
          <a:p>
            <a:pPr eaLnBrk="1" hangingPunct="1"/>
            <a:r>
              <a:rPr lang="en-US" smtClean="0"/>
              <a:t>Creation Days Quote 3</a:t>
            </a:r>
          </a:p>
        </p:txBody>
      </p:sp>
      <p:sp>
        <p:nvSpPr>
          <p:cNvPr id="263171" name="Rectangle 3"/>
          <p:cNvSpPr>
            <a:spLocks noGrp="1" noChangeArrowheads="1"/>
          </p:cNvSpPr>
          <p:nvPr>
            <p:ph type="body" idx="4294967295"/>
          </p:nvPr>
        </p:nvSpPr>
        <p:spPr>
          <a:xfrm>
            <a:off x="1222375" y="2214563"/>
            <a:ext cx="7386638" cy="2982912"/>
          </a:xfrm>
        </p:spPr>
        <p:txBody>
          <a:bodyPr/>
          <a:lstStyle/>
          <a:p>
            <a:pPr marL="0" indent="0" eaLnBrk="1" hangingPunct="1">
              <a:lnSpc>
                <a:spcPct val="90000"/>
              </a:lnSpc>
              <a:buFont typeface="Wingdings" pitchFamily="2" charset="2"/>
              <a:buNone/>
            </a:pPr>
            <a:r>
              <a:rPr lang="en-US" smtClean="0">
                <a:latin typeface="Arial" pitchFamily="34" charset="0"/>
                <a:cs typeface="Times New Roman" pitchFamily="18" charset="0"/>
              </a:rPr>
              <a:t>“</a:t>
            </a:r>
            <a:r>
              <a:rPr lang="en-US" smtClean="0">
                <a:cs typeface="Times New Roman" pitchFamily="18" charset="0"/>
              </a:rPr>
              <a:t>In the hundreds of other cases in the Old Testament where </a:t>
            </a:r>
            <a:r>
              <a:rPr lang="en-US" i="1" smtClean="0">
                <a:cs typeface="Times New Roman" pitchFamily="18" charset="0"/>
              </a:rPr>
              <a:t>yom</a:t>
            </a:r>
            <a:r>
              <a:rPr lang="en-US" smtClean="0">
                <a:cs typeface="Times New Roman" pitchFamily="18" charset="0"/>
              </a:rPr>
              <a:t> stands in conjunction with an ordinal number (first, second, third, etc.), e.g. </a:t>
            </a:r>
            <a:r>
              <a:rPr lang="en-US" b="1" smtClean="0">
                <a:cs typeface="Times New Roman" pitchFamily="18" charset="0"/>
              </a:rPr>
              <a:t>Exodus 12:15; 24:16; Leviticus 12:3</a:t>
            </a:r>
            <a:r>
              <a:rPr lang="en-US" smtClean="0">
                <a:cs typeface="Times New Roman" pitchFamily="18" charset="0"/>
              </a:rPr>
              <a:t>, it never means anything other than a normal, literal day.</a:t>
            </a:r>
            <a:r>
              <a:rPr lang="en-US" smtClean="0">
                <a:latin typeface="Arial" pitchFamily="34" charset="0"/>
                <a:cs typeface="Times New Roman" pitchFamily="18" charset="0"/>
              </a:rPr>
              <a:t>”</a:t>
            </a:r>
            <a:endParaRPr lang="en-US" smtClean="0">
              <a:cs typeface="Times New Roman" pitchFamily="18" charset="0"/>
            </a:endParaRPr>
          </a:p>
        </p:txBody>
      </p:sp>
      <p:sp>
        <p:nvSpPr>
          <p:cNvPr id="263172" name="Text Box 4"/>
          <p:cNvSpPr txBox="1">
            <a:spLocks noChangeArrowheads="1"/>
          </p:cNvSpPr>
          <p:nvPr/>
        </p:nvSpPr>
        <p:spPr bwMode="auto">
          <a:xfrm>
            <a:off x="3352800" y="5257800"/>
            <a:ext cx="5181600" cy="641350"/>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r" eaLnBrk="1" hangingPunct="1">
              <a:spcBef>
                <a:spcPct val="20000"/>
              </a:spcBef>
              <a:buClr>
                <a:srgbClr val="00CC66"/>
              </a:buClr>
              <a:buSzPct val="75000"/>
              <a:buFont typeface="Wingdings" pitchFamily="2" charset="2"/>
              <a:buNone/>
            </a:pPr>
            <a:r>
              <a:rPr lang="en-US" sz="1800">
                <a:latin typeface="Arial" pitchFamily="34" charset="0"/>
                <a:cs typeface="Times New Roman" pitchFamily="18" charset="0"/>
              </a:rPr>
              <a:t>Robert L. Reymond, Ph.D., </a:t>
            </a:r>
            <a:r>
              <a:rPr lang="en-US" sz="1800" i="1">
                <a:latin typeface="Arial" pitchFamily="34" charset="0"/>
                <a:cs typeface="Times New Roman" pitchFamily="18" charset="0"/>
              </a:rPr>
              <a:t>A New Systematic Theology of the Christian Faith</a:t>
            </a:r>
            <a:r>
              <a:rPr lang="en-US" sz="1800">
                <a:latin typeface="Arial" pitchFamily="34" charset="0"/>
                <a:cs typeface="Times New Roman" pitchFamily="18" charset="0"/>
              </a:rPr>
              <a:t>, 1998, p. 393.</a:t>
            </a:r>
            <a:endParaRPr lang="en-US" sz="1800">
              <a:latin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63170"/>
                                        </p:tgtEl>
                                        <p:attrNameLst>
                                          <p:attrName>style.visibility</p:attrName>
                                        </p:attrNameLst>
                                      </p:cBhvr>
                                      <p:to>
                                        <p:strVal val="visible"/>
                                      </p:to>
                                    </p:set>
                                    <p:anim calcmode="lin" valueType="num">
                                      <p:cBhvr additive="base">
                                        <p:cTn id="7" dur="500" fill="hold"/>
                                        <p:tgtEl>
                                          <p:spTgt spid="263170"/>
                                        </p:tgtEl>
                                        <p:attrNameLst>
                                          <p:attrName>ppt_x</p:attrName>
                                        </p:attrNameLst>
                                      </p:cBhvr>
                                      <p:tavLst>
                                        <p:tav tm="0">
                                          <p:val>
                                            <p:strVal val="#ppt_x"/>
                                          </p:val>
                                        </p:tav>
                                        <p:tav tm="100000">
                                          <p:val>
                                            <p:strVal val="#ppt_x"/>
                                          </p:val>
                                        </p:tav>
                                      </p:tavLst>
                                    </p:anim>
                                    <p:anim calcmode="lin" valueType="num">
                                      <p:cBhvr additive="base">
                                        <p:cTn id="8" dur="500" fill="hold"/>
                                        <p:tgtEl>
                                          <p:spTgt spid="263170"/>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500"/>
                            </p:stCondLst>
                            <p:childTnLst>
                              <p:par>
                                <p:cTn id="10" presetID="9" presetClass="entr" presetSubtype="0" fill="hold" grpId="0" nodeType="afterEffect">
                                  <p:stCondLst>
                                    <p:cond delay="0"/>
                                  </p:stCondLst>
                                  <p:childTnLst>
                                    <p:set>
                                      <p:cBhvr>
                                        <p:cTn id="11" dur="1" fill="hold">
                                          <p:stCondLst>
                                            <p:cond delay="0"/>
                                          </p:stCondLst>
                                        </p:cTn>
                                        <p:tgtEl>
                                          <p:spTgt spid="263172">
                                            <p:txEl>
                                              <p:charRg st="4294967295" end="4294967295"/>
                                            </p:txEl>
                                          </p:spTgt>
                                        </p:tgtEl>
                                        <p:attrNameLst>
                                          <p:attrName>style.visibility</p:attrName>
                                        </p:attrNameLst>
                                      </p:cBhvr>
                                      <p:to>
                                        <p:strVal val="visible"/>
                                      </p:to>
                                    </p:set>
                                    <p:animEffect transition="in" filter="dissolve">
                                      <p:cBhvr>
                                        <p:cTn id="12" dur="500"/>
                                        <p:tgtEl>
                                          <p:spTgt spid="263172">
                                            <p:txEl>
                                              <p:charRg st="4294967295" end="4294967295"/>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63171">
                                            <p:txEl>
                                              <p:pRg st="0" end="0"/>
                                            </p:txEl>
                                          </p:spTgt>
                                        </p:tgtEl>
                                        <p:attrNameLst>
                                          <p:attrName>style.visibility</p:attrName>
                                        </p:attrNameLst>
                                      </p:cBhvr>
                                      <p:to>
                                        <p:strVal val="visible"/>
                                      </p:to>
                                    </p:set>
                                    <p:animEffect transition="in" filter="dissolve">
                                      <p:cBhvr>
                                        <p:cTn id="17" dur="500"/>
                                        <p:tgtEl>
                                          <p:spTgt spid="26317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3170" grpId="0" autoUpdateAnimBg="0"/>
      <p:bldP spid="263171" grpId="0" build="p" autoUpdateAnimBg="0"/>
      <p:bldP spid="263172" grpId="0" autoUpdateAnimBg="0"/>
    </p:bldLst>
  </p:timing>
</p:sld>
</file>

<file path=ppt/slides/slide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4" name="Footer Placeholder 3"/>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79875" name="Slide Number Placeholder 4"/>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332AC83A-CB17-4EB0-AA10-D4A44ABF9F45}" type="slidenum">
              <a:rPr lang="en-US">
                <a:solidFill>
                  <a:schemeClr val="tx2"/>
                </a:solidFill>
              </a:rPr>
              <a:pPr eaLnBrk="1" hangingPunct="1"/>
              <a:t>76</a:t>
            </a:fld>
            <a:endParaRPr lang="en-US" sz="1400">
              <a:solidFill>
                <a:schemeClr val="tx2"/>
              </a:solidFill>
            </a:endParaRPr>
          </a:p>
        </p:txBody>
      </p:sp>
      <p:sp>
        <p:nvSpPr>
          <p:cNvPr id="264194" name="Rectangle 2"/>
          <p:cNvSpPr>
            <a:spLocks noGrp="1" noChangeArrowheads="1"/>
          </p:cNvSpPr>
          <p:nvPr>
            <p:ph type="title"/>
          </p:nvPr>
        </p:nvSpPr>
        <p:spPr>
          <a:xfrm>
            <a:off x="1447800" y="1066800"/>
            <a:ext cx="6096000" cy="685800"/>
          </a:xfrm>
        </p:spPr>
        <p:txBody>
          <a:bodyPr/>
          <a:lstStyle/>
          <a:p>
            <a:pPr eaLnBrk="1" hangingPunct="1"/>
            <a:r>
              <a:rPr lang="en-US" smtClean="0"/>
              <a:t>Creation Days Quote 4</a:t>
            </a:r>
          </a:p>
        </p:txBody>
      </p:sp>
      <p:sp>
        <p:nvSpPr>
          <p:cNvPr id="264195" name="Rectangle 3"/>
          <p:cNvSpPr>
            <a:spLocks noGrp="1" noChangeArrowheads="1"/>
          </p:cNvSpPr>
          <p:nvPr>
            <p:ph type="body" idx="4294967295"/>
          </p:nvPr>
        </p:nvSpPr>
        <p:spPr>
          <a:xfrm>
            <a:off x="1454150" y="1982788"/>
            <a:ext cx="7308850" cy="3152775"/>
          </a:xfrm>
        </p:spPr>
        <p:txBody>
          <a:bodyPr/>
          <a:lstStyle/>
          <a:p>
            <a:pPr marL="0" indent="0" eaLnBrk="1" hangingPunct="1">
              <a:buFont typeface="Wingdings" pitchFamily="2" charset="2"/>
              <a:buNone/>
            </a:pPr>
            <a:r>
              <a:rPr lang="en-US" smtClean="0">
                <a:latin typeface="Arial" pitchFamily="34" charset="0"/>
                <a:cs typeface="Times New Roman" pitchFamily="18" charset="0"/>
              </a:rPr>
              <a:t>“</a:t>
            </a:r>
            <a:r>
              <a:rPr lang="en-US" smtClean="0">
                <a:cs typeface="Times New Roman" pitchFamily="18" charset="0"/>
              </a:rPr>
              <a:t>To summarize, liberal scholars of both 19</a:t>
            </a:r>
            <a:r>
              <a:rPr lang="en-US" baseline="30000" smtClean="0">
                <a:cs typeface="Times New Roman" pitchFamily="18" charset="0"/>
              </a:rPr>
              <a:t>th</a:t>
            </a:r>
            <a:r>
              <a:rPr lang="en-US" smtClean="0">
                <a:cs typeface="Times New Roman" pitchFamily="18" charset="0"/>
              </a:rPr>
              <a:t> and 20</a:t>
            </a:r>
            <a:r>
              <a:rPr lang="en-US" baseline="30000" smtClean="0">
                <a:cs typeface="Times New Roman" pitchFamily="18" charset="0"/>
              </a:rPr>
              <a:t>th</a:t>
            </a:r>
            <a:r>
              <a:rPr lang="en-US" smtClean="0">
                <a:cs typeface="Times New Roman" pitchFamily="18" charset="0"/>
              </a:rPr>
              <a:t> centuries admit that the text of Genesis is clearly meant to be taken in a literal, historical sense, although they deny its claims to speak accurately to our space/time cosmos.</a:t>
            </a:r>
            <a:r>
              <a:rPr lang="en-US" smtClean="0">
                <a:latin typeface="Arial" pitchFamily="34" charset="0"/>
                <a:cs typeface="Times New Roman" pitchFamily="18" charset="0"/>
              </a:rPr>
              <a:t>”</a:t>
            </a:r>
            <a:endParaRPr lang="en-US" smtClean="0"/>
          </a:p>
        </p:txBody>
      </p:sp>
      <p:sp>
        <p:nvSpPr>
          <p:cNvPr id="264196" name="Text Box 4"/>
          <p:cNvSpPr txBox="1">
            <a:spLocks noChangeArrowheads="1"/>
          </p:cNvSpPr>
          <p:nvPr/>
        </p:nvSpPr>
        <p:spPr bwMode="auto">
          <a:xfrm>
            <a:off x="2971800" y="5334000"/>
            <a:ext cx="5715000" cy="641350"/>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r" eaLnBrk="1" hangingPunct="1">
              <a:spcBef>
                <a:spcPct val="50000"/>
              </a:spcBef>
            </a:pPr>
            <a:r>
              <a:rPr lang="en-US" sz="1800">
                <a:latin typeface="Arial" pitchFamily="34" charset="0"/>
                <a:cs typeface="Times New Roman" pitchFamily="18" charset="0"/>
              </a:rPr>
              <a:t>Douglas F. Kelly (Professor of Systematic Theology) , </a:t>
            </a:r>
            <a:r>
              <a:rPr lang="en-US" sz="1800" i="1">
                <a:latin typeface="Arial" pitchFamily="34" charset="0"/>
                <a:cs typeface="Times New Roman" pitchFamily="18" charset="0"/>
              </a:rPr>
              <a:t>Creation and Change</a:t>
            </a:r>
            <a:r>
              <a:rPr lang="en-US" sz="1800">
                <a:latin typeface="Arial" pitchFamily="34" charset="0"/>
                <a:cs typeface="Times New Roman" pitchFamily="18" charset="0"/>
              </a:rPr>
              <a:t>, 1997, p. 51.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64194"/>
                                        </p:tgtEl>
                                        <p:attrNameLst>
                                          <p:attrName>style.visibility</p:attrName>
                                        </p:attrNameLst>
                                      </p:cBhvr>
                                      <p:to>
                                        <p:strVal val="visible"/>
                                      </p:to>
                                    </p:set>
                                    <p:anim calcmode="lin" valueType="num">
                                      <p:cBhvr additive="base">
                                        <p:cTn id="7" dur="500" fill="hold"/>
                                        <p:tgtEl>
                                          <p:spTgt spid="264194"/>
                                        </p:tgtEl>
                                        <p:attrNameLst>
                                          <p:attrName>ppt_x</p:attrName>
                                        </p:attrNameLst>
                                      </p:cBhvr>
                                      <p:tavLst>
                                        <p:tav tm="0">
                                          <p:val>
                                            <p:strVal val="#ppt_x"/>
                                          </p:val>
                                        </p:tav>
                                        <p:tav tm="100000">
                                          <p:val>
                                            <p:strVal val="#ppt_x"/>
                                          </p:val>
                                        </p:tav>
                                      </p:tavLst>
                                    </p:anim>
                                    <p:anim calcmode="lin" valueType="num">
                                      <p:cBhvr additive="base">
                                        <p:cTn id="8" dur="500" fill="hold"/>
                                        <p:tgtEl>
                                          <p:spTgt spid="264194"/>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500"/>
                            </p:stCondLst>
                            <p:childTnLst>
                              <p:par>
                                <p:cTn id="10" presetID="9" presetClass="entr" presetSubtype="0" fill="hold" grpId="0" nodeType="afterEffect">
                                  <p:stCondLst>
                                    <p:cond delay="0"/>
                                  </p:stCondLst>
                                  <p:childTnLst>
                                    <p:set>
                                      <p:cBhvr>
                                        <p:cTn id="11" dur="1" fill="hold">
                                          <p:stCondLst>
                                            <p:cond delay="0"/>
                                          </p:stCondLst>
                                        </p:cTn>
                                        <p:tgtEl>
                                          <p:spTgt spid="264196">
                                            <p:txEl>
                                              <p:charRg st="4294967295" end="4294967295"/>
                                            </p:txEl>
                                          </p:spTgt>
                                        </p:tgtEl>
                                        <p:attrNameLst>
                                          <p:attrName>style.visibility</p:attrName>
                                        </p:attrNameLst>
                                      </p:cBhvr>
                                      <p:to>
                                        <p:strVal val="visible"/>
                                      </p:to>
                                    </p:set>
                                    <p:animEffect transition="in" filter="dissolve">
                                      <p:cBhvr>
                                        <p:cTn id="12" dur="500"/>
                                        <p:tgtEl>
                                          <p:spTgt spid="264196">
                                            <p:txEl>
                                              <p:charRg st="4294967295" end="4294967295"/>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64195">
                                            <p:txEl>
                                              <p:pRg st="0" end="0"/>
                                            </p:txEl>
                                          </p:spTgt>
                                        </p:tgtEl>
                                        <p:attrNameLst>
                                          <p:attrName>style.visibility</p:attrName>
                                        </p:attrNameLst>
                                      </p:cBhvr>
                                      <p:to>
                                        <p:strVal val="visible"/>
                                      </p:to>
                                    </p:set>
                                    <p:animEffect transition="in" filter="dissolve">
                                      <p:cBhvr>
                                        <p:cTn id="17" dur="500"/>
                                        <p:tgtEl>
                                          <p:spTgt spid="26419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4194" grpId="0" autoUpdateAnimBg="0"/>
      <p:bldP spid="264195" grpId="0" build="p" autoUpdateAnimBg="0"/>
      <p:bldP spid="264196" grpId="0" autoUpdateAnimBg="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8089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12A0B228-3BD8-4B43-81CE-C21F5A8DAF3A}" type="slidenum">
              <a:rPr lang="en-US">
                <a:solidFill>
                  <a:schemeClr val="tx2"/>
                </a:solidFill>
              </a:rPr>
              <a:pPr eaLnBrk="1" hangingPunct="1"/>
              <a:t>77</a:t>
            </a:fld>
            <a:endParaRPr lang="en-US" sz="1400">
              <a:solidFill>
                <a:schemeClr val="tx2"/>
              </a:solidFill>
            </a:endParaRPr>
          </a:p>
        </p:txBody>
      </p:sp>
      <p:sp>
        <p:nvSpPr>
          <p:cNvPr id="80900" name="Rectangle 2"/>
          <p:cNvSpPr>
            <a:spLocks noGrp="1" noChangeArrowheads="1"/>
          </p:cNvSpPr>
          <p:nvPr>
            <p:ph type="title"/>
          </p:nvPr>
        </p:nvSpPr>
        <p:spPr>
          <a:xfrm>
            <a:off x="914400" y="914400"/>
            <a:ext cx="7772400" cy="762000"/>
          </a:xfrm>
          <a:noFill/>
        </p:spPr>
        <p:txBody>
          <a:bodyPr lIns="90488" tIns="44450" rIns="90488" bIns="44450" anchor="ctr"/>
          <a:lstStyle/>
          <a:p>
            <a:pPr eaLnBrk="1" hangingPunct="1"/>
            <a:r>
              <a:rPr lang="en-US" smtClean="0"/>
              <a:t>It’s a Matter of the Heart</a:t>
            </a:r>
          </a:p>
        </p:txBody>
      </p:sp>
      <p:sp>
        <p:nvSpPr>
          <p:cNvPr id="80901" name="Rectangle 3"/>
          <p:cNvSpPr>
            <a:spLocks noGrp="1" noChangeArrowheads="1"/>
          </p:cNvSpPr>
          <p:nvPr>
            <p:ph type="body" idx="1"/>
          </p:nvPr>
        </p:nvSpPr>
        <p:spPr>
          <a:xfrm>
            <a:off x="914400" y="1828800"/>
            <a:ext cx="7772400" cy="4724400"/>
          </a:xfrm>
          <a:noFill/>
        </p:spPr>
        <p:txBody>
          <a:bodyPr lIns="90488" tIns="44450" rIns="90488" bIns="44450"/>
          <a:lstStyle/>
          <a:p>
            <a:pPr marL="342900" indent="-342900" eaLnBrk="1" hangingPunct="1">
              <a:lnSpc>
                <a:spcPct val="90000"/>
              </a:lnSpc>
            </a:pPr>
            <a:r>
              <a:rPr lang="en-US" sz="2400" smtClean="0"/>
              <a:t>Einstein once said “</a:t>
            </a:r>
            <a:r>
              <a:rPr lang="en-US" sz="2400" i="1" smtClean="0"/>
              <a:t>Science without religion is lame; religion without science is blind</a:t>
            </a:r>
            <a:r>
              <a:rPr lang="en-US" sz="2400" smtClean="0"/>
              <a:t>.”</a:t>
            </a:r>
          </a:p>
          <a:p>
            <a:pPr marL="342900" indent="-342900" eaLnBrk="1" hangingPunct="1">
              <a:lnSpc>
                <a:spcPct val="90000"/>
              </a:lnSpc>
            </a:pPr>
            <a:r>
              <a:rPr lang="en-US" sz="2400" b="1" smtClean="0"/>
              <a:t>Rom. 1:20</a:t>
            </a:r>
            <a:r>
              <a:rPr lang="en-US" sz="2400" smtClean="0"/>
              <a:t>, “For since the creation of the world His invisible [attributes] are clearly seen, being understood by the things that are made, [even] His eternal power and Godhead, so that they are without excuse,”</a:t>
            </a:r>
          </a:p>
          <a:p>
            <a:pPr marL="342900" indent="-342900" eaLnBrk="1" hangingPunct="1">
              <a:lnSpc>
                <a:spcPct val="90000"/>
              </a:lnSpc>
            </a:pPr>
            <a:r>
              <a:rPr lang="en-US" sz="2400" b="1" smtClean="0"/>
              <a:t>Ps. 139:13-14</a:t>
            </a:r>
            <a:r>
              <a:rPr lang="en-US" sz="2400" smtClean="0"/>
              <a:t>, “For You formed my inward parts; You covered me in my mother's womb. I will praise You, for I am fearfully [and] wonderfully made; Marvelous are Your works, And [that] my soul knows very well.”</a:t>
            </a:r>
          </a:p>
          <a:p>
            <a:pPr marL="342900" indent="-342900" eaLnBrk="1" hangingPunct="1">
              <a:lnSpc>
                <a:spcPct val="90000"/>
              </a:lnSpc>
            </a:pPr>
            <a:r>
              <a:rPr lang="en-US" sz="2400" b="1" smtClean="0"/>
              <a:t>John 3:16</a:t>
            </a:r>
            <a:r>
              <a:rPr lang="en-US" sz="2400" smtClean="0"/>
              <a:t>, “For God so loved the world that He gave His only begotten Son, that whoever believes in Him should not perish but have everlasting life.”</a:t>
            </a:r>
          </a:p>
        </p:txBody>
      </p:sp>
    </p:spTree>
  </p:cSld>
  <p:clrMapOvr>
    <a:masterClrMapping/>
  </p:clrMapOvr>
  <p:transition spd="slow">
    <p:cut/>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8192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342FA410-677D-42FF-973C-A0620AAD93AC}" type="slidenum">
              <a:rPr lang="en-US">
                <a:solidFill>
                  <a:schemeClr val="tx2"/>
                </a:solidFill>
              </a:rPr>
              <a:pPr eaLnBrk="1" hangingPunct="1"/>
              <a:t>78</a:t>
            </a:fld>
            <a:endParaRPr lang="en-US" sz="1400">
              <a:solidFill>
                <a:schemeClr val="tx2"/>
              </a:solidFill>
            </a:endParaRPr>
          </a:p>
        </p:txBody>
      </p:sp>
      <p:sp>
        <p:nvSpPr>
          <p:cNvPr id="81924" name="Rectangle 2"/>
          <p:cNvSpPr>
            <a:spLocks noGrp="1" noChangeArrowheads="1"/>
          </p:cNvSpPr>
          <p:nvPr>
            <p:ph type="title"/>
          </p:nvPr>
        </p:nvSpPr>
        <p:spPr>
          <a:xfrm>
            <a:off x="1066800" y="990600"/>
            <a:ext cx="6477000" cy="685800"/>
          </a:xfrm>
        </p:spPr>
        <p:txBody>
          <a:bodyPr/>
          <a:lstStyle/>
          <a:p>
            <a:pPr eaLnBrk="1" hangingPunct="1"/>
            <a:r>
              <a:rPr lang="en-US" smtClean="0"/>
              <a:t>What We Know So Far</a:t>
            </a:r>
          </a:p>
        </p:txBody>
      </p:sp>
      <p:sp>
        <p:nvSpPr>
          <p:cNvPr id="81925" name="Rectangle 3"/>
          <p:cNvSpPr>
            <a:spLocks noGrp="1" noChangeArrowheads="1"/>
          </p:cNvSpPr>
          <p:nvPr>
            <p:ph type="body" idx="1"/>
          </p:nvPr>
        </p:nvSpPr>
        <p:spPr>
          <a:xfrm>
            <a:off x="838200" y="1828800"/>
            <a:ext cx="8001000" cy="4344988"/>
          </a:xfrm>
        </p:spPr>
        <p:txBody>
          <a:bodyPr/>
          <a:lstStyle/>
          <a:p>
            <a:pPr eaLnBrk="1" hangingPunct="1"/>
            <a:r>
              <a:rPr lang="en-US" sz="2800" smtClean="0"/>
              <a:t>S</a:t>
            </a:r>
            <a:r>
              <a:rPr lang="en-US" sz="2800" smtClean="0">
                <a:latin typeface="Tms Rmn" charset="0"/>
                <a:cs typeface="Times New Roman" pitchFamily="18" charset="0"/>
              </a:rPr>
              <a:t>cience confirms scientific statements made in Holy Scriptures</a:t>
            </a:r>
          </a:p>
          <a:p>
            <a:pPr eaLnBrk="1" hangingPunct="1"/>
            <a:r>
              <a:rPr lang="en-US" sz="2800" smtClean="0">
                <a:latin typeface="Tms Rmn" charset="0"/>
                <a:cs typeface="Times New Roman" pitchFamily="18" charset="0"/>
              </a:rPr>
              <a:t>Writing occurred long before the time of Moses (even before Abraham)</a:t>
            </a:r>
          </a:p>
          <a:p>
            <a:pPr eaLnBrk="1" hangingPunct="1"/>
            <a:r>
              <a:rPr lang="en-US" sz="2800" smtClean="0">
                <a:latin typeface="Tms Rmn" charset="0"/>
                <a:cs typeface="Times New Roman" pitchFamily="18" charset="0"/>
              </a:rPr>
              <a:t>Archaeology confirms the geography, peoples, culture, etymology, history of Genesis</a:t>
            </a:r>
          </a:p>
          <a:p>
            <a:pPr eaLnBrk="1" hangingPunct="1"/>
            <a:r>
              <a:rPr lang="en-US" sz="2800" smtClean="0">
                <a:latin typeface="Tms Rmn" charset="0"/>
                <a:cs typeface="Times New Roman" pitchFamily="18" charset="0"/>
              </a:rPr>
              <a:t>The writers of the OT and the NT (and Jesus Himself) accepted the historical accuracy of the early chapters of Genesis</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8294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BE03FDA5-1ECD-4B50-8BC1-9B6BAF195CA4}" type="slidenum">
              <a:rPr lang="en-US">
                <a:solidFill>
                  <a:schemeClr val="tx2"/>
                </a:solidFill>
              </a:rPr>
              <a:pPr eaLnBrk="1" hangingPunct="1"/>
              <a:t>79</a:t>
            </a:fld>
            <a:endParaRPr lang="en-US" sz="1400">
              <a:solidFill>
                <a:schemeClr val="tx2"/>
              </a:solidFill>
            </a:endParaRPr>
          </a:p>
        </p:txBody>
      </p:sp>
      <p:sp>
        <p:nvSpPr>
          <p:cNvPr id="82948" name="Rectangle 2"/>
          <p:cNvSpPr>
            <a:spLocks noGrp="1" noChangeArrowheads="1"/>
          </p:cNvSpPr>
          <p:nvPr>
            <p:ph type="title"/>
          </p:nvPr>
        </p:nvSpPr>
        <p:spPr>
          <a:xfrm>
            <a:off x="1371600" y="990600"/>
            <a:ext cx="6096000" cy="685800"/>
          </a:xfrm>
        </p:spPr>
        <p:txBody>
          <a:bodyPr/>
          <a:lstStyle/>
          <a:p>
            <a:pPr eaLnBrk="1" hangingPunct="1"/>
            <a:r>
              <a:rPr lang="en-US" smtClean="0"/>
              <a:t>What We Also Know</a:t>
            </a:r>
          </a:p>
        </p:txBody>
      </p:sp>
      <p:sp>
        <p:nvSpPr>
          <p:cNvPr id="82949" name="Rectangle 3"/>
          <p:cNvSpPr>
            <a:spLocks noGrp="1" noChangeArrowheads="1"/>
          </p:cNvSpPr>
          <p:nvPr>
            <p:ph type="body" idx="1"/>
          </p:nvPr>
        </p:nvSpPr>
        <p:spPr/>
        <p:txBody>
          <a:bodyPr/>
          <a:lstStyle/>
          <a:p>
            <a:pPr eaLnBrk="1" hangingPunct="1">
              <a:lnSpc>
                <a:spcPct val="90000"/>
              </a:lnSpc>
            </a:pPr>
            <a:r>
              <a:rPr lang="en-US" smtClean="0"/>
              <a:t>T</a:t>
            </a:r>
            <a:r>
              <a:rPr lang="en-US" smtClean="0">
                <a:latin typeface="Tms Rmn" charset="0"/>
                <a:cs typeface="Times New Roman" pitchFamily="18" charset="0"/>
              </a:rPr>
              <a:t>he divisions of Genesis are clearly marked, confirming that Moses compiled and edited the book of Genesis</a:t>
            </a:r>
          </a:p>
          <a:p>
            <a:pPr eaLnBrk="1" hangingPunct="1">
              <a:lnSpc>
                <a:spcPct val="90000"/>
              </a:lnSpc>
            </a:pPr>
            <a:r>
              <a:rPr lang="en-US" smtClean="0">
                <a:latin typeface="Tms Rmn" charset="0"/>
                <a:cs typeface="Times New Roman" pitchFamily="18" charset="0"/>
              </a:rPr>
              <a:t>No quotes of the book of Genesis in the NT are attributed to Moses</a:t>
            </a:r>
          </a:p>
          <a:p>
            <a:pPr eaLnBrk="1" hangingPunct="1">
              <a:lnSpc>
                <a:spcPct val="90000"/>
              </a:lnSpc>
            </a:pPr>
            <a:r>
              <a:rPr lang="en-US" smtClean="0">
                <a:latin typeface="Tms Rmn" charset="0"/>
                <a:cs typeface="Times New Roman" pitchFamily="18" charset="0"/>
              </a:rPr>
              <a:t>Quotations from the other four books of the Pentateuch are often ascribed to Moses</a:t>
            </a:r>
          </a:p>
          <a:p>
            <a:pPr eaLnBrk="1" hangingPunct="1">
              <a:lnSpc>
                <a:spcPct val="90000"/>
              </a:lnSpc>
            </a:pPr>
            <a:r>
              <a:rPr lang="en-US" smtClean="0">
                <a:latin typeface="Tms Rmn" charset="0"/>
                <a:cs typeface="Times New Roman" pitchFamily="18" charset="0"/>
              </a:rPr>
              <a:t>The Jews regarded all five books as the books of Moses</a:t>
            </a:r>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10243"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AD546D11-3BD6-475E-9300-D09DCD39111F}" type="slidenum">
              <a:rPr lang="en-US">
                <a:solidFill>
                  <a:schemeClr val="tx2"/>
                </a:solidFill>
              </a:rPr>
              <a:pPr eaLnBrk="1" hangingPunct="1"/>
              <a:t>8</a:t>
            </a:fld>
            <a:endParaRPr lang="en-US" sz="1400">
              <a:solidFill>
                <a:schemeClr val="tx2"/>
              </a:solidFill>
            </a:endParaRPr>
          </a:p>
        </p:txBody>
      </p:sp>
      <p:sp>
        <p:nvSpPr>
          <p:cNvPr id="10244" name="Rectangle 1026"/>
          <p:cNvSpPr>
            <a:spLocks noGrp="1" noChangeArrowheads="1"/>
          </p:cNvSpPr>
          <p:nvPr>
            <p:ph type="title"/>
          </p:nvPr>
        </p:nvSpPr>
        <p:spPr>
          <a:xfrm>
            <a:off x="1676400" y="914400"/>
            <a:ext cx="5715000" cy="712788"/>
          </a:xfrm>
        </p:spPr>
        <p:txBody>
          <a:bodyPr/>
          <a:lstStyle/>
          <a:p>
            <a:pPr eaLnBrk="1" hangingPunct="1"/>
            <a:r>
              <a:rPr lang="en-US" smtClean="0"/>
              <a:t>Faith &amp; Evidence</a:t>
            </a:r>
          </a:p>
        </p:txBody>
      </p:sp>
      <p:sp>
        <p:nvSpPr>
          <p:cNvPr id="10245" name="Rectangle 1027"/>
          <p:cNvSpPr>
            <a:spLocks noGrp="1" noChangeArrowheads="1"/>
          </p:cNvSpPr>
          <p:nvPr>
            <p:ph type="body" idx="1"/>
          </p:nvPr>
        </p:nvSpPr>
        <p:spPr>
          <a:xfrm>
            <a:off x="762000" y="1981200"/>
            <a:ext cx="2693988" cy="4156075"/>
          </a:xfrm>
        </p:spPr>
        <p:txBody>
          <a:bodyPr/>
          <a:lstStyle/>
          <a:p>
            <a:pPr marL="342900" indent="-342900" eaLnBrk="1" hangingPunct="1">
              <a:lnSpc>
                <a:spcPct val="90000"/>
              </a:lnSpc>
              <a:buFont typeface="Wingdings" pitchFamily="2" charset="2"/>
              <a:buNone/>
            </a:pPr>
            <a:r>
              <a:rPr lang="en-US" b="1" smtClean="0"/>
              <a:t> Heb. 11:1</a:t>
            </a:r>
            <a:r>
              <a:rPr lang="en-US" smtClean="0"/>
              <a:t> “Now faith is the </a:t>
            </a:r>
            <a:r>
              <a:rPr lang="en-US" b="1" smtClean="0"/>
              <a:t>substance</a:t>
            </a:r>
            <a:r>
              <a:rPr lang="en-US" smtClean="0"/>
              <a:t> of things hoped for, the </a:t>
            </a:r>
            <a:r>
              <a:rPr lang="en-US" b="1" smtClean="0"/>
              <a:t>evidence</a:t>
            </a:r>
            <a:r>
              <a:rPr lang="en-US" smtClean="0"/>
              <a:t> of things not seen.”</a:t>
            </a:r>
          </a:p>
        </p:txBody>
      </p:sp>
      <p:pic>
        <p:nvPicPr>
          <p:cNvPr id="10246" name="Picture 1028" descr="C:\Documents and Settings\marks\My Documents\Presentations\Old Earth\guten.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2133600"/>
            <a:ext cx="4995863" cy="358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Footer Placeholder 4"/>
          <p:cNvSpPr>
            <a:spLocks noGrp="1"/>
          </p:cNvSpPr>
          <p:nvPr>
            <p:ph type="ftr" sz="quarter" idx="11"/>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chemeClr val="tx2"/>
                </a:solidFill>
              </a:rPr>
              <a:t>@ Dr. Heinz Lycklama</a:t>
            </a:r>
          </a:p>
        </p:txBody>
      </p:sp>
      <p:sp>
        <p:nvSpPr>
          <p:cNvPr id="11267"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20130C79-8BB7-4047-8955-B30DA73BD446}" type="slidenum">
              <a:rPr lang="en-US">
                <a:solidFill>
                  <a:schemeClr val="tx2"/>
                </a:solidFill>
              </a:rPr>
              <a:pPr eaLnBrk="1" hangingPunct="1"/>
              <a:t>9</a:t>
            </a:fld>
            <a:endParaRPr lang="en-US" sz="1400">
              <a:solidFill>
                <a:schemeClr val="tx2"/>
              </a:solidFill>
            </a:endParaRPr>
          </a:p>
        </p:txBody>
      </p:sp>
      <p:sp>
        <p:nvSpPr>
          <p:cNvPr id="11268" name="Rectangle 2"/>
          <p:cNvSpPr>
            <a:spLocks noGrp="1" noChangeArrowheads="1"/>
          </p:cNvSpPr>
          <p:nvPr>
            <p:ph type="title"/>
          </p:nvPr>
        </p:nvSpPr>
        <p:spPr>
          <a:xfrm>
            <a:off x="2209800" y="939800"/>
            <a:ext cx="4800600" cy="736600"/>
          </a:xfrm>
        </p:spPr>
        <p:txBody>
          <a:bodyPr/>
          <a:lstStyle/>
          <a:p>
            <a:pPr eaLnBrk="1" hangingPunct="1"/>
            <a:r>
              <a:rPr lang="en-US" smtClean="0"/>
              <a:t>“All Things”</a:t>
            </a:r>
          </a:p>
        </p:txBody>
      </p:sp>
      <p:sp>
        <p:nvSpPr>
          <p:cNvPr id="238595" name="Rectangle 3"/>
          <p:cNvSpPr>
            <a:spLocks noGrp="1" noChangeArrowheads="1"/>
          </p:cNvSpPr>
          <p:nvPr>
            <p:ph type="body" idx="1"/>
          </p:nvPr>
        </p:nvSpPr>
        <p:spPr>
          <a:xfrm>
            <a:off x="914400" y="1828800"/>
            <a:ext cx="7924800" cy="4343400"/>
          </a:xfrm>
        </p:spPr>
        <p:txBody>
          <a:bodyPr/>
          <a:lstStyle/>
          <a:p>
            <a:pPr marL="342900" indent="-342900" eaLnBrk="1" hangingPunct="1">
              <a:lnSpc>
                <a:spcPct val="90000"/>
              </a:lnSpc>
            </a:pPr>
            <a:r>
              <a:rPr lang="en-US" sz="2800" b="1" smtClean="0"/>
              <a:t>John 1:1-3</a:t>
            </a:r>
            <a:r>
              <a:rPr lang="en-US" sz="2800" smtClean="0"/>
              <a:t>, “</a:t>
            </a:r>
            <a:r>
              <a:rPr lang="en-US" sz="2800" b="1" u="sng" smtClean="0"/>
              <a:t>In the beginning</a:t>
            </a:r>
            <a:r>
              <a:rPr lang="en-US" sz="2800" smtClean="0"/>
              <a:t> was the Word, and the Word was with God, and the Word was God. He was </a:t>
            </a:r>
            <a:r>
              <a:rPr lang="en-US" sz="2800" b="1" u="sng" smtClean="0"/>
              <a:t>in the beginning</a:t>
            </a:r>
            <a:r>
              <a:rPr lang="en-US" sz="2800" smtClean="0"/>
              <a:t> with God. </a:t>
            </a:r>
            <a:r>
              <a:rPr lang="en-US" sz="2800" b="1" u="sng" smtClean="0"/>
              <a:t>All things</a:t>
            </a:r>
            <a:r>
              <a:rPr lang="en-US" sz="2800" smtClean="0"/>
              <a:t> were made through Him, and without Him nothing was made that was made.”</a:t>
            </a:r>
          </a:p>
          <a:p>
            <a:pPr marL="342900" indent="-342900" eaLnBrk="1" hangingPunct="1">
              <a:lnSpc>
                <a:spcPct val="90000"/>
              </a:lnSpc>
            </a:pPr>
            <a:r>
              <a:rPr lang="en-US" sz="2800" smtClean="0"/>
              <a:t>“</a:t>
            </a:r>
            <a:r>
              <a:rPr lang="en-US" sz="2800" b="1" u="sng" smtClean="0"/>
              <a:t>All things</a:t>
            </a:r>
            <a:r>
              <a:rPr lang="en-US" sz="2800" smtClean="0"/>
              <a:t>”, says physics, includes (empty) space, time, matter, energy and all the rules they obey</a:t>
            </a:r>
          </a:p>
          <a:p>
            <a:pPr marL="342900" indent="-342900" eaLnBrk="1" hangingPunct="1">
              <a:lnSpc>
                <a:spcPct val="90000"/>
              </a:lnSpc>
            </a:pPr>
            <a:r>
              <a:rPr lang="en-US" sz="2800" smtClean="0"/>
              <a:t>Before creation, there was nothing</a:t>
            </a:r>
          </a:p>
          <a:p>
            <a:pPr marL="342900" indent="-342900" eaLnBrk="1" hangingPunct="1">
              <a:lnSpc>
                <a:spcPct val="90000"/>
              </a:lnSpc>
            </a:pPr>
            <a:r>
              <a:rPr lang="en-US" sz="2800" smtClean="0"/>
              <a:t>“… </a:t>
            </a:r>
            <a:r>
              <a:rPr lang="en-US" sz="2800" b="1" u="sng" smtClean="0"/>
              <a:t>all physical theories</a:t>
            </a:r>
            <a:r>
              <a:rPr lang="en-US" sz="2800" smtClean="0"/>
              <a:t> … break down at the beginning of the universe.”  </a:t>
            </a:r>
            <a:r>
              <a:rPr lang="en-US" sz="2400" u="sng" smtClean="0"/>
              <a:t>Stephen Hawking</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8595">
                                            <p:txEl>
                                              <p:pRg st="0" end="0"/>
                                            </p:txEl>
                                          </p:spTgt>
                                        </p:tgtEl>
                                        <p:attrNameLst>
                                          <p:attrName>style.visibility</p:attrName>
                                        </p:attrNameLst>
                                      </p:cBhvr>
                                      <p:to>
                                        <p:strVal val="visible"/>
                                      </p:to>
                                    </p:set>
                                    <p:anim calcmode="lin" valueType="num">
                                      <p:cBhvr additive="base">
                                        <p:cTn id="7" dur="500" fill="hold"/>
                                        <p:tgtEl>
                                          <p:spTgt spid="2385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385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38595">
                                            <p:txEl>
                                              <p:pRg st="1" end="1"/>
                                            </p:txEl>
                                          </p:spTgt>
                                        </p:tgtEl>
                                        <p:attrNameLst>
                                          <p:attrName>style.visibility</p:attrName>
                                        </p:attrNameLst>
                                      </p:cBhvr>
                                      <p:to>
                                        <p:strVal val="visible"/>
                                      </p:to>
                                    </p:set>
                                    <p:anim calcmode="lin" valueType="num">
                                      <p:cBhvr additive="base">
                                        <p:cTn id="13" dur="500" fill="hold"/>
                                        <p:tgtEl>
                                          <p:spTgt spid="2385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385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38595">
                                            <p:txEl>
                                              <p:pRg st="2" end="2"/>
                                            </p:txEl>
                                          </p:spTgt>
                                        </p:tgtEl>
                                        <p:attrNameLst>
                                          <p:attrName>style.visibility</p:attrName>
                                        </p:attrNameLst>
                                      </p:cBhvr>
                                      <p:to>
                                        <p:strVal val="visible"/>
                                      </p:to>
                                    </p:set>
                                    <p:anim calcmode="lin" valueType="num">
                                      <p:cBhvr additive="base">
                                        <p:cTn id="19" dur="500" fill="hold"/>
                                        <p:tgtEl>
                                          <p:spTgt spid="23859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385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38595">
                                            <p:txEl>
                                              <p:pRg st="3" end="3"/>
                                            </p:txEl>
                                          </p:spTgt>
                                        </p:tgtEl>
                                        <p:attrNameLst>
                                          <p:attrName>style.visibility</p:attrName>
                                        </p:attrNameLst>
                                      </p:cBhvr>
                                      <p:to>
                                        <p:strVal val="visible"/>
                                      </p:to>
                                    </p:set>
                                    <p:anim calcmode="lin" valueType="num">
                                      <p:cBhvr additive="base">
                                        <p:cTn id="25" dur="500" fill="hold"/>
                                        <p:tgtEl>
                                          <p:spTgt spid="23859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3859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8595" grpId="0" build="p" bldLvl="5" autoUpdateAnimBg="0"/>
    </p:bldLst>
  </p:timing>
</p:sld>
</file>

<file path=ppt/theme/theme1.xml><?xml version="1.0" encoding="utf-8"?>
<a:theme xmlns:a="http://schemas.openxmlformats.org/drawingml/2006/main" name="Nature">
  <a:themeElements>
    <a:clrScheme name="Nature 2">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B0AE6A"/>
      </a:hlink>
      <a:folHlink>
        <a:srgbClr val="C3E684"/>
      </a:folHlink>
    </a:clrScheme>
    <a:fontScheme name="Natur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ature 1">
        <a:dk1>
          <a:srgbClr val="666699"/>
        </a:dk1>
        <a:lt1>
          <a:srgbClr val="FFFFCC"/>
        </a:lt1>
        <a:dk2>
          <a:srgbClr val="687FCA"/>
        </a:dk2>
        <a:lt2>
          <a:srgbClr val="192449"/>
        </a:lt2>
        <a:accent1>
          <a:srgbClr val="C9DDF1"/>
        </a:accent1>
        <a:accent2>
          <a:srgbClr val="FAC164"/>
        </a:accent2>
        <a:accent3>
          <a:srgbClr val="B9C0E1"/>
        </a:accent3>
        <a:accent4>
          <a:srgbClr val="DADAAE"/>
        </a:accent4>
        <a:accent5>
          <a:srgbClr val="E1EBF7"/>
        </a:accent5>
        <a:accent6>
          <a:srgbClr val="E3AF5A"/>
        </a:accent6>
        <a:hlink>
          <a:srgbClr val="B0AE6A"/>
        </a:hlink>
        <a:folHlink>
          <a:srgbClr val="C3E684"/>
        </a:folHlink>
      </a:clrScheme>
      <a:clrMap bg1="dk2" tx1="lt1" bg2="dk1" tx2="lt2" accent1="accent1" accent2="accent2" accent3="accent3" accent4="accent4" accent5="accent5" accent6="accent6" hlink="hlink" folHlink="folHlink"/>
    </a:extraClrScheme>
    <a:extraClrScheme>
      <a:clrScheme name="Nature 2">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B0AE6A"/>
        </a:hlink>
        <a:folHlink>
          <a:srgbClr val="C3E684"/>
        </a:folHlink>
      </a:clrScheme>
      <a:clrMap bg1="lt1" tx1="dk1" bg2="lt2" tx2="dk2" accent1="accent1" accent2="accent2" accent3="accent3" accent4="accent4" accent5="accent5" accent6="accent6" hlink="hlink" folHlink="folHlink"/>
    </a:extraClrScheme>
    <a:extraClrScheme>
      <a:clrScheme name="Nature 3">
        <a:dk1>
          <a:srgbClr val="333333"/>
        </a:dk1>
        <a:lt1>
          <a:srgbClr val="FFFFFF"/>
        </a:lt1>
        <a:dk2>
          <a:srgbClr val="000000"/>
        </a:dk2>
        <a:lt2>
          <a:srgbClr val="DDDDDD"/>
        </a:lt2>
        <a:accent1>
          <a:srgbClr val="DDDDDD"/>
        </a:accent1>
        <a:accent2>
          <a:srgbClr val="B2B2B2"/>
        </a:accent2>
        <a:accent3>
          <a:srgbClr val="FFFFFF"/>
        </a:accent3>
        <a:accent4>
          <a:srgbClr val="2A2A2A"/>
        </a:accent4>
        <a:accent5>
          <a:srgbClr val="EBEBEB"/>
        </a:accent5>
        <a:accent6>
          <a:srgbClr val="A1A1A1"/>
        </a:accent6>
        <a:hlink>
          <a:srgbClr val="808080"/>
        </a:hlink>
        <a:folHlink>
          <a:srgbClr val="5F5F5F"/>
        </a:folHlink>
      </a:clrScheme>
      <a:clrMap bg1="lt1" tx1="dk1" bg2="lt2" tx2="dk2" accent1="accent1" accent2="accent2" accent3="accent3" accent4="accent4" accent5="accent5" accent6="accent6" hlink="hlink" folHlink="folHlink"/>
    </a:extraClrScheme>
    <a:extraClrScheme>
      <a:clrScheme name="Nature 4">
        <a:dk1>
          <a:srgbClr val="8061A5"/>
        </a:dk1>
        <a:lt1>
          <a:srgbClr val="FFFFCC"/>
        </a:lt1>
        <a:dk2>
          <a:srgbClr val="967DB5"/>
        </a:dk2>
        <a:lt2>
          <a:srgbClr val="192449"/>
        </a:lt2>
        <a:accent1>
          <a:srgbClr val="D6C9F1"/>
        </a:accent1>
        <a:accent2>
          <a:srgbClr val="FAC164"/>
        </a:accent2>
        <a:accent3>
          <a:srgbClr val="C9BFD7"/>
        </a:accent3>
        <a:accent4>
          <a:srgbClr val="DADAAE"/>
        </a:accent4>
        <a:accent5>
          <a:srgbClr val="E8E1F7"/>
        </a:accent5>
        <a:accent6>
          <a:srgbClr val="E3AF5A"/>
        </a:accent6>
        <a:hlink>
          <a:srgbClr val="B0AE6A"/>
        </a:hlink>
        <a:folHlink>
          <a:srgbClr val="C3E684"/>
        </a:folHlink>
      </a:clrScheme>
      <a:clrMap bg1="dk2" tx1="lt1" bg2="dk1" tx2="lt2" accent1="accent1" accent2="accent2" accent3="accent3" accent4="accent4" accent5="accent5" accent6="accent6" hlink="hlink" folHlink="folHlink"/>
    </a:extraClrScheme>
    <a:extraClrScheme>
      <a:clrScheme name="Nature 5">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993333"/>
        </a:hlink>
        <a:folHlink>
          <a:srgbClr val="3333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Designs\Nature.pot</Template>
  <TotalTime>1931</TotalTime>
  <Words>6196</Words>
  <Application>Microsoft Office PowerPoint</Application>
  <PresentationFormat>On-screen Show (4:3)</PresentationFormat>
  <Paragraphs>685</Paragraphs>
  <Slides>79</Slides>
  <Notes>77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79</vt:i4>
      </vt:variant>
    </vt:vector>
  </HeadingPairs>
  <TitlesOfParts>
    <vt:vector size="86" baseType="lpstr">
      <vt:lpstr>Times New Roman</vt:lpstr>
      <vt:lpstr>Arial</vt:lpstr>
      <vt:lpstr>Wingdings</vt:lpstr>
      <vt:lpstr>Symbol</vt:lpstr>
      <vt:lpstr>Tms Rmn</vt:lpstr>
      <vt:lpstr>Monotype Sorts</vt:lpstr>
      <vt:lpstr>Nature</vt:lpstr>
      <vt:lpstr>What Does The Bible Say About Creation?</vt:lpstr>
      <vt:lpstr>The Bible and Creation</vt:lpstr>
      <vt:lpstr>Evidence of Creation in Nature</vt:lpstr>
      <vt:lpstr>The Bible Says God Is Evident In Nature</vt:lpstr>
      <vt:lpstr>Verification of Self Evidence</vt:lpstr>
      <vt:lpstr>A Consequence of Limited Reality</vt:lpstr>
      <vt:lpstr>Yet There Will Always Be Mysteries</vt:lpstr>
      <vt:lpstr>Faith &amp; Evidence</vt:lpstr>
      <vt:lpstr>“All Things”</vt:lpstr>
      <vt:lpstr>“Nothing”</vt:lpstr>
      <vt:lpstr>Time Was Created!</vt:lpstr>
      <vt:lpstr>God’s Time</vt:lpstr>
      <vt:lpstr>Faith</vt:lpstr>
      <vt:lpstr>God as Creator, Maker, Designer</vt:lpstr>
      <vt:lpstr>What Does the Bible Say?</vt:lpstr>
      <vt:lpstr>Creator, Maker, Designer</vt:lpstr>
      <vt:lpstr>Creator Is A Title of God’s</vt:lpstr>
      <vt:lpstr>Being Creator Makes God God</vt:lpstr>
      <vt:lpstr>To Be Owned By God</vt:lpstr>
      <vt:lpstr>God The Maker</vt:lpstr>
      <vt:lpstr>God’s Claim To Be Designer</vt:lpstr>
      <vt:lpstr>God Made A Plan First</vt:lpstr>
      <vt:lpstr>Quoting From Psalms 8</vt:lpstr>
      <vt:lpstr>Quoting From Genesis Chapter 1</vt:lpstr>
      <vt:lpstr>The Works of Creation</vt:lpstr>
      <vt:lpstr>Creation According to the Bible</vt:lpstr>
      <vt:lpstr>God’s Works of Creating and Making</vt:lpstr>
      <vt:lpstr>Three Works of Creation</vt:lpstr>
      <vt:lpstr>The Creation Account</vt:lpstr>
      <vt:lpstr>Work of Six Days (Formation and Making)</vt:lpstr>
      <vt:lpstr>Created in Six Days</vt:lpstr>
      <vt:lpstr>Two Creation Accounts</vt:lpstr>
      <vt:lpstr>Creation of Distinct Kinds</vt:lpstr>
      <vt:lpstr>What The NT Says About Kinds</vt:lpstr>
      <vt:lpstr>More on Kinds in the NT</vt:lpstr>
      <vt:lpstr>Principles of Creation</vt:lpstr>
      <vt:lpstr>Principle #1</vt:lpstr>
      <vt:lpstr>Principle #2</vt:lpstr>
      <vt:lpstr>Principle #3</vt:lpstr>
      <vt:lpstr>Principle #4</vt:lpstr>
      <vt:lpstr>Principle #4 (cont’d)</vt:lpstr>
      <vt:lpstr>Principle #4 (cont’d)</vt:lpstr>
      <vt:lpstr>Principle #4 (cont’d)</vt:lpstr>
      <vt:lpstr>“Fall and Curse” and …</vt:lpstr>
      <vt:lpstr>First Law of Thermodynamics</vt:lpstr>
      <vt:lpstr>Second Law of Thermodynamics</vt:lpstr>
      <vt:lpstr>The Biblical Flood</vt:lpstr>
      <vt:lpstr>References to Creation in the OT</vt:lpstr>
      <vt:lpstr>OT References to Creation</vt:lpstr>
      <vt:lpstr>More OT References to Creation</vt:lpstr>
      <vt:lpstr>References to Creation in the NT</vt:lpstr>
      <vt:lpstr>Christ Refers to Gen. 1-11</vt:lpstr>
      <vt:lpstr>What Else Did Jesus Say?</vt:lpstr>
      <vt:lpstr>Jesus Is The Creator</vt:lpstr>
      <vt:lpstr>NT References to Gen. 1-11</vt:lpstr>
      <vt:lpstr>More References in the NT</vt:lpstr>
      <vt:lpstr>NT References to the Flood</vt:lpstr>
      <vt:lpstr>References in the Book of Revelation</vt:lpstr>
      <vt:lpstr>Creation in the NT - Beginning</vt:lpstr>
      <vt:lpstr>Creation in the NT – Light</vt:lpstr>
      <vt:lpstr>Summary - NT References to Gen. 1-11</vt:lpstr>
      <vt:lpstr>Removing Genesis 1-11</vt:lpstr>
      <vt:lpstr>Conclusion</vt:lpstr>
      <vt:lpstr>Challenges With Genesis Account of Creation</vt:lpstr>
      <vt:lpstr>Challenges with Genesis</vt:lpstr>
      <vt:lpstr>More Challenges</vt:lpstr>
      <vt:lpstr>Continuing Challenges</vt:lpstr>
      <vt:lpstr>The Origin of Life Question</vt:lpstr>
      <vt:lpstr>The Flood – Worldwide or Local?</vt:lpstr>
      <vt:lpstr>Long Life Spans &amp; Genealogies</vt:lpstr>
      <vt:lpstr>Genealogical Timeline</vt:lpstr>
      <vt:lpstr>The Creation Days</vt:lpstr>
      <vt:lpstr>Creation Days Quote</vt:lpstr>
      <vt:lpstr>Creation Days Quote 2</vt:lpstr>
      <vt:lpstr>Creation Days Quote 3</vt:lpstr>
      <vt:lpstr>Creation Days Quote 4</vt:lpstr>
      <vt:lpstr>It’s a Matter of the Heart</vt:lpstr>
      <vt:lpstr>What We Know So Far</vt:lpstr>
      <vt:lpstr>What We Also Know</vt:lpstr>
    </vt:vector>
  </TitlesOfParts>
  <Company>Open Systems Technology Associates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Does The Bible Say About Creation?</dc:title>
  <dc:subject>Creation/Evolution Controversy</dc:subject>
  <dc:creator>Heinz Lycklama</dc:creator>
  <cp:lastModifiedBy>Teacher E-Solutions</cp:lastModifiedBy>
  <cp:revision>55</cp:revision>
  <dcterms:created xsi:type="dcterms:W3CDTF">2003-02-18T02:09:14Z</dcterms:created>
  <dcterms:modified xsi:type="dcterms:W3CDTF">2019-01-15T07:33:01Z</dcterms:modified>
</cp:coreProperties>
</file>