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64"/>
  </p:notesMasterIdLst>
  <p:sldIdLst>
    <p:sldId id="260" r:id="rId6"/>
    <p:sldId id="257" r:id="rId7"/>
    <p:sldId id="261" r:id="rId8"/>
    <p:sldId id="296" r:id="rId9"/>
    <p:sldId id="297" r:id="rId10"/>
    <p:sldId id="280" r:id="rId11"/>
    <p:sldId id="299" r:id="rId12"/>
    <p:sldId id="279" r:id="rId13"/>
    <p:sldId id="281" r:id="rId14"/>
    <p:sldId id="298" r:id="rId15"/>
    <p:sldId id="282" r:id="rId16"/>
    <p:sldId id="283" r:id="rId17"/>
    <p:sldId id="284" r:id="rId18"/>
    <p:sldId id="285" r:id="rId19"/>
    <p:sldId id="287" r:id="rId20"/>
    <p:sldId id="288" r:id="rId21"/>
    <p:sldId id="289" r:id="rId22"/>
    <p:sldId id="300" r:id="rId23"/>
    <p:sldId id="290" r:id="rId24"/>
    <p:sldId id="291" r:id="rId25"/>
    <p:sldId id="301" r:id="rId26"/>
    <p:sldId id="293" r:id="rId27"/>
    <p:sldId id="294" r:id="rId28"/>
    <p:sldId id="262" r:id="rId29"/>
    <p:sldId id="303" r:id="rId30"/>
    <p:sldId id="302" r:id="rId31"/>
    <p:sldId id="263" r:id="rId32"/>
    <p:sldId id="273" r:id="rId33"/>
    <p:sldId id="304" r:id="rId34"/>
    <p:sldId id="264" r:id="rId35"/>
    <p:sldId id="305" r:id="rId36"/>
    <p:sldId id="307" r:id="rId37"/>
    <p:sldId id="266" r:id="rId38"/>
    <p:sldId id="308" r:id="rId39"/>
    <p:sldId id="306" r:id="rId40"/>
    <p:sldId id="267" r:id="rId41"/>
    <p:sldId id="268" r:id="rId42"/>
    <p:sldId id="269" r:id="rId43"/>
    <p:sldId id="309" r:id="rId44"/>
    <p:sldId id="270" r:id="rId45"/>
    <p:sldId id="271" r:id="rId46"/>
    <p:sldId id="310" r:id="rId47"/>
    <p:sldId id="272" r:id="rId48"/>
    <p:sldId id="311" r:id="rId49"/>
    <p:sldId id="312" r:id="rId50"/>
    <p:sldId id="314" r:id="rId51"/>
    <p:sldId id="313" r:id="rId52"/>
    <p:sldId id="315" r:id="rId53"/>
    <p:sldId id="316" r:id="rId54"/>
    <p:sldId id="320" r:id="rId55"/>
    <p:sldId id="276" r:id="rId56"/>
    <p:sldId id="317" r:id="rId57"/>
    <p:sldId id="318" r:id="rId58"/>
    <p:sldId id="319" r:id="rId59"/>
    <p:sldId id="321" r:id="rId60"/>
    <p:sldId id="275" r:id="rId61"/>
    <p:sldId id="277" r:id="rId62"/>
    <p:sldId id="27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B2C"/>
    <a:srgbClr val="92823E"/>
    <a:srgbClr val="FFE38B"/>
    <a:srgbClr val="E8C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135D69-1ED8-4720-B76D-6DF6DBBC9EB2}" type="datetimeFigureOut">
              <a:rPr lang="en-US"/>
              <a:pPr>
                <a:defRPr/>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D33D780-0263-4CDC-AD00-1BFFFB830737}" type="slidenum">
              <a:rPr lang="en-US"/>
              <a:pPr>
                <a:defRPr/>
              </a:pPr>
              <a:t>‹#›</a:t>
            </a:fld>
            <a:endParaRPr lang="en-US"/>
          </a:p>
        </p:txBody>
      </p:sp>
    </p:spTree>
    <p:extLst>
      <p:ext uri="{BB962C8B-B14F-4D97-AF65-F5344CB8AC3E}">
        <p14:creationId xmlns:p14="http://schemas.microsoft.com/office/powerpoint/2010/main" val="1098544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81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8901727-7A0D-42D1-B217-01B43A46EAB4}" type="datetime8">
              <a:rPr lang="en-US" smtClean="0"/>
              <a:pPr fontAlgn="base">
                <a:spcBef>
                  <a:spcPct val="0"/>
                </a:spcBef>
                <a:spcAft>
                  <a:spcPct val="0"/>
                </a:spcAft>
                <a:defRPr/>
              </a:pPr>
              <a:t>1/15/2019 10:28 AM</a:t>
            </a:fld>
            <a:endParaRPr lang="en-US" smtClean="0"/>
          </a:p>
        </p:txBody>
      </p:sp>
      <p:sp>
        <p:nvSpPr>
          <p:cNvPr id="8198"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8199"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4DE24FD-C760-4D0D-9FF2-9D309EA13218}" type="slidenum">
              <a:rPr lang="en-US" smtClean="0"/>
              <a:pPr fontAlgn="base">
                <a:spcBef>
                  <a:spcPct val="0"/>
                </a:spcBef>
                <a:spcAft>
                  <a:spcPct val="0"/>
                </a:spcAft>
                <a:defRPr/>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2375570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290614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177795663"/>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246646678"/>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454621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60795299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702318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469079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90915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380029"/>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0962833"/>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3318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6235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9" r:id="rId10"/>
    <p:sldLayoutId id="2147484050" r:id="rId11"/>
    <p:sldLayoutId id="2147484047" r:id="rId12"/>
  </p:sldLayoutIdLst>
  <p:transition>
    <p:dissolv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48" r:id="rId1"/>
  </p:sldLayoutIdLst>
  <p:transition>
    <p:dissolv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audio" Target="../media/audio3.wav"/><Relationship Id="rId21" Type="http://schemas.openxmlformats.org/officeDocument/2006/relationships/image" Target="../media/image50.png"/><Relationship Id="rId7" Type="http://schemas.openxmlformats.org/officeDocument/2006/relationships/audio" Target="../media/audio7.wav"/><Relationship Id="rId12" Type="http://schemas.openxmlformats.org/officeDocument/2006/relationships/image" Target="../media/image41.wmf"/><Relationship Id="rId17" Type="http://schemas.openxmlformats.org/officeDocument/2006/relationships/image" Target="../media/image46.png"/><Relationship Id="rId2" Type="http://schemas.openxmlformats.org/officeDocument/2006/relationships/audio" Target="../media/audio2.wav"/><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audio" Target="../media/audio1.wav"/><Relationship Id="rId6" Type="http://schemas.openxmlformats.org/officeDocument/2006/relationships/audio" Target="../media/audio6.wav"/><Relationship Id="rId11" Type="http://schemas.openxmlformats.org/officeDocument/2006/relationships/image" Target="../media/image40.jpeg"/><Relationship Id="rId24" Type="http://schemas.openxmlformats.org/officeDocument/2006/relationships/image" Target="../media/image53.wmf"/><Relationship Id="rId5" Type="http://schemas.openxmlformats.org/officeDocument/2006/relationships/audio" Target="../media/audio5.wav"/><Relationship Id="rId15" Type="http://schemas.openxmlformats.org/officeDocument/2006/relationships/image" Target="../media/image44.png"/><Relationship Id="rId23" Type="http://schemas.openxmlformats.org/officeDocument/2006/relationships/image" Target="../media/image52.wmf"/><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audio" Target="../media/audio4.wav"/><Relationship Id="rId9" Type="http://schemas.openxmlformats.org/officeDocument/2006/relationships/slideLayout" Target="../slideLayouts/slideLayout4.xml"/><Relationship Id="rId14" Type="http://schemas.openxmlformats.org/officeDocument/2006/relationships/image" Target="../media/image43.png"/><Relationship Id="rId22"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audio" Target="../media/audio9.wav"/><Relationship Id="rId5" Type="http://schemas.openxmlformats.org/officeDocument/2006/relationships/image" Target="../media/image5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audio" Target="file:///C:\Documents%20and%20Settings\The%20Covalt%20Family\My%20Documents\My%20Music\hymns\I%20lived%20in%20Heaven.mp3"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8CD78"/>
            </a:gs>
            <a:gs pos="50000">
              <a:schemeClr val="accent1">
                <a:tint val="44500"/>
                <a:satMod val="160000"/>
              </a:scheme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5318379"/>
          </a:xfrm>
        </p:spPr>
        <p:txBody>
          <a:bodyPr/>
          <a:lstStyle/>
          <a:p>
            <a:pPr algn="ctr" eaLnBrk="1" hangingPunct="1">
              <a:defRPr/>
            </a:pPr>
            <a:r>
              <a:rPr sz="9600" smtClean="0">
                <a:latin typeface="Franklin Gothic Heavy" pitchFamily="34" charset="0"/>
              </a:rPr>
              <a:t>Worship Heavenly Father Diligently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495800" y="838200"/>
            <a:ext cx="3810000" cy="3490913"/>
          </a:xfrm>
        </p:spPr>
        <p:txBody>
          <a:bodyPr/>
          <a:lstStyle/>
          <a:p>
            <a:pPr>
              <a:defRPr/>
            </a:pPr>
            <a:r>
              <a:rPr lang="en-US" sz="3600" dirty="0" smtClean="0">
                <a:effectLst>
                  <a:outerShdw blurRad="38100" dist="38100" dir="2700000" algn="tl">
                    <a:srgbClr val="000000">
                      <a:alpha val="43137"/>
                    </a:srgbClr>
                  </a:outerShdw>
                </a:effectLst>
              </a:rPr>
              <a:t>Elijah wanted to show the people that idols have no power. He asked for two bulls for a sacrifice and some wood. </a:t>
            </a:r>
          </a:p>
        </p:txBody>
      </p:sp>
      <p:pic>
        <p:nvPicPr>
          <p:cNvPr id="15363" name="Picture 4" descr="Image"/>
          <p:cNvPicPr>
            <a:picLocks noChangeAspect="1" noChangeArrowheads="1"/>
          </p:cNvPicPr>
          <p:nvPr/>
        </p:nvPicPr>
        <p:blipFill>
          <a:blip r:embed="rId2">
            <a:lum bright="16000"/>
          </a:blip>
          <a:srcRect/>
          <a:stretch>
            <a:fillRect/>
          </a:stretch>
        </p:blipFill>
        <p:spPr bwMode="auto">
          <a:xfrm>
            <a:off x="914400" y="990600"/>
            <a:ext cx="3552825" cy="3200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457200" y="4572000"/>
            <a:ext cx="7772400" cy="149542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Elijah gave a bull and some of the wood to the priests of Baal. He kept a bull and some wood for his sacrifice.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800" decel="100000"/>
                                        <p:tgtEl>
                                          <p:spTgt spid="15362">
                                            <p:txEl>
                                              <p:pRg st="0" end="0"/>
                                            </p:txEl>
                                          </p:spTgt>
                                        </p:tgtEl>
                                      </p:cBhvr>
                                    </p:animEffect>
                                    <p:anim calcmode="lin" valueType="num">
                                      <p:cBhvr>
                                        <p:cTn id="8" dur="800" decel="100000" fill="hold"/>
                                        <p:tgtEl>
                                          <p:spTgt spid="1536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536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536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2">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5" presetClass="entr" presetSubtype="0" fill="hold" nodeType="afterEffect">
                                  <p:stCondLst>
                                    <p:cond delay="0"/>
                                  </p:stCondLst>
                                  <p:childTnLst>
                                    <p:set>
                                      <p:cBhvr>
                                        <p:cTn id="15" dur="1" fill="hold">
                                          <p:stCondLst>
                                            <p:cond delay="0"/>
                                          </p:stCondLst>
                                        </p:cTn>
                                        <p:tgtEl>
                                          <p:spTgt spid="15363"/>
                                        </p:tgtEl>
                                        <p:attrNameLst>
                                          <p:attrName>style.visibility</p:attrName>
                                        </p:attrNameLst>
                                      </p:cBhvr>
                                      <p:to>
                                        <p:strVal val="visible"/>
                                      </p:to>
                                    </p:set>
                                    <p:anim calcmode="lin" valueType="num">
                                      <p:cBhvr>
                                        <p:cTn id="16" dur="1000" fill="hold"/>
                                        <p:tgtEl>
                                          <p:spTgt spid="15363"/>
                                        </p:tgtEl>
                                        <p:attrNameLst>
                                          <p:attrName>ppt_w</p:attrName>
                                        </p:attrNameLst>
                                      </p:cBhvr>
                                      <p:tavLst>
                                        <p:tav tm="0">
                                          <p:val>
                                            <p:strVal val="#ppt_w*0.70"/>
                                          </p:val>
                                        </p:tav>
                                        <p:tav tm="100000">
                                          <p:val>
                                            <p:strVal val="#ppt_w"/>
                                          </p:val>
                                        </p:tav>
                                      </p:tavLst>
                                    </p:anim>
                                    <p:anim calcmode="lin" valueType="num">
                                      <p:cBhvr>
                                        <p:cTn id="17" dur="1000" fill="hold"/>
                                        <p:tgtEl>
                                          <p:spTgt spid="15363"/>
                                        </p:tgtEl>
                                        <p:attrNameLst>
                                          <p:attrName>ppt_h</p:attrName>
                                        </p:attrNameLst>
                                      </p:cBhvr>
                                      <p:tavLst>
                                        <p:tav tm="0">
                                          <p:val>
                                            <p:strVal val="#ppt_h"/>
                                          </p:val>
                                        </p:tav>
                                        <p:tav tm="100000">
                                          <p:val>
                                            <p:strVal val="#ppt_h"/>
                                          </p:val>
                                        </p:tav>
                                      </p:tavLst>
                                    </p:anim>
                                    <p:animEffect transition="in" filter="fade">
                                      <p:cBhvr>
                                        <p:cTn id="18" dur="1000"/>
                                        <p:tgtEl>
                                          <p:spTgt spid="153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2819400"/>
            <a:ext cx="4267200" cy="3524250"/>
          </a:xfrm>
        </p:spPr>
        <p:txBody>
          <a:bodyPr/>
          <a:lstStyle/>
          <a:p>
            <a:pPr>
              <a:defRPr/>
            </a:pPr>
            <a:r>
              <a:rPr lang="en-US" sz="3600" dirty="0" smtClean="0">
                <a:effectLst>
                  <a:outerShdw blurRad="38100" dist="38100" dir="2700000" algn="tl">
                    <a:srgbClr val="000000">
                      <a:alpha val="43137"/>
                    </a:srgbClr>
                  </a:outerShdw>
                </a:effectLst>
              </a:rPr>
              <a:t>The wicked priests prayed to Baal all morning. They jumped on the altar and shouted. Baal did not answer. Baal was only an idol. </a:t>
            </a:r>
            <a:endParaRPr lang="en-US" dirty="0" smtClean="0">
              <a:effectLst>
                <a:outerShdw blurRad="38100" dist="38100" dir="2700000" algn="tl">
                  <a:srgbClr val="000000">
                    <a:alpha val="43137"/>
                  </a:srgbClr>
                </a:outerShdw>
              </a:effectLst>
            </a:endParaRPr>
          </a:p>
        </p:txBody>
      </p:sp>
      <p:pic>
        <p:nvPicPr>
          <p:cNvPr id="16387" name="Picture 4" descr="Image"/>
          <p:cNvPicPr>
            <a:picLocks noChangeAspect="1" noChangeArrowheads="1"/>
          </p:cNvPicPr>
          <p:nvPr/>
        </p:nvPicPr>
        <p:blipFill>
          <a:blip r:embed="rId2">
            <a:lum bright="10000"/>
          </a:blip>
          <a:srcRect l="1378" t="471" r="747" b="1531"/>
          <a:stretch>
            <a:fillRect/>
          </a:stretch>
        </p:blipFill>
        <p:spPr bwMode="auto">
          <a:xfrm>
            <a:off x="4678363" y="2971800"/>
            <a:ext cx="3551237" cy="3200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381000" y="609600"/>
            <a:ext cx="8077200" cy="207010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Elijah told the priests not to burn the sacrifice. He told the priests to pray to their idol. He said Baal must burn the sacrifice.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6386">
                                            <p:txEl>
                                              <p:pRg st="0" end="0"/>
                                            </p:txEl>
                                          </p:spTgt>
                                        </p:tgtEl>
                                        <p:attrNameLst>
                                          <p:attrName>style.visibility</p:attrName>
                                        </p:attrNameLst>
                                      </p:cBhvr>
                                      <p:to>
                                        <p:strVal val="visible"/>
                                      </p:to>
                                    </p:set>
                                    <p:anim calcmode="lin" valueType="num">
                                      <p:cBhvr>
                                        <p:cTn id="16" dur="500" fill="hold"/>
                                        <p:tgtEl>
                                          <p:spTgt spid="1638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38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638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38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386">
                                            <p:txEl>
                                              <p:pRg st="0" end="0"/>
                                            </p:txEl>
                                          </p:spTgt>
                                        </p:tgtEl>
                                      </p:cBhvr>
                                    </p:animEffect>
                                  </p:childTnLst>
                                </p:cTn>
                              </p:par>
                            </p:childTnLst>
                          </p:cTn>
                        </p:par>
                        <p:par>
                          <p:cTn id="21" fill="hold" nodeType="afterGroup">
                            <p:stCondLst>
                              <p:cond delay="5700"/>
                            </p:stCondLst>
                            <p:childTnLst>
                              <p:par>
                                <p:cTn id="22" presetID="30" presetClass="entr" presetSubtype="0" fill="hold" nodeType="after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fade">
                                      <p:cBhvr>
                                        <p:cTn id="24" dur="800" decel="100000"/>
                                        <p:tgtEl>
                                          <p:spTgt spid="16387"/>
                                        </p:tgtEl>
                                      </p:cBhvr>
                                    </p:animEffect>
                                    <p:anim calcmode="lin" valueType="num">
                                      <p:cBhvr>
                                        <p:cTn id="25" dur="800" decel="100000" fill="hold"/>
                                        <p:tgtEl>
                                          <p:spTgt spid="16387"/>
                                        </p:tgtEl>
                                        <p:attrNameLst>
                                          <p:attrName>style.rotation</p:attrName>
                                        </p:attrNameLst>
                                      </p:cBhvr>
                                      <p:tavLst>
                                        <p:tav tm="0">
                                          <p:val>
                                            <p:fltVal val="-90"/>
                                          </p:val>
                                        </p:tav>
                                        <p:tav tm="100000">
                                          <p:val>
                                            <p:fltVal val="0"/>
                                          </p:val>
                                        </p:tav>
                                      </p:tavLst>
                                    </p:anim>
                                    <p:anim calcmode="lin" valueType="num">
                                      <p:cBhvr>
                                        <p:cTn id="26" dur="800" decel="100000" fill="hold"/>
                                        <p:tgtEl>
                                          <p:spTgt spid="16387"/>
                                        </p:tgtEl>
                                        <p:attrNameLst>
                                          <p:attrName>ppt_x</p:attrName>
                                        </p:attrNameLst>
                                      </p:cBhvr>
                                      <p:tavLst>
                                        <p:tav tm="0">
                                          <p:val>
                                            <p:strVal val="#ppt_x+0.4"/>
                                          </p:val>
                                        </p:tav>
                                        <p:tav tm="100000">
                                          <p:val>
                                            <p:strVal val="#ppt_x-0.05"/>
                                          </p:val>
                                        </p:tav>
                                      </p:tavLst>
                                    </p:anim>
                                    <p:anim calcmode="lin" valueType="num">
                                      <p:cBhvr>
                                        <p:cTn id="27" dur="800" decel="100000" fill="hold"/>
                                        <p:tgtEl>
                                          <p:spTgt spid="1638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638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638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886200" y="609600"/>
            <a:ext cx="4648200" cy="5595938"/>
          </a:xfrm>
        </p:spPr>
        <p:txBody>
          <a:bodyPr/>
          <a:lstStyle/>
          <a:p>
            <a:pPr>
              <a:defRPr/>
            </a:pPr>
            <a:r>
              <a:rPr lang="en-US" sz="3600" dirty="0" smtClean="0">
                <a:effectLst>
                  <a:outerShdw blurRad="38100" dist="38100" dir="2700000" algn="tl">
                    <a:srgbClr val="000000">
                      <a:alpha val="43137"/>
                    </a:srgbClr>
                  </a:outerShdw>
                </a:effectLst>
              </a:rPr>
              <a:t>Elijah told the priests to pray louder. He made fun of them. He said their idol must be sleeping. </a:t>
            </a:r>
          </a:p>
          <a:p>
            <a:pPr>
              <a:defRPr/>
            </a:pPr>
            <a:r>
              <a:rPr lang="en-US" sz="3600" dirty="0" smtClean="0">
                <a:effectLst>
                  <a:outerShdw blurRad="38100" dist="38100" dir="2700000" algn="tl">
                    <a:srgbClr val="000000">
                      <a:alpha val="43137"/>
                    </a:srgbClr>
                  </a:outerShdw>
                </a:effectLst>
              </a:rPr>
              <a:t>The wicked priests prayed louder and louder. They prayed all day. Baal did not answer. The priests’ sacrifice did not burn. </a:t>
            </a:r>
          </a:p>
        </p:txBody>
      </p:sp>
      <p:pic>
        <p:nvPicPr>
          <p:cNvPr id="17411" name="Picture 2" descr="Image"/>
          <p:cNvPicPr>
            <a:picLocks noChangeAspect="1" noChangeArrowheads="1"/>
          </p:cNvPicPr>
          <p:nvPr/>
        </p:nvPicPr>
        <p:blipFill>
          <a:blip r:embed="rId2"/>
          <a:srcRect/>
          <a:stretch>
            <a:fillRect/>
          </a:stretch>
        </p:blipFill>
        <p:spPr bwMode="auto">
          <a:xfrm>
            <a:off x="914400" y="685800"/>
            <a:ext cx="2962275" cy="2667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412" name="Picture 4" descr="Image"/>
          <p:cNvPicPr>
            <a:picLocks noChangeAspect="1" noChangeArrowheads="1"/>
          </p:cNvPicPr>
          <p:nvPr/>
        </p:nvPicPr>
        <p:blipFill>
          <a:blip r:embed="rId3"/>
          <a:srcRect/>
          <a:stretch>
            <a:fillRect/>
          </a:stretch>
        </p:blipFill>
        <p:spPr bwMode="auto">
          <a:xfrm>
            <a:off x="914400" y="3505200"/>
            <a:ext cx="2962275" cy="2667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Scale>
                                      <p:cBhvr>
                                        <p:cTn id="7" dur="1000" decel="50000" fill="hold">
                                          <p:stCondLst>
                                            <p:cond delay="0"/>
                                          </p:stCondLst>
                                        </p:cTn>
                                        <p:tgtEl>
                                          <p:spTgt spid="174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410">
                                            <p:txEl>
                                              <p:pRg st="0" end="0"/>
                                            </p:txEl>
                                          </p:spTgt>
                                        </p:tgtEl>
                                        <p:attrNameLst>
                                          <p:attrName>ppt_x</p:attrName>
                                          <p:attrName>ppt_y</p:attrName>
                                        </p:attrNameLst>
                                      </p:cBhvr>
                                    </p:animMotion>
                                    <p:animEffect transition="in" filter="fade">
                                      <p:cBhvr>
                                        <p:cTn id="9" dur="1000"/>
                                        <p:tgtEl>
                                          <p:spTgt spid="17410">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fade">
                                      <p:cBhvr>
                                        <p:cTn id="13" dur="1000"/>
                                        <p:tgtEl>
                                          <p:spTgt spid="17411"/>
                                        </p:tgtEl>
                                      </p:cBhvr>
                                    </p:animEffect>
                                    <p:anim calcmode="lin" valueType="num">
                                      <p:cBhvr>
                                        <p:cTn id="14" dur="1000" fill="hold"/>
                                        <p:tgtEl>
                                          <p:spTgt spid="17411"/>
                                        </p:tgtEl>
                                        <p:attrNameLst>
                                          <p:attrName>ppt_x</p:attrName>
                                        </p:attrNameLst>
                                      </p:cBhvr>
                                      <p:tavLst>
                                        <p:tav tm="0">
                                          <p:val>
                                            <p:strVal val="#ppt_x"/>
                                          </p:val>
                                        </p:tav>
                                        <p:tav tm="100000">
                                          <p:val>
                                            <p:strVal val="#ppt_x"/>
                                          </p:val>
                                        </p:tav>
                                      </p:tavLst>
                                    </p:anim>
                                    <p:anim calcmode="lin" valueType="num">
                                      <p:cBhvr>
                                        <p:cTn id="15" dur="900" decel="100000" fill="hold"/>
                                        <p:tgtEl>
                                          <p:spTgt spid="174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411"/>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7410">
                                            <p:txEl>
                                              <p:pRg st="1" end="1"/>
                                            </p:txEl>
                                          </p:spTgt>
                                        </p:tgtEl>
                                        <p:attrNameLst>
                                          <p:attrName>style.visibility</p:attrName>
                                        </p:attrNameLst>
                                      </p:cBhvr>
                                      <p:to>
                                        <p:strVal val="visible"/>
                                      </p:to>
                                    </p:set>
                                    <p:animScale>
                                      <p:cBhvr>
                                        <p:cTn id="21" dur="1000" decel="50000" fill="hold">
                                          <p:stCondLst>
                                            <p:cond delay="0"/>
                                          </p:stCondLst>
                                        </p:cTn>
                                        <p:tgtEl>
                                          <p:spTgt spid="174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410">
                                            <p:txEl>
                                              <p:pRg st="1" end="1"/>
                                            </p:txEl>
                                          </p:spTgt>
                                        </p:tgtEl>
                                        <p:attrNameLst>
                                          <p:attrName>ppt_x</p:attrName>
                                          <p:attrName>ppt_y</p:attrName>
                                        </p:attrNameLst>
                                      </p:cBhvr>
                                    </p:animMotion>
                                    <p:animEffect transition="in" filter="fade">
                                      <p:cBhvr>
                                        <p:cTn id="23" dur="1000"/>
                                        <p:tgtEl>
                                          <p:spTgt spid="17410">
                                            <p:txEl>
                                              <p:pRg st="1" end="1"/>
                                            </p:txEl>
                                          </p:spTgt>
                                        </p:tgtEl>
                                      </p:cBhvr>
                                    </p:animEffect>
                                  </p:childTnLst>
                                </p:cTn>
                              </p:par>
                            </p:childTnLst>
                          </p:cTn>
                        </p:par>
                        <p:par>
                          <p:cTn id="24" fill="hold" nodeType="afterGroup">
                            <p:stCondLst>
                              <p:cond delay="1000"/>
                            </p:stCondLst>
                            <p:childTnLst>
                              <p:par>
                                <p:cTn id="25" presetID="37" presetClass="entr" presetSubtype="0" fill="hold" nodeType="afterEffect">
                                  <p:stCondLst>
                                    <p:cond delay="0"/>
                                  </p:stCondLst>
                                  <p:childTnLst>
                                    <p:set>
                                      <p:cBhvr>
                                        <p:cTn id="26" dur="1" fill="hold">
                                          <p:stCondLst>
                                            <p:cond delay="0"/>
                                          </p:stCondLst>
                                        </p:cTn>
                                        <p:tgtEl>
                                          <p:spTgt spid="17412"/>
                                        </p:tgtEl>
                                        <p:attrNameLst>
                                          <p:attrName>style.visibility</p:attrName>
                                        </p:attrNameLst>
                                      </p:cBhvr>
                                      <p:to>
                                        <p:strVal val="visible"/>
                                      </p:to>
                                    </p:set>
                                    <p:animEffect transition="in" filter="fade">
                                      <p:cBhvr>
                                        <p:cTn id="27" dur="1000"/>
                                        <p:tgtEl>
                                          <p:spTgt spid="17412"/>
                                        </p:tgtEl>
                                      </p:cBhvr>
                                    </p:animEffect>
                                    <p:anim calcmode="lin" valueType="num">
                                      <p:cBhvr>
                                        <p:cTn id="28" dur="1000" fill="hold"/>
                                        <p:tgtEl>
                                          <p:spTgt spid="17412"/>
                                        </p:tgtEl>
                                        <p:attrNameLst>
                                          <p:attrName>ppt_x</p:attrName>
                                        </p:attrNameLst>
                                      </p:cBhvr>
                                      <p:tavLst>
                                        <p:tav tm="0">
                                          <p:val>
                                            <p:strVal val="#ppt_x"/>
                                          </p:val>
                                        </p:tav>
                                        <p:tav tm="100000">
                                          <p:val>
                                            <p:strVal val="#ppt_x"/>
                                          </p:val>
                                        </p:tav>
                                      </p:tavLst>
                                    </p:anim>
                                    <p:anim calcmode="lin" valueType="num">
                                      <p:cBhvr>
                                        <p:cTn id="29" dur="900" decel="100000" fill="hold"/>
                                        <p:tgtEl>
                                          <p:spTgt spid="174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4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609600"/>
            <a:ext cx="4724400" cy="4098925"/>
          </a:xfrm>
        </p:spPr>
        <p:txBody>
          <a:bodyPr/>
          <a:lstStyle/>
          <a:p>
            <a:pPr>
              <a:defRPr/>
            </a:pPr>
            <a:r>
              <a:rPr lang="en-US" sz="3600" dirty="0" smtClean="0">
                <a:effectLst>
                  <a:outerShdw blurRad="38100" dist="38100" dir="2700000" algn="tl">
                    <a:srgbClr val="000000">
                      <a:alpha val="43137"/>
                    </a:srgbClr>
                  </a:outerShdw>
                </a:effectLst>
              </a:rPr>
              <a:t>Elijah told the people to come close to him. Elijah told them he would pray to God. </a:t>
            </a:r>
          </a:p>
          <a:p>
            <a:pPr>
              <a:defRPr/>
            </a:pPr>
            <a:r>
              <a:rPr lang="en-US" sz="3600" dirty="0" smtClean="0">
                <a:effectLst>
                  <a:outerShdw blurRad="38100" dist="38100" dir="2700000" algn="tl">
                    <a:srgbClr val="000000">
                      <a:alpha val="43137"/>
                    </a:srgbClr>
                  </a:outerShdw>
                </a:effectLst>
              </a:rPr>
              <a:t>He said God would send fire down from heaven. God would burn his sacrifice. </a:t>
            </a:r>
          </a:p>
        </p:txBody>
      </p:sp>
      <p:pic>
        <p:nvPicPr>
          <p:cNvPr id="18435" name="Picture 2" descr="Image"/>
          <p:cNvPicPr>
            <a:picLocks noChangeAspect="1" noChangeArrowheads="1"/>
          </p:cNvPicPr>
          <p:nvPr/>
        </p:nvPicPr>
        <p:blipFill>
          <a:blip r:embed="rId2"/>
          <a:srcRect/>
          <a:stretch>
            <a:fillRect/>
          </a:stretch>
        </p:blipFill>
        <p:spPr bwMode="auto">
          <a:xfrm>
            <a:off x="5181600" y="1219200"/>
            <a:ext cx="3013075" cy="27130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Content Placeholder 2"/>
          <p:cNvSpPr txBox="1">
            <a:spLocks/>
          </p:cNvSpPr>
          <p:nvPr/>
        </p:nvSpPr>
        <p:spPr bwMode="auto">
          <a:xfrm>
            <a:off x="533400" y="4724400"/>
            <a:ext cx="7696200" cy="149542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Elijah built an altar of stones. He dug around the altar. Elijah put the bull and some wood on the altar.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0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34">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18435"/>
                                        </p:tgtEl>
                                        <p:attrNameLst>
                                          <p:attrName>style.visibility</p:attrName>
                                        </p:attrNameLst>
                                      </p:cBhvr>
                                      <p:to>
                                        <p:strVal val="visible"/>
                                      </p:to>
                                    </p:set>
                                    <p:anim calcmode="lin" valueType="num">
                                      <p:cBhvr>
                                        <p:cTn id="12" dur="1000" fill="hold"/>
                                        <p:tgtEl>
                                          <p:spTgt spid="18435"/>
                                        </p:tgtEl>
                                        <p:attrNameLst>
                                          <p:attrName>ppt_w</p:attrName>
                                        </p:attrNameLst>
                                      </p:cBhvr>
                                      <p:tavLst>
                                        <p:tav tm="0">
                                          <p:val>
                                            <p:fltVal val="0"/>
                                          </p:val>
                                        </p:tav>
                                        <p:tav tm="100000">
                                          <p:val>
                                            <p:strVal val="#ppt_w"/>
                                          </p:val>
                                        </p:tav>
                                      </p:tavLst>
                                    </p:anim>
                                    <p:anim calcmode="lin" valueType="num">
                                      <p:cBhvr>
                                        <p:cTn id="13" dur="1000" fill="hold"/>
                                        <p:tgtEl>
                                          <p:spTgt spid="18435"/>
                                        </p:tgtEl>
                                        <p:attrNameLst>
                                          <p:attrName>ppt_h</p:attrName>
                                        </p:attrNameLst>
                                      </p:cBhvr>
                                      <p:tavLst>
                                        <p:tav tm="0">
                                          <p:val>
                                            <p:fltVal val="0"/>
                                          </p:val>
                                        </p:tav>
                                        <p:tav tm="100000">
                                          <p:val>
                                            <p:strVal val="#ppt_h"/>
                                          </p:val>
                                        </p:tav>
                                      </p:tavLst>
                                    </p:anim>
                                    <p:anim calcmode="lin" valueType="num">
                                      <p:cBhvr>
                                        <p:cTn id="14" dur="1000" fill="hold"/>
                                        <p:tgtEl>
                                          <p:spTgt spid="18435"/>
                                        </p:tgtEl>
                                        <p:attrNameLst>
                                          <p:attrName>style.rotation</p:attrName>
                                        </p:attrNameLst>
                                      </p:cBhvr>
                                      <p:tavLst>
                                        <p:tav tm="0">
                                          <p:val>
                                            <p:fltVal val="90"/>
                                          </p:val>
                                        </p:tav>
                                        <p:tav tm="100000">
                                          <p:val>
                                            <p:fltVal val="0"/>
                                          </p:val>
                                        </p:tav>
                                      </p:tavLst>
                                    </p:anim>
                                    <p:animEffect transition="in" filter="fade">
                                      <p:cBhvr>
                                        <p:cTn id="15" dur="1000"/>
                                        <p:tgtEl>
                                          <p:spTgt spid="184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8434">
                                            <p:txEl>
                                              <p:pRg st="1" end="1"/>
                                            </p:txEl>
                                          </p:spTgt>
                                        </p:tgtEl>
                                        <p:attrNameLst>
                                          <p:attrName>style.visibility</p:attrName>
                                        </p:attrNameLst>
                                      </p:cBhvr>
                                      <p:to>
                                        <p:strVal val="visible"/>
                                      </p:to>
                                    </p:set>
                                    <p:anim calcmode="lin" valueType="num">
                                      <p:cBhvr>
                                        <p:cTn id="20" dur="1000" fill="hold"/>
                                        <p:tgtEl>
                                          <p:spTgt spid="1843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843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657600" y="685800"/>
            <a:ext cx="5029200" cy="5595938"/>
          </a:xfrm>
        </p:spPr>
        <p:txBody>
          <a:bodyPr/>
          <a:lstStyle/>
          <a:p>
            <a:pPr>
              <a:defRPr/>
            </a:pPr>
            <a:r>
              <a:rPr lang="en-US" sz="3600" dirty="0" smtClean="0">
                <a:effectLst>
                  <a:outerShdw blurRad="38100" dist="38100" dir="2700000" algn="tl">
                    <a:srgbClr val="000000">
                      <a:alpha val="43137"/>
                    </a:srgbClr>
                  </a:outerShdw>
                </a:effectLst>
              </a:rPr>
              <a:t>Elijah asked men to bring twelve barrels of water. He told them to pour the water on the sacrifice. They poured the water on the sacrifice.</a:t>
            </a:r>
          </a:p>
          <a:p>
            <a:pPr>
              <a:defRPr/>
            </a:pPr>
            <a:r>
              <a:rPr lang="en-US" sz="3600" dirty="0" smtClean="0">
                <a:effectLst>
                  <a:outerShdw blurRad="38100" dist="38100" dir="2700000" algn="tl">
                    <a:srgbClr val="000000">
                      <a:alpha val="43137"/>
                    </a:srgbClr>
                  </a:outerShdw>
                </a:effectLst>
              </a:rPr>
              <a:t>Elijah prayed to God. Elijah wanted the people to worship God. He asked God to help him. </a:t>
            </a:r>
          </a:p>
        </p:txBody>
      </p:sp>
      <p:pic>
        <p:nvPicPr>
          <p:cNvPr id="19459" name="Picture 2" descr="Image"/>
          <p:cNvPicPr>
            <a:picLocks noChangeAspect="1" noChangeArrowheads="1"/>
          </p:cNvPicPr>
          <p:nvPr/>
        </p:nvPicPr>
        <p:blipFill>
          <a:blip r:embed="rId2"/>
          <a:srcRect/>
          <a:stretch>
            <a:fillRect/>
          </a:stretch>
        </p:blipFill>
        <p:spPr bwMode="auto">
          <a:xfrm>
            <a:off x="838200" y="685800"/>
            <a:ext cx="2819400" cy="25384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460" name="Picture 2" descr="Image"/>
          <p:cNvPicPr>
            <a:picLocks noChangeAspect="1" noChangeArrowheads="1"/>
          </p:cNvPicPr>
          <p:nvPr/>
        </p:nvPicPr>
        <p:blipFill>
          <a:blip r:embed="rId3"/>
          <a:srcRect/>
          <a:stretch>
            <a:fillRect/>
          </a:stretch>
        </p:blipFill>
        <p:spPr bwMode="auto">
          <a:xfrm>
            <a:off x="914400" y="3733800"/>
            <a:ext cx="2709863" cy="243998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1000" fill="hold"/>
                                        <p:tgtEl>
                                          <p:spTgt spid="1945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945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xEl>
                                              <p:pRg st="0" end="0"/>
                                            </p:txEl>
                                          </p:spTgt>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p:cTn id="13" dur="1000" fill="hold"/>
                                        <p:tgtEl>
                                          <p:spTgt spid="19459"/>
                                        </p:tgtEl>
                                        <p:attrNameLst>
                                          <p:attrName>ppt_x</p:attrName>
                                        </p:attrNameLst>
                                      </p:cBhvr>
                                      <p:tavLst>
                                        <p:tav tm="0">
                                          <p:val>
                                            <p:strVal val="#ppt_x-.2"/>
                                          </p:val>
                                        </p:tav>
                                        <p:tav tm="100000">
                                          <p:val>
                                            <p:strVal val="#ppt_x"/>
                                          </p:val>
                                        </p:tav>
                                      </p:tavLst>
                                    </p:anim>
                                    <p:anim calcmode="lin" valueType="num">
                                      <p:cBhvr>
                                        <p:cTn id="14" dur="1000" fill="hold"/>
                                        <p:tgtEl>
                                          <p:spTgt spid="1945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94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9458">
                                            <p:txEl>
                                              <p:pRg st="1" end="1"/>
                                            </p:txEl>
                                          </p:spTgt>
                                        </p:tgtEl>
                                        <p:attrNameLst>
                                          <p:attrName>style.visibility</p:attrName>
                                        </p:attrNameLst>
                                      </p:cBhvr>
                                      <p:to>
                                        <p:strVal val="visible"/>
                                      </p:to>
                                    </p:set>
                                    <p:anim calcmode="lin" valueType="num">
                                      <p:cBhvr>
                                        <p:cTn id="20" dur="1000" fill="hold"/>
                                        <p:tgtEl>
                                          <p:spTgt spid="19458">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1945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9458">
                                            <p:txEl>
                                              <p:pRg st="1" end="1"/>
                                            </p:txEl>
                                          </p:spTgt>
                                        </p:tgtEl>
                                      </p:cBhvr>
                                    </p:animEffect>
                                  </p:childTnLst>
                                </p:cTn>
                              </p:par>
                            </p:childTnLst>
                          </p:cTn>
                        </p:par>
                        <p:par>
                          <p:cTn id="23" fill="hold" nodeType="afterGroup">
                            <p:stCondLst>
                              <p:cond delay="1000"/>
                            </p:stCondLst>
                            <p:childTnLst>
                              <p:par>
                                <p:cTn id="24" presetID="29" presetClass="entr" presetSubtype="0" fill="hold" nodeType="afterEffect">
                                  <p:stCondLst>
                                    <p:cond delay="0"/>
                                  </p:stCondLst>
                                  <p:childTnLst>
                                    <p:set>
                                      <p:cBhvr>
                                        <p:cTn id="25" dur="1" fill="hold">
                                          <p:stCondLst>
                                            <p:cond delay="0"/>
                                          </p:stCondLst>
                                        </p:cTn>
                                        <p:tgtEl>
                                          <p:spTgt spid="19460"/>
                                        </p:tgtEl>
                                        <p:attrNameLst>
                                          <p:attrName>style.visibility</p:attrName>
                                        </p:attrNameLst>
                                      </p:cBhvr>
                                      <p:to>
                                        <p:strVal val="visible"/>
                                      </p:to>
                                    </p:set>
                                    <p:anim calcmode="lin" valueType="num">
                                      <p:cBhvr>
                                        <p:cTn id="26" dur="1000" fill="hold"/>
                                        <p:tgtEl>
                                          <p:spTgt spid="19460"/>
                                        </p:tgtEl>
                                        <p:attrNameLst>
                                          <p:attrName>ppt_x</p:attrName>
                                        </p:attrNameLst>
                                      </p:cBhvr>
                                      <p:tavLst>
                                        <p:tav tm="0">
                                          <p:val>
                                            <p:strVal val="#ppt_x-.2"/>
                                          </p:val>
                                        </p:tav>
                                        <p:tav tm="100000">
                                          <p:val>
                                            <p:strVal val="#ppt_x"/>
                                          </p:val>
                                        </p:tav>
                                      </p:tavLst>
                                    </p:anim>
                                    <p:anim calcmode="lin" valueType="num">
                                      <p:cBhvr>
                                        <p:cTn id="27" dur="1000" fill="hold"/>
                                        <p:tgtEl>
                                          <p:spTgt spid="1946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81000" y="762000"/>
            <a:ext cx="4343400" cy="3490913"/>
          </a:xfrm>
        </p:spPr>
        <p:txBody>
          <a:bodyPr/>
          <a:lstStyle/>
          <a:p>
            <a:pPr>
              <a:defRPr/>
            </a:pPr>
            <a:r>
              <a:rPr lang="en-US" sz="3600" dirty="0" smtClean="0">
                <a:effectLst>
                  <a:outerShdw blurRad="38100" dist="38100" dir="2700000" algn="tl">
                    <a:srgbClr val="000000">
                      <a:alpha val="43137"/>
                    </a:srgbClr>
                  </a:outerShdw>
                </a:effectLst>
              </a:rPr>
              <a:t>God sent fire down from heaven. The fire burned Elijah’s sacrifice. It burned the wood and the stones. It dried up all the water. </a:t>
            </a:r>
          </a:p>
        </p:txBody>
      </p:sp>
      <p:pic>
        <p:nvPicPr>
          <p:cNvPr id="20483" name="Picture 2" descr="Image"/>
          <p:cNvPicPr>
            <a:picLocks noChangeAspect="1" noChangeArrowheads="1"/>
          </p:cNvPicPr>
          <p:nvPr/>
        </p:nvPicPr>
        <p:blipFill>
          <a:blip r:embed="rId2"/>
          <a:srcRect/>
          <a:stretch>
            <a:fillRect/>
          </a:stretch>
        </p:blipFill>
        <p:spPr bwMode="auto">
          <a:xfrm>
            <a:off x="4876800" y="685800"/>
            <a:ext cx="3333750" cy="37115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Content Placeholder 2"/>
          <p:cNvSpPr txBox="1">
            <a:spLocks/>
          </p:cNvSpPr>
          <p:nvPr/>
        </p:nvSpPr>
        <p:spPr bwMode="auto">
          <a:xfrm>
            <a:off x="533400" y="4648200"/>
            <a:ext cx="7696200" cy="149542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The people saw the power of God. They knew the idols had no power. All the wicked priests of Baal were killed.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0482">
                                            <p:txEl>
                                              <p:pRg st="0" end="0"/>
                                            </p:txEl>
                                          </p:spTgt>
                                        </p:tgtEl>
                                        <p:attrNameLst>
                                          <p:attrName>ppt_x</p:attrName>
                                        </p:attrNameLst>
                                      </p:cBhvr>
                                    </p:anim>
                                    <p:anim from="0" to="-1.0" calcmode="lin" valueType="num">
                                      <p:cBhvr>
                                        <p:cTn id="8" dur="200" decel="50000" autoRev="1" fill="hold">
                                          <p:stCondLst>
                                            <p:cond delay="600"/>
                                          </p:stCondLst>
                                        </p:cTn>
                                        <p:tgtEl>
                                          <p:spTgt spid="20482">
                                            <p:txEl>
                                              <p:pRg st="0" end="0"/>
                                            </p:txEl>
                                          </p:spTgt>
                                        </p:tgtEl>
                                        <p:attrNameLst>
                                          <p:attrName>xshear</p:attrName>
                                        </p:attrNameLst>
                                      </p:cBhvr>
                                    </p:anim>
                                    <p:animScale>
                                      <p:cBhvr>
                                        <p:cTn id="9" dur="200" decel="100000" autoRev="1" fill="hold">
                                          <p:stCondLst>
                                            <p:cond delay="600"/>
                                          </p:stCondLst>
                                        </p:cTn>
                                        <p:tgtEl>
                                          <p:spTgt spid="20482">
                                            <p:txEl>
                                              <p:pRg st="0" end="0"/>
                                            </p:txEl>
                                          </p:spTgt>
                                        </p:tgtEl>
                                      </p:cBhvr>
                                      <p:from x="100000" y="100000"/>
                                      <p:to x="80000" y="100000"/>
                                    </p:animScale>
                                    <p:anim by="(#ppt_h/3+#ppt_w*0.1)" calcmode="lin" valueType="num">
                                      <p:cBhvr additive="sum">
                                        <p:cTn id="10" dur="200" decel="100000" autoRev="1" fill="hold">
                                          <p:stCondLst>
                                            <p:cond delay="600"/>
                                          </p:stCondLst>
                                        </p:cTn>
                                        <p:tgtEl>
                                          <p:spTgt spid="20482">
                                            <p:txEl>
                                              <p:pRg st="0" end="0"/>
                                            </p:txEl>
                                          </p:spTgt>
                                        </p:tgtEl>
                                        <p:attrNameLst>
                                          <p:attrName>ppt_x</p:attrName>
                                        </p:attrNameLst>
                                      </p:cBhvr>
                                    </p:anim>
                                  </p:childTnLst>
                                </p:cTn>
                              </p:par>
                            </p:childTnLst>
                          </p:cTn>
                        </p:par>
                        <p:par>
                          <p:cTn id="11" fill="hold" nodeType="afterGroup">
                            <p:stCondLst>
                              <p:cond delay="1000"/>
                            </p:stCondLst>
                            <p:childTnLst>
                              <p:par>
                                <p:cTn id="12" presetID="25" presetClass="entr" presetSubtype="0" fill="hold" nodeType="afterEffect">
                                  <p:stCondLst>
                                    <p:cond delay="0"/>
                                  </p:stCondLst>
                                  <p:childTnLst>
                                    <p:set>
                                      <p:cBhvr>
                                        <p:cTn id="13" dur="1" fill="hold">
                                          <p:stCondLst>
                                            <p:cond delay="0"/>
                                          </p:stCondLst>
                                        </p:cTn>
                                        <p:tgtEl>
                                          <p:spTgt spid="20483"/>
                                        </p:tgtEl>
                                        <p:attrNameLst>
                                          <p:attrName>style.visibility</p:attrName>
                                        </p:attrNameLst>
                                      </p:cBhvr>
                                      <p:to>
                                        <p:strVal val="visible"/>
                                      </p:to>
                                    </p:set>
                                    <p:anim calcmode="lin" valueType="num">
                                      <p:cBhvr>
                                        <p:cTn id="14" dur="500" decel="50000" fill="hold">
                                          <p:stCondLst>
                                            <p:cond delay="0"/>
                                          </p:stCondLst>
                                        </p:cTn>
                                        <p:tgtEl>
                                          <p:spTgt spid="2048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048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0483"/>
                                        </p:tgtEl>
                                        <p:attrNameLst>
                                          <p:attrName>ppt_w</p:attrName>
                                        </p:attrNameLst>
                                      </p:cBhvr>
                                      <p:tavLst>
                                        <p:tav tm="0">
                                          <p:val>
                                            <p:strVal val="#ppt_w*.05"/>
                                          </p:val>
                                        </p:tav>
                                        <p:tav tm="100000">
                                          <p:val>
                                            <p:strVal val="#ppt_w"/>
                                          </p:val>
                                        </p:tav>
                                      </p:tavLst>
                                    </p:anim>
                                    <p:anim calcmode="lin" valueType="num">
                                      <p:cBhvr>
                                        <p:cTn id="17" dur="1000" fill="hold"/>
                                        <p:tgtEl>
                                          <p:spTgt spid="2048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048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048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048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048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048000" y="685800"/>
            <a:ext cx="5410200" cy="2990850"/>
          </a:xfrm>
        </p:spPr>
        <p:txBody>
          <a:bodyPr/>
          <a:lstStyle/>
          <a:p>
            <a:pPr>
              <a:defRPr/>
            </a:pPr>
            <a:r>
              <a:rPr lang="en-US" sz="3600" dirty="0" smtClean="0">
                <a:effectLst>
                  <a:outerShdw blurRad="38100" dist="38100" dir="2700000" algn="tl">
                    <a:srgbClr val="000000">
                      <a:alpha val="43137"/>
                    </a:srgbClr>
                  </a:outerShdw>
                </a:effectLst>
              </a:rPr>
              <a:t>King Ahab had a wicked wife named Jezebel. Jezebel heard what Elijah did. She sent a man to Elijah. The man said Jezebel would kill Elijah. </a:t>
            </a:r>
          </a:p>
        </p:txBody>
      </p:sp>
      <p:pic>
        <p:nvPicPr>
          <p:cNvPr id="22531" name="Picture 2" descr="Image"/>
          <p:cNvPicPr>
            <a:picLocks noChangeAspect="1" noChangeArrowheads="1"/>
          </p:cNvPicPr>
          <p:nvPr/>
        </p:nvPicPr>
        <p:blipFill>
          <a:blip r:embed="rId2">
            <a:lum bright="10000"/>
          </a:blip>
          <a:srcRect/>
          <a:stretch>
            <a:fillRect/>
          </a:stretch>
        </p:blipFill>
        <p:spPr bwMode="auto">
          <a:xfrm>
            <a:off x="914400" y="1295400"/>
            <a:ext cx="2368550" cy="2133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532" name="Picture 4" descr="Image"/>
          <p:cNvPicPr>
            <a:picLocks noChangeAspect="1" noChangeArrowheads="1"/>
          </p:cNvPicPr>
          <p:nvPr/>
        </p:nvPicPr>
        <p:blipFill>
          <a:blip r:embed="rId3">
            <a:lum bright="10000"/>
          </a:blip>
          <a:srcRect/>
          <a:stretch>
            <a:fillRect/>
          </a:stretch>
        </p:blipFill>
        <p:spPr bwMode="auto">
          <a:xfrm>
            <a:off x="5562600" y="3733800"/>
            <a:ext cx="2708275" cy="2438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533400" y="3657600"/>
            <a:ext cx="4648200" cy="249237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4"/>
              </a:buBlip>
              <a:defRPr/>
            </a:pPr>
            <a:r>
              <a:rPr lang="en-US" sz="3600" dirty="0">
                <a:effectLst>
                  <a:outerShdw blurRad="38100" dist="38100" dir="2700000" algn="tl">
                    <a:srgbClr val="000000">
                      <a:alpha val="43137"/>
                    </a:srgbClr>
                  </a:outerShdw>
                </a:effectLst>
                <a:latin typeface="+mn-lt"/>
              </a:rPr>
              <a:t>Elijah went into the wilderness so Jezebel could not kill him. He found a place to hide and slept under a tree. </a:t>
            </a:r>
            <a:endParaRPr lang="en-US" sz="3200" dirty="0">
              <a:effectLst>
                <a:outerShdw blurRad="38100" dist="38100" dir="2700000" algn="tl">
                  <a:srgbClr val="000000">
                    <a:alpha val="43137"/>
                  </a:srgbClr>
                </a:outerShdw>
              </a:effectLst>
              <a:latin typeface="+mn-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1000" fill="hold"/>
                                        <p:tgtEl>
                                          <p:spTgt spid="2150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150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1506">
                                            <p:txEl>
                                              <p:pRg st="0" end="0"/>
                                            </p:txEl>
                                          </p:spTgt>
                                        </p:tgtEl>
                                      </p:cBhvr>
                                    </p:animEffect>
                                  </p:childTnLst>
                                </p:cTn>
                              </p:par>
                            </p:childTnLst>
                          </p:cTn>
                        </p:par>
                        <p:par>
                          <p:cTn id="11" fill="hold" nodeType="afterGroup">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22531"/>
                                        </p:tgtEl>
                                        <p:attrNameLst>
                                          <p:attrName>style.visibility</p:attrName>
                                        </p:attrNameLst>
                                      </p:cBhvr>
                                      <p:to>
                                        <p:strVal val="visible"/>
                                      </p:to>
                                    </p:set>
                                    <p:anim calcmode="lin" valueType="num">
                                      <p:cBhvr>
                                        <p:cTn id="14" dur="1000" fill="hold"/>
                                        <p:tgtEl>
                                          <p:spTgt spid="225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22531"/>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22531"/>
                                        </p:tgtEl>
                                        <p:attrNameLst>
                                          <p:attrName>ppt_y</p:attrName>
                                        </p:attrNameLst>
                                      </p:cBhvr>
                                      <p:tavLst>
                                        <p:tav tm="0">
                                          <p:val>
                                            <p:strVal val="#ppt_y"/>
                                          </p:val>
                                        </p:tav>
                                        <p:tav tm="100000">
                                          <p:val>
                                            <p:strVal val="#ppt_y"/>
                                          </p:val>
                                        </p:tav>
                                      </p:tavLst>
                                    </p:anim>
                                    <p:animEffect transition="in" filter="fade">
                                      <p:cBhvr>
                                        <p:cTn id="17" dur="1000"/>
                                        <p:tgtEl>
                                          <p:spTgt spid="225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2" presetClass="entr" presetSubtype="12" fill="hold" nodeType="afterEffect">
                                  <p:stCondLst>
                                    <p:cond delay="0"/>
                                  </p:stCondLst>
                                  <p:childTnLst>
                                    <p:set>
                                      <p:cBhvr>
                                        <p:cTn id="26" dur="1" fill="hold">
                                          <p:stCondLst>
                                            <p:cond delay="0"/>
                                          </p:stCondLst>
                                        </p:cTn>
                                        <p:tgtEl>
                                          <p:spTgt spid="22532"/>
                                        </p:tgtEl>
                                        <p:attrNameLst>
                                          <p:attrName>style.visibility</p:attrName>
                                        </p:attrNameLst>
                                      </p:cBhvr>
                                      <p:to>
                                        <p:strVal val="visible"/>
                                      </p:to>
                                    </p:set>
                                    <p:anim calcmode="lin" valueType="num">
                                      <p:cBhvr additive="base">
                                        <p:cTn id="27" dur="1000" fill="hold"/>
                                        <p:tgtEl>
                                          <p:spTgt spid="22532"/>
                                        </p:tgtEl>
                                        <p:attrNameLst>
                                          <p:attrName>ppt_x</p:attrName>
                                        </p:attrNameLst>
                                      </p:cBhvr>
                                      <p:tavLst>
                                        <p:tav tm="0">
                                          <p:val>
                                            <p:strVal val="0-#ppt_w/2"/>
                                          </p:val>
                                        </p:tav>
                                        <p:tav tm="100000">
                                          <p:val>
                                            <p:strVal val="#ppt_x"/>
                                          </p:val>
                                        </p:tav>
                                      </p:tavLst>
                                    </p:anim>
                                    <p:anim calcmode="lin" valueType="num">
                                      <p:cBhvr additive="base">
                                        <p:cTn id="28" dur="10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533400" y="685800"/>
            <a:ext cx="7848600" cy="1447800"/>
          </a:xfrm>
        </p:spPr>
        <p:txBody>
          <a:bodyPr/>
          <a:lstStyle/>
          <a:p>
            <a:pPr>
              <a:defRPr/>
            </a:pPr>
            <a:r>
              <a:rPr lang="en-US" sz="3600" dirty="0" smtClean="0">
                <a:effectLst>
                  <a:outerShdw blurRad="38100" dist="38100" dir="2700000" algn="tl">
                    <a:srgbClr val="000000">
                      <a:alpha val="43137"/>
                    </a:srgbClr>
                  </a:outerShdw>
                </a:effectLst>
              </a:rPr>
              <a:t>An angel came to Elijah and gave him food and water. Elijah ate and lay down again. </a:t>
            </a:r>
          </a:p>
        </p:txBody>
      </p:sp>
      <p:sp>
        <p:nvSpPr>
          <p:cNvPr id="5" name="Content Placeholder 2"/>
          <p:cNvSpPr txBox="1">
            <a:spLocks/>
          </p:cNvSpPr>
          <p:nvPr/>
        </p:nvSpPr>
        <p:spPr bwMode="auto">
          <a:xfrm>
            <a:off x="533400" y="2209800"/>
            <a:ext cx="3581400" cy="3989388"/>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The angel came again. He told Elijah to eat more and said Elijah would travel a long way. Elijah ate and drank again. </a:t>
            </a:r>
          </a:p>
        </p:txBody>
      </p:sp>
      <p:pic>
        <p:nvPicPr>
          <p:cNvPr id="7" name="Picture 8" descr="http://www.sugardoodle.net/sdclipart/wp-content/uploads/2010/07/aa9.jpg"/>
          <p:cNvPicPr>
            <a:picLocks noChangeAspect="1" noChangeArrowheads="1"/>
          </p:cNvPicPr>
          <p:nvPr/>
        </p:nvPicPr>
        <p:blipFill>
          <a:blip r:embed="rId3">
            <a:lum bright="2000"/>
          </a:blip>
          <a:srcRect/>
          <a:stretch>
            <a:fillRect/>
          </a:stretch>
        </p:blipFill>
        <p:spPr bwMode="auto">
          <a:xfrm>
            <a:off x="4110038" y="1905000"/>
            <a:ext cx="4319587" cy="4268788"/>
          </a:xfrm>
          <a:prstGeom prst="rect">
            <a:avLst/>
          </a:prstGeom>
          <a:noFill/>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1000"/>
                                        <p:tgtEl>
                                          <p:spTgt spid="22530">
                                            <p:txEl>
                                              <p:pRg st="0" end="0"/>
                                            </p:txEl>
                                          </p:spTgt>
                                        </p:tgtEl>
                                      </p:cBhvr>
                                    </p:animEffect>
                                    <p:anim calcmode="lin" valueType="num">
                                      <p:cBhvr>
                                        <p:cTn id="8"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267200" y="685800"/>
            <a:ext cx="4267200" cy="2028825"/>
          </a:xfrm>
        </p:spPr>
        <p:txBody>
          <a:bodyPr/>
          <a:lstStyle/>
          <a:p>
            <a:pPr>
              <a:defRPr/>
            </a:pPr>
            <a:r>
              <a:rPr lang="en-US" sz="3800" dirty="0" smtClean="0">
                <a:effectLst>
                  <a:outerShdw blurRad="38100" dist="38100" dir="2700000" algn="tl">
                    <a:srgbClr val="000000">
                      <a:alpha val="43137"/>
                    </a:srgbClr>
                  </a:outerShdw>
                </a:effectLst>
              </a:rPr>
              <a:t>Elijah traveled 40 days and 40 nights. He fasted. He did not eat or drink. </a:t>
            </a:r>
          </a:p>
        </p:txBody>
      </p:sp>
      <p:pic>
        <p:nvPicPr>
          <p:cNvPr id="24579" name="Picture 4" descr="Image"/>
          <p:cNvPicPr>
            <a:picLocks noChangeAspect="1" noChangeArrowheads="1"/>
          </p:cNvPicPr>
          <p:nvPr/>
        </p:nvPicPr>
        <p:blipFill>
          <a:blip r:embed="rId2">
            <a:lum bright="10000"/>
          </a:blip>
          <a:srcRect/>
          <a:stretch>
            <a:fillRect/>
          </a:stretch>
        </p:blipFill>
        <p:spPr bwMode="auto">
          <a:xfrm>
            <a:off x="914400" y="685800"/>
            <a:ext cx="3298825" cy="2971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580" name="Picture 2" descr="Image"/>
          <p:cNvPicPr>
            <a:picLocks noChangeAspect="1" noChangeArrowheads="1"/>
          </p:cNvPicPr>
          <p:nvPr/>
        </p:nvPicPr>
        <p:blipFill>
          <a:blip r:embed="rId3">
            <a:lum bright="10000"/>
          </a:blip>
          <a:srcRect/>
          <a:stretch>
            <a:fillRect/>
          </a:stretch>
        </p:blipFill>
        <p:spPr bwMode="auto">
          <a:xfrm>
            <a:off x="4833938" y="3124200"/>
            <a:ext cx="3395662" cy="30575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Content Placeholder 2"/>
          <p:cNvSpPr txBox="1">
            <a:spLocks/>
          </p:cNvSpPr>
          <p:nvPr/>
        </p:nvSpPr>
        <p:spPr bwMode="auto">
          <a:xfrm>
            <a:off x="533400" y="3962400"/>
            <a:ext cx="4267200" cy="210502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4"/>
              </a:buBlip>
              <a:defRPr/>
            </a:pPr>
            <a:r>
              <a:rPr lang="en-US" sz="3800" dirty="0">
                <a:effectLst>
                  <a:outerShdw blurRad="38100" dist="38100" dir="2700000" algn="tl">
                    <a:srgbClr val="000000">
                      <a:alpha val="43137"/>
                    </a:srgbClr>
                  </a:outerShdw>
                </a:effectLst>
                <a:latin typeface="+mn-lt"/>
              </a:rPr>
              <a:t>Elijah went to the mountain where Moses had seen the burning bush.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1000" fill="hold"/>
                                        <p:tgtEl>
                                          <p:spTgt spid="23554">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23554">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23554">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23554">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23554">
                                            <p:txEl>
                                              <p:pRg st="0" end="0"/>
                                            </p:txEl>
                                          </p:spTgt>
                                        </p:tgtEl>
                                      </p:cBhvr>
                                    </p:animEffect>
                                  </p:childTnLst>
                                </p:cTn>
                              </p:par>
                            </p:childTnLst>
                          </p:cTn>
                        </p:par>
                        <p:par>
                          <p:cTn id="12" fill="hold" nodeType="afterGroup">
                            <p:stCondLst>
                              <p:cond delay="1000"/>
                            </p:stCondLst>
                            <p:childTnLst>
                              <p:par>
                                <p:cTn id="13" presetID="2" presetClass="entr" presetSubtype="3" fill="hold" nodeType="afterEffect">
                                  <p:stCondLst>
                                    <p:cond delay="0"/>
                                  </p:stCondLst>
                                  <p:childTnLst>
                                    <p:set>
                                      <p:cBhvr>
                                        <p:cTn id="14" dur="1" fill="hold">
                                          <p:stCondLst>
                                            <p:cond delay="0"/>
                                          </p:stCondLst>
                                        </p:cTn>
                                        <p:tgtEl>
                                          <p:spTgt spid="24579"/>
                                        </p:tgtEl>
                                        <p:attrNameLst>
                                          <p:attrName>style.visibility</p:attrName>
                                        </p:attrNameLst>
                                      </p:cBhvr>
                                      <p:to>
                                        <p:strVal val="visible"/>
                                      </p:to>
                                    </p:set>
                                    <p:anim calcmode="lin" valueType="num">
                                      <p:cBhvr additive="base">
                                        <p:cTn id="15" dur="1000" fill="hold"/>
                                        <p:tgtEl>
                                          <p:spTgt spid="24579"/>
                                        </p:tgtEl>
                                        <p:attrNameLst>
                                          <p:attrName>ppt_x</p:attrName>
                                        </p:attrNameLst>
                                      </p:cBhvr>
                                      <p:tavLst>
                                        <p:tav tm="0">
                                          <p:val>
                                            <p:strVal val="1+#ppt_w/2"/>
                                          </p:val>
                                        </p:tav>
                                        <p:tav tm="100000">
                                          <p:val>
                                            <p:strVal val="#ppt_x"/>
                                          </p:val>
                                        </p:tav>
                                      </p:tavLst>
                                    </p:anim>
                                    <p:anim calcmode="lin" valueType="num">
                                      <p:cBhvr additive="base">
                                        <p:cTn id="16" dur="1000" fill="hold"/>
                                        <p:tgtEl>
                                          <p:spTgt spid="24579"/>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fade">
                                      <p:cBhvr>
                                        <p:cTn id="25" dur="1000"/>
                                        <p:tgtEl>
                                          <p:spTgt spid="6"/>
                                        </p:tgtEl>
                                      </p:cBhvr>
                                    </p:animEffect>
                                  </p:childTnLst>
                                </p:cTn>
                              </p:par>
                            </p:childTnLst>
                          </p:cTn>
                        </p:par>
                        <p:par>
                          <p:cTn id="26" fill="hold" nodeType="afterGroup">
                            <p:stCondLst>
                              <p:cond delay="1000"/>
                            </p:stCondLst>
                            <p:childTnLst>
                              <p:par>
                                <p:cTn id="27" presetID="2" presetClass="entr" presetSubtype="12" fill="hold" nodeType="afterEffect">
                                  <p:stCondLst>
                                    <p:cond delay="0"/>
                                  </p:stCondLst>
                                  <p:childTnLst>
                                    <p:set>
                                      <p:cBhvr>
                                        <p:cTn id="28" dur="1" fill="hold">
                                          <p:stCondLst>
                                            <p:cond delay="0"/>
                                          </p:stCondLst>
                                        </p:cTn>
                                        <p:tgtEl>
                                          <p:spTgt spid="24580"/>
                                        </p:tgtEl>
                                        <p:attrNameLst>
                                          <p:attrName>style.visibility</p:attrName>
                                        </p:attrNameLst>
                                      </p:cBhvr>
                                      <p:to>
                                        <p:strVal val="visible"/>
                                      </p:to>
                                    </p:set>
                                    <p:anim calcmode="lin" valueType="num">
                                      <p:cBhvr additive="base">
                                        <p:cTn id="29" dur="1000" fill="hold"/>
                                        <p:tgtEl>
                                          <p:spTgt spid="24580"/>
                                        </p:tgtEl>
                                        <p:attrNameLst>
                                          <p:attrName>ppt_x</p:attrName>
                                        </p:attrNameLst>
                                      </p:cBhvr>
                                      <p:tavLst>
                                        <p:tav tm="0">
                                          <p:val>
                                            <p:strVal val="0-#ppt_w/2"/>
                                          </p:val>
                                        </p:tav>
                                        <p:tav tm="100000">
                                          <p:val>
                                            <p:strVal val="#ppt_x"/>
                                          </p:val>
                                        </p:tav>
                                      </p:tavLst>
                                    </p:anim>
                                    <p:anim calcmode="lin" valueType="num">
                                      <p:cBhvr additive="base">
                                        <p:cTn id="30" dur="10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267200" y="2743200"/>
            <a:ext cx="3962400" cy="3490913"/>
          </a:xfrm>
        </p:spPr>
        <p:txBody>
          <a:bodyPr/>
          <a:lstStyle/>
          <a:p>
            <a:pPr>
              <a:defRPr/>
            </a:pPr>
            <a:r>
              <a:rPr lang="en-US" sz="3600" dirty="0" smtClean="0">
                <a:effectLst>
                  <a:outerShdw blurRad="38100" dist="38100" dir="2700000" algn="tl">
                    <a:srgbClr val="000000">
                      <a:alpha val="43137"/>
                    </a:srgbClr>
                  </a:outerShdw>
                </a:effectLst>
              </a:rPr>
              <a:t>They killed God’s prophets. Elijah was the only prophet who had not been killed. The people wanted to kill him, too. </a:t>
            </a:r>
          </a:p>
        </p:txBody>
      </p:sp>
      <p:pic>
        <p:nvPicPr>
          <p:cNvPr id="25603" name="Picture 4" descr="Image"/>
          <p:cNvPicPr>
            <a:picLocks noChangeAspect="1" noChangeArrowheads="1"/>
          </p:cNvPicPr>
          <p:nvPr/>
        </p:nvPicPr>
        <p:blipFill>
          <a:blip r:embed="rId2">
            <a:lum bright="10000"/>
          </a:blip>
          <a:srcRect/>
          <a:stretch>
            <a:fillRect/>
          </a:stretch>
        </p:blipFill>
        <p:spPr bwMode="auto">
          <a:xfrm>
            <a:off x="990600" y="3124200"/>
            <a:ext cx="3302000" cy="2971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533400" y="609600"/>
            <a:ext cx="7772400" cy="199390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Elijah lived in a cave in the mountain. God asked him what he was doing there. Elijah said the people did not obey God’s commandments.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1000"/>
                                        <p:tgtEl>
                                          <p:spTgt spid="5"/>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25603"/>
                                        </p:tgtEl>
                                        <p:attrNameLst>
                                          <p:attrName>style.visibility</p:attrName>
                                        </p:attrNameLst>
                                      </p:cBhvr>
                                      <p:to>
                                        <p:strVal val="visible"/>
                                      </p:to>
                                    </p:set>
                                    <p:animEffect transition="in" filter="slide(fromBottom)">
                                      <p:cBhvr>
                                        <p:cTn id="11" dur="1000"/>
                                        <p:tgtEl>
                                          <p:spTgt spid="256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4578">
                                            <p:txEl>
                                              <p:pRg st="0" end="0"/>
                                            </p:txEl>
                                          </p:spTgt>
                                        </p:tgtEl>
                                        <p:attrNameLst>
                                          <p:attrName>style.visibility</p:attrName>
                                        </p:attrNameLst>
                                      </p:cBhvr>
                                      <p:to>
                                        <p:strVal val="visible"/>
                                      </p:to>
                                    </p:set>
                                    <p:animEffect transition="in" filter="slide(fromLeft)">
                                      <p:cBhvr>
                                        <p:cTn id="16" dur="1000"/>
                                        <p:tgtEl>
                                          <p:spTgt spid="245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315200" cy="4953000"/>
          </a:xfrm>
        </p:spPr>
        <p:txBody>
          <a:bodyPr/>
          <a:lstStyle/>
          <a:p>
            <a:pPr algn="ctr" defTabSz="914363" eaLnBrk="1" fontAlgn="auto" hangingPunct="1">
              <a:spcAft>
                <a:spcPts val="0"/>
              </a:spcAft>
              <a:defRPr/>
            </a:pPr>
            <a:r>
              <a:rPr sz="12000" b="1" spc="300" dirty="0" smtClean="0">
                <a:ln w="11430" cmpd="sng">
                  <a:solidFill>
                    <a:schemeClr val="accent1">
                      <a:tint val="10000"/>
                    </a:schemeClr>
                  </a:solidFill>
                  <a:prstDash val="solid"/>
                  <a:miter lim="800000"/>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effectLst>
                  <a:glow rad="45500">
                    <a:schemeClr val="accent1">
                      <a:satMod val="220000"/>
                      <a:alpha val="35000"/>
                    </a:schemeClr>
                  </a:glow>
                  <a:outerShdw blurRad="38100" dist="38100" dir="2700000" algn="tl">
                    <a:srgbClr val="000000">
                      <a:alpha val="43137"/>
                    </a:srgbClr>
                  </a:outerShdw>
                </a:effectLst>
                <a:latin typeface="Juice ITC" pitchFamily="82" charset="0"/>
              </a:rPr>
              <a:t>Elijah and the False Prophets of Baal</a:t>
            </a:r>
            <a:endParaRPr sz="12000" b="1" spc="300" dirty="0">
              <a:ln w="11430" cmpd="sng">
                <a:solidFill>
                  <a:schemeClr val="accent1">
                    <a:tint val="10000"/>
                  </a:schemeClr>
                </a:solidFill>
                <a:prstDash val="solid"/>
                <a:miter lim="800000"/>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effectLst>
                <a:glow rad="45500">
                  <a:schemeClr val="accent1">
                    <a:satMod val="220000"/>
                    <a:alpha val="35000"/>
                  </a:schemeClr>
                </a:glow>
                <a:outerShdw blurRad="38100" dist="38100" dir="2700000" algn="tl">
                  <a:srgbClr val="000000">
                    <a:alpha val="43137"/>
                  </a:srgbClr>
                </a:outerShdw>
              </a:effectLst>
              <a:latin typeface="Juice ITC" pitchFamily="82" charset="0"/>
            </a:endParaRPr>
          </a:p>
        </p:txBody>
      </p:sp>
      <p:sp>
        <p:nvSpPr>
          <p:cNvPr id="3" name="Subtitle 2"/>
          <p:cNvSpPr>
            <a:spLocks noGrp="1"/>
          </p:cNvSpPr>
          <p:nvPr>
            <p:ph type="subTitle" idx="1"/>
          </p:nvPr>
        </p:nvSpPr>
        <p:spPr>
          <a:xfrm>
            <a:off x="2743200" y="5562600"/>
            <a:ext cx="3657600" cy="609600"/>
          </a:xfrm>
        </p:spPr>
        <p:txBody>
          <a:bodyPr rtlCol="0">
            <a:normAutofit/>
          </a:bodyPr>
          <a:lstStyle/>
          <a:p>
            <a:pPr algn="ctr" defTabSz="914363" eaLnBrk="1" fontAlgn="auto" hangingPunct="1">
              <a:spcAft>
                <a:spcPts val="0"/>
              </a:spcAft>
              <a:defRPr/>
            </a:pPr>
            <a:r>
              <a:rPr lang="en-US" sz="1600" dirty="0" smtClean="0"/>
              <a:t>“Lesson 34: Elijah and the False Prophets of Baal,” </a:t>
            </a:r>
            <a:r>
              <a:rPr lang="en-US" sz="1600" i="1" dirty="0" smtClean="0"/>
              <a:t>Primary 6: Old Testament, </a:t>
            </a:r>
            <a:r>
              <a:rPr lang="en-US" sz="1600" dirty="0" smtClean="0"/>
              <a:t>(1996),149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33400"/>
            <a:ext cx="3259138" cy="2933700"/>
          </a:xfrm>
          <a:prstGeom prst="rect">
            <a:avLst/>
          </a:prstGeom>
          <a:noFill/>
          <a:ln>
            <a:noFill/>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Content Placeholder 2"/>
          <p:cNvSpPr>
            <a:spLocks noGrp="1"/>
          </p:cNvSpPr>
          <p:nvPr>
            <p:ph idx="1"/>
          </p:nvPr>
        </p:nvSpPr>
        <p:spPr>
          <a:xfrm>
            <a:off x="457200" y="457200"/>
            <a:ext cx="4343400" cy="3157538"/>
          </a:xfrm>
        </p:spPr>
        <p:txBody>
          <a:bodyPr/>
          <a:lstStyle/>
          <a:p>
            <a:pPr>
              <a:defRPr/>
            </a:pPr>
            <a:r>
              <a:rPr lang="en-US" sz="3800" dirty="0" smtClean="0">
                <a:effectLst>
                  <a:outerShdw blurRad="38100" dist="38100" dir="2700000" algn="tl">
                    <a:srgbClr val="000000">
                      <a:alpha val="43137"/>
                    </a:srgbClr>
                  </a:outerShdw>
                </a:effectLst>
              </a:rPr>
              <a:t>God told Elijah to stand on the mountain. A strong wind blew. It was so strong it broke rocks into pieces. </a:t>
            </a:r>
          </a:p>
        </p:txBody>
      </p:sp>
      <p:sp>
        <p:nvSpPr>
          <p:cNvPr id="4" name="Content Placeholder 2"/>
          <p:cNvSpPr txBox="1">
            <a:spLocks/>
          </p:cNvSpPr>
          <p:nvPr/>
        </p:nvSpPr>
        <p:spPr bwMode="auto">
          <a:xfrm>
            <a:off x="457200" y="3733800"/>
            <a:ext cx="8077200" cy="2747963"/>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800" dirty="0">
                <a:effectLst>
                  <a:outerShdw blurRad="38100" dist="38100" dir="2700000" algn="tl">
                    <a:srgbClr val="000000">
                      <a:alpha val="43137"/>
                    </a:srgbClr>
                  </a:outerShdw>
                </a:effectLst>
                <a:latin typeface="+mn-lt"/>
              </a:rPr>
              <a:t>After the wind there was an earthquake. Then there was a fire. </a:t>
            </a:r>
          </a:p>
          <a:p>
            <a:pPr marL="396875" indent="-396875" defTabSz="912813" eaLnBrk="0" hangingPunct="0">
              <a:lnSpc>
                <a:spcPct val="90000"/>
              </a:lnSpc>
              <a:spcBef>
                <a:spcPct val="20000"/>
              </a:spcBef>
              <a:buFontTx/>
              <a:buBlip>
                <a:blip r:embed="rId3"/>
              </a:buBlip>
              <a:defRPr/>
            </a:pPr>
            <a:r>
              <a:rPr lang="en-US" sz="3800" dirty="0">
                <a:effectLst>
                  <a:outerShdw blurRad="38100" dist="38100" dir="2700000" algn="tl">
                    <a:srgbClr val="000000">
                      <a:alpha val="43137"/>
                    </a:srgbClr>
                  </a:outerShdw>
                </a:effectLst>
                <a:latin typeface="+mn-lt"/>
              </a:rPr>
              <a:t>After the fire Elijah heard a quiet voice. He knew it was the voice of Jesus Christ.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5602">
                                            <p:txEl>
                                              <p:pRg st="0" end="0"/>
                                            </p:txEl>
                                          </p:spTgt>
                                        </p:tgtEl>
                                        <p:attrNameLst>
                                          <p:attrName>ppt_x</p:attrName>
                                        </p:attrNameLst>
                                      </p:cBhvr>
                                    </p:anim>
                                    <p:anim from="0" to="-1.0" calcmode="lin" valueType="num">
                                      <p:cBhvr>
                                        <p:cTn id="8" dur="200" decel="50000" autoRev="1" fill="hold">
                                          <p:stCondLst>
                                            <p:cond delay="600"/>
                                          </p:stCondLst>
                                        </p:cTn>
                                        <p:tgtEl>
                                          <p:spTgt spid="25602">
                                            <p:txEl>
                                              <p:pRg st="0" end="0"/>
                                            </p:txEl>
                                          </p:spTgt>
                                        </p:tgtEl>
                                        <p:attrNameLst>
                                          <p:attrName>xshear</p:attrName>
                                        </p:attrNameLst>
                                      </p:cBhvr>
                                    </p:anim>
                                    <p:animScale>
                                      <p:cBhvr>
                                        <p:cTn id="9" dur="200" decel="100000" autoRev="1" fill="hold">
                                          <p:stCondLst>
                                            <p:cond delay="600"/>
                                          </p:stCondLst>
                                        </p:cTn>
                                        <p:tgtEl>
                                          <p:spTgt spid="25602">
                                            <p:txEl>
                                              <p:pRg st="0" end="0"/>
                                            </p:txEl>
                                          </p:spTgt>
                                        </p:tgtEl>
                                      </p:cBhvr>
                                      <p:from x="100000" y="100000"/>
                                      <p:to x="80000" y="100000"/>
                                    </p:animScale>
                                    <p:anim by="(#ppt_h/3+#ppt_w*0.1)" calcmode="lin" valueType="num">
                                      <p:cBhvr additive="sum">
                                        <p:cTn id="10" dur="200" decel="100000" autoRev="1" fill="hold">
                                          <p:stCondLst>
                                            <p:cond delay="600"/>
                                          </p:stCondLst>
                                        </p:cTn>
                                        <p:tgtEl>
                                          <p:spTgt spid="25602">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6627"/>
                                        </p:tgtEl>
                                        <p:attrNameLst>
                                          <p:attrName>style.visibility</p:attrName>
                                        </p:attrNameLst>
                                      </p:cBhvr>
                                      <p:to>
                                        <p:strVal val="visible"/>
                                      </p:to>
                                    </p:set>
                                    <p:anim from="(-#ppt_w/2)" to="(#ppt_x)" calcmode="lin" valueType="num">
                                      <p:cBhvr>
                                        <p:cTn id="13" dur="1200" fill="hold">
                                          <p:stCondLst>
                                            <p:cond delay="0"/>
                                          </p:stCondLst>
                                        </p:cTn>
                                        <p:tgtEl>
                                          <p:spTgt spid="26627"/>
                                        </p:tgtEl>
                                        <p:attrNameLst>
                                          <p:attrName>ppt_x</p:attrName>
                                        </p:attrNameLst>
                                      </p:cBhvr>
                                    </p:anim>
                                    <p:anim from="0" to="-1.0" calcmode="lin" valueType="num">
                                      <p:cBhvr>
                                        <p:cTn id="14" dur="400" decel="50000" autoRev="1" fill="hold">
                                          <p:stCondLst>
                                            <p:cond delay="1200"/>
                                          </p:stCondLst>
                                        </p:cTn>
                                        <p:tgtEl>
                                          <p:spTgt spid="26627"/>
                                        </p:tgtEl>
                                        <p:attrNameLst>
                                          <p:attrName>xshear</p:attrName>
                                        </p:attrNameLst>
                                      </p:cBhvr>
                                    </p:anim>
                                    <p:animScale>
                                      <p:cBhvr>
                                        <p:cTn id="15" dur="400" decel="100000" autoRev="1" fill="hold">
                                          <p:stCondLst>
                                            <p:cond delay="1200"/>
                                          </p:stCondLst>
                                        </p:cTn>
                                        <p:tgtEl>
                                          <p:spTgt spid="26627"/>
                                        </p:tgtEl>
                                      </p:cBhvr>
                                      <p:from x="100000" y="100000"/>
                                      <p:to x="80000" y="100000"/>
                                    </p:animScale>
                                    <p:anim by="(#ppt_h/3+#ppt_w*0.1)" calcmode="lin" valueType="num">
                                      <p:cBhvr additive="sum">
                                        <p:cTn id="16" dur="400" decel="100000" autoRev="1" fill="hold">
                                          <p:stCondLst>
                                            <p:cond delay="1200"/>
                                          </p:stCondLst>
                                        </p:cTn>
                                        <p:tgtEl>
                                          <p:spTgt spid="26627"/>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4">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4">
                                            <p:txEl>
                                              <p:pRg st="0" end="0"/>
                                            </p:txEl>
                                          </p:spTgt>
                                        </p:tgtEl>
                                        <p:attrNameLst>
                                          <p:attrName>ppt_w</p:attrName>
                                        </p:attrNameLst>
                                      </p:cBhvr>
                                    </p:anim>
                                    <p:anim by="(#ppt_w*0.50)" calcmode="lin" valueType="num">
                                      <p:cBhvr>
                                        <p:cTn id="22" dur="500" decel="50000" autoRev="1" fill="hold">
                                          <p:stCondLst>
                                            <p:cond delay="0"/>
                                          </p:stCondLst>
                                        </p:cTn>
                                        <p:tgtEl>
                                          <p:spTgt spid="4">
                                            <p:txEl>
                                              <p:pRg st="0" end="0"/>
                                            </p:txEl>
                                          </p:spTgt>
                                        </p:tgtEl>
                                        <p:attrNameLst>
                                          <p:attrName>ppt_x</p:attrName>
                                        </p:attrNameLst>
                                      </p:cBhvr>
                                    </p:anim>
                                    <p:anim from="(-#ppt_h/2)" to="(#ppt_y)" calcmode="lin" valueType="num">
                                      <p:cBhvr>
                                        <p:cTn id="23" dur="1000" fill="hold">
                                          <p:stCondLst>
                                            <p:cond delay="0"/>
                                          </p:stCondLst>
                                        </p:cTn>
                                        <p:tgtEl>
                                          <p:spTgt spid="4">
                                            <p:txEl>
                                              <p:pRg st="0" end="0"/>
                                            </p:txEl>
                                          </p:spTgt>
                                        </p:tgtEl>
                                        <p:attrNameLst>
                                          <p:attrName>ppt_y</p:attrName>
                                        </p:attrNameLst>
                                      </p:cBhvr>
                                    </p:anim>
                                    <p:animRot by="21600000">
                                      <p:cBhvr>
                                        <p:cTn id="24" dur="1000" fill="hold">
                                          <p:stCondLst>
                                            <p:cond delay="0"/>
                                          </p:stCondLst>
                                        </p:cTn>
                                        <p:tgtEl>
                                          <p:spTgt spid="4">
                                            <p:txEl>
                                              <p:pRg st="0" end="0"/>
                                            </p:txEl>
                                          </p:spTgt>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200400" y="457200"/>
            <a:ext cx="5334000" cy="3608388"/>
          </a:xfrm>
        </p:spPr>
        <p:txBody>
          <a:bodyPr/>
          <a:lstStyle/>
          <a:p>
            <a:pPr>
              <a:defRPr/>
            </a:pPr>
            <a:r>
              <a:rPr lang="en-US" sz="3500" dirty="0" smtClean="0">
                <a:effectLst>
                  <a:outerShdw blurRad="38100" dist="38100" dir="2700000" algn="tl">
                    <a:srgbClr val="000000">
                      <a:alpha val="43137"/>
                    </a:srgbClr>
                  </a:outerShdw>
                </a:effectLst>
              </a:rPr>
              <a:t>Jesus came to Elijah and  talked to him. </a:t>
            </a:r>
          </a:p>
          <a:p>
            <a:pPr>
              <a:defRPr/>
            </a:pPr>
            <a:r>
              <a:rPr lang="en-US" sz="3500" dirty="0" smtClean="0">
                <a:effectLst>
                  <a:outerShdw blurRad="38100" dist="38100" dir="2700000" algn="tl">
                    <a:srgbClr val="000000">
                      <a:alpha val="43137"/>
                    </a:srgbClr>
                  </a:outerShdw>
                </a:effectLst>
              </a:rPr>
              <a:t>Jesus said he would choose a new prophet named Elisha. </a:t>
            </a:r>
            <a:r>
              <a:rPr lang="en-US" sz="3500" dirty="0" smtClean="0"/>
              <a:t>Elisha had followed Elijah for many years. </a:t>
            </a:r>
          </a:p>
        </p:txBody>
      </p:sp>
      <p:pic>
        <p:nvPicPr>
          <p:cNvPr id="27651" name="Picture 4" descr="Image"/>
          <p:cNvPicPr>
            <a:picLocks noChangeAspect="1" noChangeArrowheads="1"/>
          </p:cNvPicPr>
          <p:nvPr/>
        </p:nvPicPr>
        <p:blipFill>
          <a:blip r:embed="rId2"/>
          <a:srcRect/>
          <a:stretch>
            <a:fillRect/>
          </a:stretch>
        </p:blipFill>
        <p:spPr bwMode="auto">
          <a:xfrm>
            <a:off x="762000" y="685800"/>
            <a:ext cx="2395538" cy="2667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7652" name="Picture 4" descr="Image"/>
          <p:cNvPicPr>
            <a:picLocks noChangeAspect="1" noChangeArrowheads="1"/>
          </p:cNvPicPr>
          <p:nvPr/>
        </p:nvPicPr>
        <p:blipFill>
          <a:blip r:embed="rId3"/>
          <a:srcRect/>
          <a:stretch>
            <a:fillRect/>
          </a:stretch>
        </p:blipFill>
        <p:spPr bwMode="auto">
          <a:xfrm>
            <a:off x="5334000" y="3497263"/>
            <a:ext cx="2979738" cy="26828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Content Placeholder 2"/>
          <p:cNvSpPr txBox="1">
            <a:spLocks/>
          </p:cNvSpPr>
          <p:nvPr/>
        </p:nvSpPr>
        <p:spPr bwMode="auto">
          <a:xfrm>
            <a:off x="381000" y="3505200"/>
            <a:ext cx="4724400" cy="301625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4"/>
              </a:buBlip>
              <a:defRPr/>
            </a:pPr>
            <a:r>
              <a:rPr lang="en-US" sz="3500" dirty="0">
                <a:effectLst>
                  <a:outerShdw blurRad="38100" dist="38100" dir="2700000" algn="tl">
                    <a:srgbClr val="000000">
                      <a:alpha val="43137"/>
                    </a:srgbClr>
                  </a:outerShdw>
                </a:effectLst>
                <a:latin typeface="+mn-lt"/>
              </a:rPr>
              <a:t>Elijah and Elisha went to the Jordan River. </a:t>
            </a:r>
          </a:p>
          <a:p>
            <a:pPr marL="396875" indent="-396875" defTabSz="912813" eaLnBrk="0" hangingPunct="0">
              <a:lnSpc>
                <a:spcPct val="90000"/>
              </a:lnSpc>
              <a:spcBef>
                <a:spcPct val="20000"/>
              </a:spcBef>
              <a:buFontTx/>
              <a:buBlip>
                <a:blip r:embed="rId4"/>
              </a:buBlip>
              <a:defRPr/>
            </a:pPr>
            <a:r>
              <a:rPr lang="en-US" sz="3500" dirty="0">
                <a:effectLst>
                  <a:outerShdw blurRad="38100" dist="38100" dir="2700000" algn="tl">
                    <a:srgbClr val="000000">
                      <a:alpha val="43137"/>
                    </a:srgbClr>
                  </a:outerShdw>
                </a:effectLst>
                <a:latin typeface="+mn-lt"/>
              </a:rPr>
              <a:t>Elijah hit the water with his coat. The water divided. They walked through on dry land.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checkerboard(across)">
                                      <p:cBhvr>
                                        <p:cTn id="7" dur="1000"/>
                                        <p:tgtEl>
                                          <p:spTgt spid="26626">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fade">
                                      <p:cBhvr>
                                        <p:cTn id="11" dur="2000"/>
                                        <p:tgtEl>
                                          <p:spTgt spid="27651"/>
                                        </p:tgtEl>
                                      </p:cBhvr>
                                    </p:animEffect>
                                  </p:childTnLst>
                                </p:cTn>
                              </p:par>
                            </p:childTnLst>
                          </p:cTn>
                        </p:par>
                        <p:par>
                          <p:cTn id="12" fill="hold" nodeType="afterGroup">
                            <p:stCondLst>
                              <p:cond delay="3000"/>
                            </p:stCondLst>
                            <p:childTnLst>
                              <p:par>
                                <p:cTn id="13" presetID="5" presetClass="entr" presetSubtype="5" fill="hold" grpId="0" nodeType="afterEffect">
                                  <p:stCondLst>
                                    <p:cond delay="0"/>
                                  </p:stCondLst>
                                  <p:childTnLst>
                                    <p:set>
                                      <p:cBhvr>
                                        <p:cTn id="14" dur="1" fill="hold">
                                          <p:stCondLst>
                                            <p:cond delay="0"/>
                                          </p:stCondLst>
                                        </p:cTn>
                                        <p:tgtEl>
                                          <p:spTgt spid="26626">
                                            <p:txEl>
                                              <p:pRg st="1" end="1"/>
                                            </p:txEl>
                                          </p:spTgt>
                                        </p:tgtEl>
                                        <p:attrNameLst>
                                          <p:attrName>style.visibility</p:attrName>
                                        </p:attrNameLst>
                                      </p:cBhvr>
                                      <p:to>
                                        <p:strVal val="visible"/>
                                      </p:to>
                                    </p:set>
                                    <p:animEffect transition="in" filter="checkerboard(down)">
                                      <p:cBhvr>
                                        <p:cTn id="15" dur="1000"/>
                                        <p:tgtEl>
                                          <p:spTgt spid="26626">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heckerboard(across)">
                                      <p:cBhvr>
                                        <p:cTn id="20" dur="500"/>
                                        <p:tgtEl>
                                          <p:spTgt spid="6">
                                            <p:txEl>
                                              <p:pRg st="0" end="0"/>
                                            </p:txEl>
                                          </p:spTgt>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27652"/>
                                        </p:tgtEl>
                                        <p:attrNameLst>
                                          <p:attrName>style.visibility</p:attrName>
                                        </p:attrNameLst>
                                      </p:cBhvr>
                                      <p:to>
                                        <p:strVal val="visible"/>
                                      </p:to>
                                    </p:set>
                                    <p:animEffect transition="in" filter="fade">
                                      <p:cBhvr>
                                        <p:cTn id="24" dur="2000"/>
                                        <p:tgtEl>
                                          <p:spTgt spid="27652"/>
                                        </p:tgtEl>
                                      </p:cBhvr>
                                    </p:animEffect>
                                  </p:childTnLst>
                                </p:cTn>
                              </p:par>
                            </p:childTnLst>
                          </p:cTn>
                        </p:par>
                        <p:par>
                          <p:cTn id="25" fill="hold" nodeType="afterGroup">
                            <p:stCondLst>
                              <p:cond delay="2500"/>
                            </p:stCondLst>
                            <p:childTnLst>
                              <p:par>
                                <p:cTn id="26" presetID="5" presetClass="entr" presetSubtype="5" fill="hold"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checkerboard(down)">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352800" y="609600"/>
            <a:ext cx="4953000" cy="1993900"/>
          </a:xfrm>
        </p:spPr>
        <p:txBody>
          <a:bodyPr/>
          <a:lstStyle/>
          <a:p>
            <a:pPr>
              <a:defRPr/>
            </a:pPr>
            <a:r>
              <a:rPr lang="en-US" sz="3500" dirty="0" smtClean="0">
                <a:effectLst>
                  <a:outerShdw blurRad="38100" dist="38100" dir="2700000" algn="tl">
                    <a:srgbClr val="000000">
                      <a:alpha val="43137"/>
                    </a:srgbClr>
                  </a:outerShdw>
                </a:effectLst>
              </a:rPr>
              <a:t>Elijah and Elisha walked and talked together. Elisha wanted the Holy Ghost to be with him. </a:t>
            </a:r>
          </a:p>
        </p:txBody>
      </p:sp>
      <p:pic>
        <p:nvPicPr>
          <p:cNvPr id="28675" name="Picture 2" descr="Image"/>
          <p:cNvPicPr>
            <a:picLocks noChangeAspect="1" noChangeArrowheads="1"/>
          </p:cNvPicPr>
          <p:nvPr/>
        </p:nvPicPr>
        <p:blipFill>
          <a:blip r:embed="rId2">
            <a:lum bright="10000"/>
          </a:blip>
          <a:srcRect/>
          <a:stretch>
            <a:fillRect/>
          </a:stretch>
        </p:blipFill>
        <p:spPr bwMode="auto">
          <a:xfrm>
            <a:off x="914400" y="609600"/>
            <a:ext cx="2286000" cy="20589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457200" y="2743200"/>
            <a:ext cx="5257800" cy="3500438"/>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500" dirty="0">
                <a:effectLst>
                  <a:outerShdw blurRad="38100" dist="38100" dir="2700000" algn="tl">
                    <a:srgbClr val="000000">
                      <a:alpha val="43137"/>
                    </a:srgbClr>
                  </a:outerShdw>
                </a:effectLst>
                <a:latin typeface="+mn-lt"/>
              </a:rPr>
              <a:t>Elisha became the prophet. He had the power of the priesthood. He had the power of God.</a:t>
            </a:r>
          </a:p>
          <a:p>
            <a:pPr marL="396875" indent="-396875" defTabSz="912813" eaLnBrk="0" hangingPunct="0">
              <a:lnSpc>
                <a:spcPct val="90000"/>
              </a:lnSpc>
              <a:spcBef>
                <a:spcPct val="20000"/>
              </a:spcBef>
              <a:buFontTx/>
              <a:buBlip>
                <a:blip r:embed="rId3"/>
              </a:buBlip>
              <a:defRPr/>
            </a:pPr>
            <a:r>
              <a:rPr lang="en-US" sz="3500" dirty="0">
                <a:effectLst>
                  <a:outerShdw blurRad="38100" dist="38100" dir="2700000" algn="tl">
                    <a:srgbClr val="000000">
                      <a:alpha val="43137"/>
                    </a:srgbClr>
                  </a:outerShdw>
                </a:effectLst>
                <a:latin typeface="+mn-lt"/>
              </a:rPr>
              <a:t>As Elijah went to heaven, he dropped his coat on the ground. Elisha picked it up. </a:t>
            </a:r>
          </a:p>
        </p:txBody>
      </p:sp>
      <p:pic>
        <p:nvPicPr>
          <p:cNvPr id="7" name="Picture 4"/>
          <p:cNvPicPr>
            <a:picLocks noChangeAspect="1" noChangeArrowheads="1"/>
          </p:cNvPicPr>
          <p:nvPr/>
        </p:nvPicPr>
        <p:blipFill>
          <a:blip r:embed="rId4"/>
          <a:srcRect t="7043" r="8598"/>
          <a:stretch>
            <a:fillRect/>
          </a:stretch>
        </p:blipFill>
        <p:spPr bwMode="auto">
          <a:xfrm>
            <a:off x="5791200" y="2743200"/>
            <a:ext cx="2590800" cy="341788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1000" fill="hold"/>
                                        <p:tgtEl>
                                          <p:spTgt spid="2765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65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12" fill="hold" nodeType="after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additive="base">
                                        <p:cTn id="12" dur="1000" fill="hold"/>
                                        <p:tgtEl>
                                          <p:spTgt spid="28675"/>
                                        </p:tgtEl>
                                        <p:attrNameLst>
                                          <p:attrName>ppt_x</p:attrName>
                                        </p:attrNameLst>
                                      </p:cBhvr>
                                      <p:tavLst>
                                        <p:tav tm="0">
                                          <p:val>
                                            <p:strVal val="0-#ppt_w/2"/>
                                          </p:val>
                                        </p:tav>
                                        <p:tav tm="100000">
                                          <p:val>
                                            <p:strVal val="#ppt_x"/>
                                          </p:val>
                                        </p:tav>
                                      </p:tavLst>
                                    </p:anim>
                                    <p:anim calcmode="lin" valueType="num">
                                      <p:cBhvr additive="base">
                                        <p:cTn id="13" dur="10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1000"/>
                            </p:stCondLst>
                            <p:childTnLst>
                              <p:par>
                                <p:cTn id="27" presetID="2" presetClass="entr" presetSubtype="1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2000" fill="hold"/>
                                        <p:tgtEl>
                                          <p:spTgt spid="7"/>
                                        </p:tgtEl>
                                        <p:attrNameLst>
                                          <p:attrName>ppt_x</p:attrName>
                                        </p:attrNameLst>
                                      </p:cBhvr>
                                      <p:tavLst>
                                        <p:tav tm="0">
                                          <p:val>
                                            <p:strVal val="0-#ppt_w/2"/>
                                          </p:val>
                                        </p:tav>
                                        <p:tav tm="100000">
                                          <p:val>
                                            <p:strVal val="#ppt_x"/>
                                          </p:val>
                                        </p:tav>
                                      </p:tavLst>
                                    </p:anim>
                                    <p:anim calcmode="lin" valueType="num">
                                      <p:cBhvr additive="base">
                                        <p:cTn id="3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533400" y="685800"/>
            <a:ext cx="7848600" cy="498475"/>
          </a:xfrm>
        </p:spPr>
        <p:txBody>
          <a:bodyPr/>
          <a:lstStyle/>
          <a:p>
            <a:pPr>
              <a:defRPr/>
            </a:pPr>
            <a:r>
              <a:rPr lang="en-US" sz="3600" dirty="0" smtClean="0">
                <a:effectLst>
                  <a:outerShdw blurRad="38100" dist="38100" dir="2700000" algn="tl">
                    <a:srgbClr val="000000">
                      <a:alpha val="43137"/>
                    </a:srgbClr>
                  </a:outerShdw>
                </a:effectLst>
              </a:rPr>
              <a:t>Elisha went back to the Jordan River.</a:t>
            </a:r>
          </a:p>
        </p:txBody>
      </p:sp>
      <p:pic>
        <p:nvPicPr>
          <p:cNvPr id="29699" name="Picture 2" descr="Image"/>
          <p:cNvPicPr>
            <a:picLocks noChangeAspect="1" noChangeArrowheads="1"/>
          </p:cNvPicPr>
          <p:nvPr/>
        </p:nvPicPr>
        <p:blipFill>
          <a:blip r:embed="rId2">
            <a:lum bright="10000"/>
          </a:blip>
          <a:srcRect l="11580"/>
          <a:stretch>
            <a:fillRect/>
          </a:stretch>
        </p:blipFill>
        <p:spPr bwMode="auto">
          <a:xfrm>
            <a:off x="2209800" y="1295400"/>
            <a:ext cx="4654550" cy="2286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Content Placeholder 2"/>
          <p:cNvSpPr txBox="1">
            <a:spLocks/>
          </p:cNvSpPr>
          <p:nvPr/>
        </p:nvSpPr>
        <p:spPr bwMode="auto">
          <a:xfrm>
            <a:off x="533400" y="3657600"/>
            <a:ext cx="7772400" cy="260350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He hit the water with Elijah’s coat. The water divided. Elisha walked through on dry land. </a:t>
            </a:r>
          </a:p>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Some righteous Israelites met him. They knew Elisha was the new prophet.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p:cTn id="7" dur="1000" fill="hold"/>
                                        <p:tgtEl>
                                          <p:spTgt spid="2867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867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867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867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par>
                          <p:cTn id="19" fill="hold" nodeType="afterGroup">
                            <p:stCondLst>
                              <p:cond delay="4700"/>
                            </p:stCondLst>
                            <p:childTnLst>
                              <p:par>
                                <p:cTn id="20" presetID="16" presetClass="entr" presetSubtype="37" fill="hold" nodeType="afterEffect">
                                  <p:stCondLst>
                                    <p:cond delay="0"/>
                                  </p:stCondLst>
                                  <p:childTnLst>
                                    <p:set>
                                      <p:cBhvr>
                                        <p:cTn id="21" dur="1" fill="hold">
                                          <p:stCondLst>
                                            <p:cond delay="0"/>
                                          </p:stCondLst>
                                        </p:cTn>
                                        <p:tgtEl>
                                          <p:spTgt spid="29699"/>
                                        </p:tgtEl>
                                        <p:attrNameLst>
                                          <p:attrName>style.visibility</p:attrName>
                                        </p:attrNameLst>
                                      </p:cBhvr>
                                      <p:to>
                                        <p:strVal val="visible"/>
                                      </p:to>
                                    </p:set>
                                    <p:animEffect transition="in" filter="barn(outVertical)">
                                      <p:cBhvr>
                                        <p:cTn id="22" dur="1000"/>
                                        <p:tgtEl>
                                          <p:spTgt spid="296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609600"/>
            <a:ext cx="4419600" cy="4113213"/>
          </a:xfrm>
        </p:spPr>
        <p:txBody>
          <a:bodyPr/>
          <a:lstStyle/>
          <a:p>
            <a:pPr eaLnBrk="1" hangingPunct="1">
              <a:defRPr/>
            </a:pPr>
            <a:r>
              <a:rPr lang="en-US" sz="3600" dirty="0" smtClean="0">
                <a:effectLst>
                  <a:outerShdw blurRad="38100" dist="38100" dir="2700000" algn="tl">
                    <a:srgbClr val="000000">
                      <a:alpha val="43137"/>
                    </a:srgbClr>
                  </a:outerShdw>
                </a:effectLst>
              </a:rPr>
              <a:t>The prophet Elijah had sealed the heavens so it would not rain. Whom did Ahab blame for the drought? </a:t>
            </a:r>
          </a:p>
          <a:p>
            <a:pPr algn="r" eaLnBrk="1" hangingPunct="1">
              <a:defRPr/>
            </a:pP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18:17</a:t>
            </a:r>
          </a:p>
        </p:txBody>
      </p:sp>
      <p:pic>
        <p:nvPicPr>
          <p:cNvPr id="30723" name="Picture 8" descr="http://go2.wordpress.com/?id=725X1342&amp;site=truthinscripture.wordpress.com&amp;url=http%3A%2F%2Ftruthinscripture.files.wordpress.com%2F2010%2F02%2Fdrought.jpg&amp;sref=http%3A%2F%2Ftruthinscripture.com%2F2010%2F02%2F10%2Ffamine-and-drought-in-the-land%2F"/>
          <p:cNvPicPr>
            <a:picLocks noChangeAspect="1" noChangeArrowheads="1"/>
          </p:cNvPicPr>
          <p:nvPr/>
        </p:nvPicPr>
        <p:blipFill>
          <a:blip r:embed="rId2"/>
          <a:srcRect/>
          <a:stretch>
            <a:fillRect/>
          </a:stretch>
        </p:blipFill>
        <p:spPr bwMode="auto">
          <a:xfrm>
            <a:off x="5272088" y="685800"/>
            <a:ext cx="2967037" cy="3657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Content Placeholder 2"/>
          <p:cNvSpPr txBox="1">
            <a:spLocks/>
          </p:cNvSpPr>
          <p:nvPr/>
        </p:nvSpPr>
        <p:spPr bwMode="auto">
          <a:xfrm>
            <a:off x="457200" y="4648200"/>
            <a:ext cx="7772400" cy="1606550"/>
          </a:xfrm>
          <a:prstGeom prst="rect">
            <a:avLst/>
          </a:prstGeom>
          <a:noFill/>
          <a:ln w="9525">
            <a:noFill/>
            <a:miter lim="800000"/>
            <a:headEnd/>
            <a:tailEnd/>
          </a:ln>
        </p:spPr>
        <p:txBody>
          <a:bodyPr lIns="0" tIns="0" rIns="0" bIns="0">
            <a:spAutoFit/>
          </a:bodyPr>
          <a:lstStyle/>
          <a:p>
            <a:pPr marL="396875" indent="-396875" defTabSz="912813">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What did Elijah say was the cause of the drought? </a:t>
            </a:r>
          </a:p>
          <a:p>
            <a:pPr marL="396875" indent="-396875" algn="r" defTabSz="912813">
              <a:lnSpc>
                <a:spcPct val="90000"/>
              </a:lnSpc>
              <a:spcBef>
                <a:spcPct val="20000"/>
              </a:spcBef>
              <a:buFontTx/>
              <a:buBlip>
                <a:blip r:embed="rId3"/>
              </a:buBlip>
              <a:defRPr/>
            </a:pPr>
            <a:r>
              <a:rPr lang="en-US" sz="3600" b="1" dirty="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18:18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strips(downRight)">
                                      <p:cBhvr>
                                        <p:cTn id="7" dur="1000"/>
                                        <p:tgtEl>
                                          <p:spTgt spid="29698">
                                            <p:txEl>
                                              <p:pRg st="0" end="0"/>
                                            </p:txEl>
                                          </p:spTgt>
                                        </p:tgtEl>
                                      </p:cBhvr>
                                    </p:animEffect>
                                  </p:childTnLst>
                                </p:cTn>
                              </p:par>
                            </p:childTnLst>
                          </p:cTn>
                        </p:par>
                        <p:par>
                          <p:cTn id="8" fill="hold" nodeType="afterGroup">
                            <p:stCondLst>
                              <p:cond delay="1000"/>
                            </p:stCondLst>
                            <p:childTnLst>
                              <p:par>
                                <p:cTn id="9" presetID="21" presetClass="entr" presetSubtype="4"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wheel(4)">
                                      <p:cBhvr>
                                        <p:cTn id="11" dur="2000"/>
                                        <p:tgtEl>
                                          <p:spTgt spid="30723"/>
                                        </p:tgtEl>
                                      </p:cBhvr>
                                    </p:animEffect>
                                  </p:childTnLst>
                                </p:cTn>
                              </p:par>
                            </p:childTnLst>
                          </p:cTn>
                        </p:par>
                        <p:par>
                          <p:cTn id="12" fill="hold" nodeType="afterGroup">
                            <p:stCondLst>
                              <p:cond delay="3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29698">
                                            <p:txEl>
                                              <p:pRg st="1" end="1"/>
                                            </p:txEl>
                                          </p:spTgt>
                                        </p:tgtEl>
                                        <p:attrNameLst>
                                          <p:attrName>style.visibility</p:attrName>
                                        </p:attrNameLst>
                                      </p:cBhvr>
                                      <p:to>
                                        <p:strVal val="visible"/>
                                      </p:to>
                                    </p:set>
                                    <p:anim calcmode="discrete" valueType="clr">
                                      <p:cBhvr override="childStyle">
                                        <p:cTn id="15" dur="80"/>
                                        <p:tgtEl>
                                          <p:spTgt spid="296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9698">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29698">
                                            <p:txEl>
                                              <p:pRg st="1" end="1"/>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trips(downLeft)">
                                      <p:cBhvr>
                                        <p:cTn id="22" dur="1000"/>
                                        <p:tgtEl>
                                          <p:spTgt spid="6">
                                            <p:txEl>
                                              <p:pRg st="0" end="0"/>
                                            </p:txEl>
                                          </p:spTgt>
                                        </p:tgtEl>
                                      </p:cBhvr>
                                    </p:animEffect>
                                  </p:childTnLst>
                                </p:cTn>
                              </p:par>
                            </p:childTnLst>
                          </p:cTn>
                        </p:par>
                        <p:par>
                          <p:cTn id="23" fill="hold" nodeType="afterGroup">
                            <p:stCondLst>
                              <p:cond delay="10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6"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33400" y="609600"/>
            <a:ext cx="4648200" cy="3740150"/>
          </a:xfrm>
        </p:spPr>
        <p:txBody>
          <a:bodyPr/>
          <a:lstStyle/>
          <a:p>
            <a:pPr>
              <a:defRPr/>
            </a:pPr>
            <a:r>
              <a:rPr lang="en-US" sz="3600" dirty="0" smtClean="0">
                <a:effectLst>
                  <a:outerShdw blurRad="38100" dist="38100" dir="2700000" algn="tl">
                    <a:srgbClr val="000000">
                      <a:alpha val="43137"/>
                    </a:srgbClr>
                  </a:outerShdw>
                </a:effectLst>
              </a:rPr>
              <a:t>Ahab and his wife, Jezebel, had led the Israelites away from Heavenly Father and were worshiping a false god, an idol named Baal </a:t>
            </a:r>
            <a:r>
              <a:rPr lang="en-US" sz="1800" dirty="0" smtClean="0">
                <a:effectLst>
                  <a:outerShdw blurRad="38100" dist="38100" dir="2700000" algn="tl">
                    <a:srgbClr val="000000">
                      <a:alpha val="43137"/>
                    </a:srgbClr>
                  </a:outerShdw>
                </a:effectLst>
              </a:rPr>
              <a:t>(see “Baal” in the LDS Bible Dictionary [p. 617]). </a:t>
            </a:r>
          </a:p>
        </p:txBody>
      </p:sp>
      <p:sp>
        <p:nvSpPr>
          <p:cNvPr id="5" name="Content Placeholder 2"/>
          <p:cNvSpPr txBox="1">
            <a:spLocks/>
          </p:cNvSpPr>
          <p:nvPr/>
        </p:nvSpPr>
        <p:spPr bwMode="auto">
          <a:xfrm>
            <a:off x="457200" y="4419600"/>
            <a:ext cx="8001000" cy="199390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The drought had caused a great famine in the land, and Ahab and his people were having a hard time finding water for their crops and animals. </a:t>
            </a:r>
          </a:p>
        </p:txBody>
      </p:sp>
      <p:pic>
        <p:nvPicPr>
          <p:cNvPr id="31748" name="Picture 8" descr="http://go2.wordpress.com/?id=725X1342&amp;site=truthinscripture.wordpress.com&amp;url=http%3A%2F%2Ftruthinscripture.files.wordpress.com%2F2010%2F02%2Fdrought.jpg&amp;sref=http%3A%2F%2Ftruthinscripture.com%2F2010%2F02%2F10%2Ffamine-and-drought-in-the-land%2F"/>
          <p:cNvPicPr>
            <a:picLocks noChangeAspect="1" noChangeArrowheads="1"/>
          </p:cNvPicPr>
          <p:nvPr/>
        </p:nvPicPr>
        <p:blipFill>
          <a:blip r:embed="rId3"/>
          <a:srcRect/>
          <a:stretch>
            <a:fillRect/>
          </a:stretch>
        </p:blipFill>
        <p:spPr bwMode="auto">
          <a:xfrm>
            <a:off x="5272088" y="685800"/>
            <a:ext cx="2967037" cy="3657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1000"/>
                                        <p:tgtEl>
                                          <p:spTgt spid="30722">
                                            <p:txEl>
                                              <p:pRg st="0" end="0"/>
                                            </p:txEl>
                                          </p:spTgt>
                                        </p:tgtEl>
                                      </p:cBhvr>
                                    </p:animEffect>
                                    <p:anim calcmode="lin" valueType="num">
                                      <p:cBhvr>
                                        <p:cTn id="8" dur="10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072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228600" y="609600"/>
            <a:ext cx="8534400" cy="969963"/>
          </a:xfrm>
        </p:spPr>
        <p:txBody>
          <a:bodyPr/>
          <a:lstStyle/>
          <a:p>
            <a:pPr>
              <a:defRPr/>
            </a:pPr>
            <a:r>
              <a:rPr lang="en-US" sz="3500" dirty="0" smtClean="0">
                <a:effectLst>
                  <a:outerShdw blurRad="38100" dist="38100" dir="2700000" algn="tl">
                    <a:srgbClr val="000000">
                      <a:alpha val="43137"/>
                    </a:srgbClr>
                  </a:outerShdw>
                </a:effectLst>
              </a:rPr>
              <a:t>Why does the Lord sometimes allow drought and other natural disasters to happen? </a:t>
            </a:r>
          </a:p>
        </p:txBody>
      </p:sp>
      <p:pic>
        <p:nvPicPr>
          <p:cNvPr id="6" name="Picture 5" descr="second coming.jpg"/>
          <p:cNvPicPr>
            <a:picLocks noChangeAspect="1"/>
          </p:cNvPicPr>
          <p:nvPr/>
        </p:nvPicPr>
        <p:blipFill>
          <a:blip r:embed="rId2"/>
          <a:stretch>
            <a:fillRect/>
          </a:stretch>
        </p:blipFill>
        <p:spPr>
          <a:xfrm>
            <a:off x="685800" y="1595438"/>
            <a:ext cx="2971800" cy="4576762"/>
          </a:xfrm>
          <a:prstGeom prst="rect">
            <a:avLst/>
          </a:prstGeom>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3733800" y="1905000"/>
            <a:ext cx="4953000" cy="3986213"/>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500" dirty="0">
                <a:effectLst>
                  <a:outerShdw blurRad="38100" dist="38100" dir="2700000" algn="tl">
                    <a:srgbClr val="000000">
                      <a:alpha val="43137"/>
                    </a:srgbClr>
                  </a:outerShdw>
                </a:effectLst>
                <a:latin typeface="+mn-lt"/>
              </a:rPr>
              <a:t>Sometimes bad things are a normal part of life, but they may also warn us to repent and worship Heavenly Father. </a:t>
            </a:r>
          </a:p>
          <a:p>
            <a:pPr marL="396875" indent="-396875" defTabSz="912813" eaLnBrk="0" hangingPunct="0">
              <a:lnSpc>
                <a:spcPct val="90000"/>
              </a:lnSpc>
              <a:spcBef>
                <a:spcPct val="20000"/>
              </a:spcBef>
              <a:buFontTx/>
              <a:buBlip>
                <a:blip r:embed="rId3"/>
              </a:buBlip>
              <a:defRPr/>
            </a:pPr>
            <a:r>
              <a:rPr lang="en-US" sz="3500" dirty="0">
                <a:effectLst>
                  <a:outerShdw blurRad="38100" dist="38100" dir="2700000" algn="tl">
                    <a:srgbClr val="000000">
                      <a:alpha val="43137"/>
                    </a:srgbClr>
                  </a:outerShdw>
                </a:effectLst>
                <a:latin typeface="+mn-lt"/>
              </a:rPr>
              <a:t>They may also be signs that warn us to prepare for the Second Coming.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800" decel="100000"/>
                                        <p:tgtEl>
                                          <p:spTgt spid="31746">
                                            <p:txEl>
                                              <p:pRg st="0" end="0"/>
                                            </p:txEl>
                                          </p:spTgt>
                                        </p:tgtEl>
                                      </p:cBhvr>
                                    </p:animEffect>
                                    <p:anim calcmode="lin" valueType="num">
                                      <p:cBhvr>
                                        <p:cTn id="8" dur="800" decel="100000" fill="hold"/>
                                        <p:tgtEl>
                                          <p:spTgt spid="3174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174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174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800" decel="100000"/>
                                        <p:tgtEl>
                                          <p:spTgt spid="5">
                                            <p:txEl>
                                              <p:pRg st="0" end="0"/>
                                            </p:txEl>
                                          </p:spTgt>
                                        </p:tgtEl>
                                      </p:cBhvr>
                                    </p:animEffect>
                                    <p:anim calcmode="lin" valueType="num">
                                      <p:cBhvr>
                                        <p:cTn id="1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par>
                          <p:cTn id="28" fill="hold" nodeType="afterGroup">
                            <p:stCondLst>
                              <p:cond delay="2000"/>
                            </p:stCondLst>
                            <p:childTnLst>
                              <p:par>
                                <p:cTn id="29" presetID="30" presetClass="entr" presetSubtype="0"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800" decel="100000"/>
                                        <p:tgtEl>
                                          <p:spTgt spid="5">
                                            <p:txEl>
                                              <p:pRg st="1" end="1"/>
                                            </p:txEl>
                                          </p:spTgt>
                                        </p:tgtEl>
                                      </p:cBhvr>
                                    </p:animEffect>
                                    <p:anim calcmode="lin" valueType="num">
                                      <p:cBhvr>
                                        <p:cTn id="32"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3886200"/>
            <a:ext cx="8001000" cy="2303463"/>
          </a:xfrm>
        </p:spPr>
        <p:txBody>
          <a:bodyPr/>
          <a:lstStyle/>
          <a:p>
            <a:pPr eaLnBrk="1" hangingPunct="1">
              <a:defRPr/>
            </a:pPr>
            <a:r>
              <a:rPr lang="en-US" sz="3500" dirty="0" smtClean="0">
                <a:effectLst>
                  <a:outerShdw blurRad="38100" dist="38100" dir="2700000" algn="tl">
                    <a:srgbClr val="000000">
                      <a:alpha val="43137"/>
                    </a:srgbClr>
                  </a:outerShdw>
                </a:effectLst>
              </a:rPr>
              <a:t>What did Elijah want the people to do? </a:t>
            </a:r>
          </a:p>
          <a:p>
            <a:pPr eaLnBrk="1" hangingPunct="1">
              <a:defRPr/>
            </a:pPr>
            <a:r>
              <a:rPr lang="en-US" sz="3500" dirty="0" smtClean="0">
                <a:effectLst>
                  <a:outerShdw blurRad="38100" dist="38100" dir="2700000" algn="tl">
                    <a:srgbClr val="000000">
                      <a:alpha val="43137"/>
                    </a:srgbClr>
                  </a:outerShdw>
                </a:effectLst>
              </a:rPr>
              <a:t>He knew they could not serve both Baal and the Lord and that he wanted the Israelites to decide whom they were going to worship. </a:t>
            </a:r>
          </a:p>
        </p:txBody>
      </p:sp>
      <p:pic>
        <p:nvPicPr>
          <p:cNvPr id="33795" name="Picture 4" descr="http://www.eborg2.com/BibleOT/11-1Kings/1Kings-A14.jpg"/>
          <p:cNvPicPr>
            <a:picLocks noChangeAspect="1" noChangeArrowheads="1"/>
          </p:cNvPicPr>
          <p:nvPr/>
        </p:nvPicPr>
        <p:blipFill>
          <a:blip r:embed="rId2"/>
          <a:srcRect/>
          <a:stretch>
            <a:fillRect/>
          </a:stretch>
        </p:blipFill>
        <p:spPr bwMode="auto">
          <a:xfrm>
            <a:off x="6096000" y="533400"/>
            <a:ext cx="2362200" cy="32464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457200" y="685800"/>
            <a:ext cx="5410200" cy="3016250"/>
          </a:xfrm>
          <a:prstGeom prst="rect">
            <a:avLst/>
          </a:prstGeom>
          <a:noFill/>
          <a:ln w="9525">
            <a:noFill/>
            <a:miter lim="800000"/>
            <a:headEnd/>
            <a:tailEnd/>
          </a:ln>
        </p:spPr>
        <p:txBody>
          <a:bodyPr lIns="0" tIns="0" rIns="0" bIns="0">
            <a:spAutoFit/>
          </a:bodyPr>
          <a:lstStyle/>
          <a:p>
            <a:pPr marL="396875" indent="-396875" defTabSz="912813">
              <a:lnSpc>
                <a:spcPct val="90000"/>
              </a:lnSpc>
              <a:spcBef>
                <a:spcPct val="20000"/>
              </a:spcBef>
              <a:buFontTx/>
              <a:buBlip>
                <a:blip r:embed="rId3"/>
              </a:buBlip>
              <a:defRPr/>
            </a:pPr>
            <a:r>
              <a:rPr lang="en-US" sz="3500" dirty="0">
                <a:effectLst>
                  <a:outerShdw blurRad="38100" dist="38100" dir="2700000" algn="tl">
                    <a:srgbClr val="000000">
                      <a:alpha val="43137"/>
                    </a:srgbClr>
                  </a:outerShdw>
                </a:effectLst>
                <a:latin typeface="+mn-lt"/>
              </a:rPr>
              <a:t>After Elijah had gathered together the people of Israel and the false prophets, what question did he ask the people? </a:t>
            </a:r>
          </a:p>
          <a:p>
            <a:pPr marL="396875" indent="-396875" algn="r" defTabSz="912813">
              <a:lnSpc>
                <a:spcPct val="90000"/>
              </a:lnSpc>
              <a:spcBef>
                <a:spcPct val="20000"/>
              </a:spcBef>
              <a:buFontTx/>
              <a:buBlip>
                <a:blip r:embed="rId3"/>
              </a:buBlip>
              <a:defRPr/>
            </a:pPr>
            <a:r>
              <a:rPr lang="en-US" sz="3500" b="1" dirty="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18:21</a:t>
            </a:r>
            <a:endParaRPr lang="en-US" sz="3500" dirty="0">
              <a:solidFill>
                <a:schemeClr val="accent1">
                  <a:lumMod val="50000"/>
                </a:schemeClr>
              </a:solidFill>
              <a:effectLst>
                <a:outerShdw blurRad="38100" dist="38100" dir="2700000" algn="tl">
                  <a:srgbClr val="000000">
                    <a:alpha val="43137"/>
                  </a:srgbClr>
                </a:outerShdw>
              </a:effectLst>
              <a:latin typeface="+mn-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par>
                          <p:cTn id="15" fill="hold" nodeType="afterGroup">
                            <p:stCondLst>
                              <p:cond delay="1000"/>
                            </p:stCondLst>
                            <p:childTnLst>
                              <p:par>
                                <p:cTn id="16" presetID="25" presetClass="entr" presetSubtype="0" fill="hold" nodeType="afterEffect">
                                  <p:stCondLst>
                                    <p:cond delay="0"/>
                                  </p:stCondLst>
                                  <p:childTnLst>
                                    <p:set>
                                      <p:cBhvr>
                                        <p:cTn id="17" dur="1" fill="hold">
                                          <p:stCondLst>
                                            <p:cond delay="0"/>
                                          </p:stCondLst>
                                        </p:cTn>
                                        <p:tgtEl>
                                          <p:spTgt spid="33795"/>
                                        </p:tgtEl>
                                        <p:attrNameLst>
                                          <p:attrName>style.visibility</p:attrName>
                                        </p:attrNameLst>
                                      </p:cBhvr>
                                      <p:to>
                                        <p:strVal val="visible"/>
                                      </p:to>
                                    </p:set>
                                    <p:anim calcmode="lin" valueType="num">
                                      <p:cBhvr>
                                        <p:cTn id="18" dur="500" decel="50000" fill="hold">
                                          <p:stCondLst>
                                            <p:cond delay="0"/>
                                          </p:stCondLst>
                                        </p:cTn>
                                        <p:tgtEl>
                                          <p:spTgt spid="3379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379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3795"/>
                                        </p:tgtEl>
                                        <p:attrNameLst>
                                          <p:attrName>ppt_w</p:attrName>
                                        </p:attrNameLst>
                                      </p:cBhvr>
                                      <p:tavLst>
                                        <p:tav tm="0">
                                          <p:val>
                                            <p:strVal val="#ppt_w*.05"/>
                                          </p:val>
                                        </p:tav>
                                        <p:tav tm="100000">
                                          <p:val>
                                            <p:strVal val="#ppt_w"/>
                                          </p:val>
                                        </p:tav>
                                      </p:tavLst>
                                    </p:anim>
                                    <p:anim calcmode="lin" valueType="num">
                                      <p:cBhvr>
                                        <p:cTn id="21" dur="1000" fill="hold"/>
                                        <p:tgtEl>
                                          <p:spTgt spid="3379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379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379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379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3795"/>
                                        </p:tgtEl>
                                      </p:cBhvr>
                                    </p:animEffect>
                                  </p:childTnLst>
                                </p:cTn>
                              </p:par>
                            </p:childTnLst>
                          </p:cTn>
                        </p:par>
                        <p:par>
                          <p:cTn id="26" fill="hold" nodeType="afterGroup">
                            <p:stCondLst>
                              <p:cond delay="2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9"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5">
                                            <p:txEl>
                                              <p:pRg st="1" end="1"/>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2770">
                                            <p:txEl>
                                              <p:pRg st="0" end="0"/>
                                            </p:txEl>
                                          </p:spTgt>
                                        </p:tgtEl>
                                        <p:attrNameLst>
                                          <p:attrName>style.visibility</p:attrName>
                                        </p:attrNameLst>
                                      </p:cBhvr>
                                      <p:to>
                                        <p:strVal val="visible"/>
                                      </p:to>
                                    </p:set>
                                    <p:anim calcmode="lin" valueType="num">
                                      <p:cBhvr>
                                        <p:cTn id="36" dur="500" decel="50000" fill="hold">
                                          <p:stCondLst>
                                            <p:cond delay="0"/>
                                          </p:stCondLst>
                                        </p:cTn>
                                        <p:tgtEl>
                                          <p:spTgt spid="32770">
                                            <p:txEl>
                                              <p:pRg st="0" end="0"/>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2770">
                                            <p:txEl>
                                              <p:pRg st="0" end="0"/>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2770">
                                            <p:txEl>
                                              <p:pRg st="0" end="0"/>
                                            </p:txEl>
                                          </p:spTgt>
                                        </p:tgtEl>
                                        <p:attrNameLst>
                                          <p:attrName>ppt_w</p:attrName>
                                        </p:attrNameLst>
                                      </p:cBhvr>
                                      <p:tavLst>
                                        <p:tav tm="0">
                                          <p:val>
                                            <p:strVal val="#ppt_w*.05"/>
                                          </p:val>
                                        </p:tav>
                                        <p:tav tm="100000">
                                          <p:val>
                                            <p:strVal val="#ppt_w"/>
                                          </p:val>
                                        </p:tav>
                                      </p:tavLst>
                                    </p:anim>
                                    <p:anim calcmode="lin" valueType="num">
                                      <p:cBhvr>
                                        <p:cTn id="39" dur="1000" fill="hold"/>
                                        <p:tgtEl>
                                          <p:spTgt spid="32770">
                                            <p:txEl>
                                              <p:pRg st="0" end="0"/>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2770">
                                            <p:txEl>
                                              <p:pRg st="0" end="0"/>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2770">
                                            <p:txEl>
                                              <p:pRg st="0" end="0"/>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2770">
                                            <p:txEl>
                                              <p:pRg st="0" end="0"/>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2770">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32770">
                                            <p:txEl>
                                              <p:pRg st="1" end="1"/>
                                            </p:txEl>
                                          </p:spTgt>
                                        </p:tgtEl>
                                        <p:attrNameLst>
                                          <p:attrName>style.visibility</p:attrName>
                                        </p:attrNameLst>
                                      </p:cBhvr>
                                      <p:to>
                                        <p:strVal val="visible"/>
                                      </p:to>
                                    </p:set>
                                    <p:anim calcmode="lin" valueType="num">
                                      <p:cBhvr>
                                        <p:cTn id="48" dur="500" decel="50000" fill="hold">
                                          <p:stCondLst>
                                            <p:cond delay="0"/>
                                          </p:stCondLst>
                                        </p:cTn>
                                        <p:tgtEl>
                                          <p:spTgt spid="32770">
                                            <p:txEl>
                                              <p:pRg st="1" end="1"/>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2770">
                                            <p:txEl>
                                              <p:pRg st="1" end="1"/>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2770">
                                            <p:txEl>
                                              <p:pRg st="1" end="1"/>
                                            </p:txEl>
                                          </p:spTgt>
                                        </p:tgtEl>
                                        <p:attrNameLst>
                                          <p:attrName>ppt_w</p:attrName>
                                        </p:attrNameLst>
                                      </p:cBhvr>
                                      <p:tavLst>
                                        <p:tav tm="0">
                                          <p:val>
                                            <p:strVal val="#ppt_w*.05"/>
                                          </p:val>
                                        </p:tav>
                                        <p:tav tm="100000">
                                          <p:val>
                                            <p:strVal val="#ppt_w"/>
                                          </p:val>
                                        </p:tav>
                                      </p:tavLst>
                                    </p:anim>
                                    <p:anim calcmode="lin" valueType="num">
                                      <p:cBhvr>
                                        <p:cTn id="51" dur="1000" fill="hold"/>
                                        <p:tgtEl>
                                          <p:spTgt spid="32770">
                                            <p:txEl>
                                              <p:pRg st="1" end="1"/>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2770">
                                            <p:txEl>
                                              <p:pRg st="1" end="1"/>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2770">
                                            <p:txEl>
                                              <p:pRg st="1" end="1"/>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2770">
                                            <p:txEl>
                                              <p:pRg st="1" end="1"/>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2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33400" y="1447800"/>
            <a:ext cx="7924800" cy="996950"/>
          </a:xfrm>
        </p:spPr>
        <p:txBody>
          <a:bodyPr/>
          <a:lstStyle/>
          <a:p>
            <a:pPr>
              <a:defRPr/>
            </a:pPr>
            <a:r>
              <a:rPr lang="en-US" sz="3600" dirty="0" smtClean="0">
                <a:effectLst>
                  <a:outerShdw blurRad="38100" dist="38100" dir="2700000" algn="tl">
                    <a:srgbClr val="000000">
                      <a:alpha val="43137"/>
                    </a:srgbClr>
                  </a:outerShdw>
                </a:effectLst>
              </a:rPr>
              <a:t>Let’s role play the story of Elijah and the priests of Baal.</a:t>
            </a:r>
          </a:p>
        </p:txBody>
      </p:sp>
      <p:sp>
        <p:nvSpPr>
          <p:cNvPr id="32771" name="TextBox 3"/>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#1</a:t>
            </a:r>
          </a:p>
        </p:txBody>
      </p:sp>
      <p:sp>
        <p:nvSpPr>
          <p:cNvPr id="5" name="Rectangle 4"/>
          <p:cNvSpPr/>
          <p:nvPr/>
        </p:nvSpPr>
        <p:spPr>
          <a:xfrm>
            <a:off x="2187224" y="609600"/>
            <a:ext cx="4762971" cy="830997"/>
          </a:xfrm>
          <a:prstGeom prst="rect">
            <a:avLst/>
          </a:prstGeom>
          <a:noFill/>
        </p:spPr>
        <p:txBody>
          <a:bodyPr wrap="none">
            <a:spAutoFit/>
          </a:bodyPr>
          <a:lstStyle/>
          <a:p>
            <a:pPr algn="ctr">
              <a:defRPr/>
            </a:pP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300" endPos="45500" dir="5400000" sy="-100000" algn="bl" rotWithShape="0"/>
                </a:effectLst>
              </a:rPr>
              <a:t>Role Play Time!</a:t>
            </a:r>
          </a:p>
        </p:txBody>
      </p:sp>
      <p:pic>
        <p:nvPicPr>
          <p:cNvPr id="21509" name="Picture 5" descr="http://www.eborg2.com/BibleOT/11-1Kings/1Kings-B06.jpg"/>
          <p:cNvPicPr>
            <a:picLocks noChangeAspect="1" noChangeArrowheads="1"/>
          </p:cNvPicPr>
          <p:nvPr/>
        </p:nvPicPr>
        <p:blipFill>
          <a:blip r:embed="rId2"/>
          <a:srcRect/>
          <a:stretch>
            <a:fillRect/>
          </a:stretch>
        </p:blipFill>
        <p:spPr bwMode="auto">
          <a:xfrm>
            <a:off x="914400" y="2497138"/>
            <a:ext cx="2667000" cy="36655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1510" name="Picture 5" descr="http://www.eborg2.com/BibleOT/11-1Kings/1Kings-A15.jpg"/>
          <p:cNvPicPr>
            <a:picLocks noChangeAspect="1" noChangeArrowheads="1"/>
          </p:cNvPicPr>
          <p:nvPr/>
        </p:nvPicPr>
        <p:blipFill>
          <a:blip r:embed="rId3"/>
          <a:srcRect/>
          <a:stretch>
            <a:fillRect/>
          </a:stretch>
        </p:blipFill>
        <p:spPr bwMode="auto">
          <a:xfrm>
            <a:off x="5562600" y="2505075"/>
            <a:ext cx="2668588" cy="366712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7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2770">
                                            <p:txEl>
                                              <p:pRg st="0" end="0"/>
                                            </p:txEl>
                                          </p:spTgt>
                                        </p:tgtEl>
                                        <p:attrNameLst>
                                          <p:attrName>style.visibility</p:attrName>
                                        </p:attrNameLst>
                                      </p:cBhvr>
                                      <p:to>
                                        <p:strVal val="visible"/>
                                      </p:to>
                                    </p:set>
                                    <p:anim calcmode="discrete" valueType="clr">
                                      <p:cBhvr override="childStyle">
                                        <p:cTn id="15" dur="80"/>
                                        <p:tgtEl>
                                          <p:spTgt spid="327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277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32770">
                                            <p:txEl>
                                              <p:pRg st="0" end="0"/>
                                            </p:txEl>
                                          </p:spTgt>
                                        </p:tgtEl>
                                        <p:attrNameLst>
                                          <p:attrName>fill.type</p:attrName>
                                        </p:attrNameLst>
                                      </p:cBhvr>
                                      <p:to>
                                        <p:strVal val="solid"/>
                                      </p:to>
                                    </p:set>
                                  </p:childTnLst>
                                </p:cTn>
                              </p:par>
                            </p:childTnLst>
                          </p:cTn>
                        </p:par>
                        <p:par>
                          <p:cTn id="18" fill="hold" nodeType="afterGroup">
                            <p:stCondLst>
                              <p:cond delay="9000"/>
                            </p:stCondLst>
                            <p:childTnLst>
                              <p:par>
                                <p:cTn id="19" presetID="16" presetClass="entr" presetSubtype="37" fill="hold" nodeType="afterEffect">
                                  <p:stCondLst>
                                    <p:cond delay="0"/>
                                  </p:stCondLst>
                                  <p:childTnLst>
                                    <p:set>
                                      <p:cBhvr>
                                        <p:cTn id="20" dur="1" fill="hold">
                                          <p:stCondLst>
                                            <p:cond delay="0"/>
                                          </p:stCondLst>
                                        </p:cTn>
                                        <p:tgtEl>
                                          <p:spTgt spid="21510"/>
                                        </p:tgtEl>
                                        <p:attrNameLst>
                                          <p:attrName>style.visibility</p:attrName>
                                        </p:attrNameLst>
                                      </p:cBhvr>
                                      <p:to>
                                        <p:strVal val="visible"/>
                                      </p:to>
                                    </p:set>
                                    <p:animEffect transition="in" filter="barn(outVertical)">
                                      <p:cBhvr>
                                        <p:cTn id="21" dur="1000"/>
                                        <p:tgtEl>
                                          <p:spTgt spid="21510"/>
                                        </p:tgtEl>
                                      </p:cBhvr>
                                    </p:animEffect>
                                  </p:childTnLst>
                                </p:cTn>
                              </p:par>
                            </p:childTnLst>
                          </p:cTn>
                        </p:par>
                        <p:par>
                          <p:cTn id="22" fill="hold" nodeType="afterGroup">
                            <p:stCondLst>
                              <p:cond delay="10000"/>
                            </p:stCondLst>
                            <p:childTnLst>
                              <p:par>
                                <p:cTn id="23" presetID="16" presetClass="entr" presetSubtype="26" fill="hold" nodeType="afterEffect">
                                  <p:stCondLst>
                                    <p:cond delay="0"/>
                                  </p:stCondLst>
                                  <p:childTnLst>
                                    <p:set>
                                      <p:cBhvr>
                                        <p:cTn id="24" dur="1" fill="hold">
                                          <p:stCondLst>
                                            <p:cond delay="0"/>
                                          </p:stCondLst>
                                        </p:cTn>
                                        <p:tgtEl>
                                          <p:spTgt spid="21509"/>
                                        </p:tgtEl>
                                        <p:attrNameLst>
                                          <p:attrName>style.visibility</p:attrName>
                                        </p:attrNameLst>
                                      </p:cBhvr>
                                      <p:to>
                                        <p:strVal val="visible"/>
                                      </p:to>
                                    </p:set>
                                    <p:animEffect transition="in" filter="barn(inHorizontal)">
                                      <p:cBhvr>
                                        <p:cTn id="25"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5638800" y="609600"/>
            <a:ext cx="2667000" cy="5638800"/>
          </a:xfrm>
        </p:spPr>
        <p:txBody>
          <a:bodyPr/>
          <a:lstStyle/>
          <a:p>
            <a:pPr eaLnBrk="1" hangingPunct="1">
              <a:defRPr/>
            </a:pPr>
            <a:r>
              <a:rPr lang="en-US" sz="3700" dirty="0" smtClean="0">
                <a:effectLst>
                  <a:outerShdw blurRad="38100" dist="38100" dir="2700000" algn="tl">
                    <a:srgbClr val="000000">
                      <a:alpha val="43137"/>
                    </a:srgbClr>
                  </a:outerShdw>
                </a:effectLst>
              </a:rPr>
              <a:t>Why is it important for us to decide now to worship Heavenly Father? </a:t>
            </a:r>
          </a:p>
          <a:p>
            <a:pPr eaLnBrk="1" hangingPunct="1">
              <a:defRPr/>
            </a:pPr>
            <a:r>
              <a:rPr lang="en-US" sz="3700" dirty="0" smtClean="0">
                <a:effectLst>
                  <a:outerShdw blurRad="38100" dist="38100" dir="2700000" algn="tl">
                    <a:srgbClr val="000000">
                      <a:alpha val="43137"/>
                    </a:srgbClr>
                  </a:outerShdw>
                </a:effectLst>
              </a:rPr>
              <a:t>How do we worship Heavenly Father? </a:t>
            </a:r>
          </a:p>
        </p:txBody>
      </p:sp>
      <p:pic>
        <p:nvPicPr>
          <p:cNvPr id="4" name="Picture 6" descr="http://www.creativeworks.byu.edu/catalog/products/council.jpg"/>
          <p:cNvPicPr>
            <a:picLocks noChangeAspect="1" noChangeArrowheads="1"/>
          </p:cNvPicPr>
          <p:nvPr/>
        </p:nvPicPr>
        <p:blipFill>
          <a:blip r:embed="rId2"/>
          <a:srcRect l="5563" t="4443" r="5420" b="7359"/>
          <a:stretch>
            <a:fillRect/>
          </a:stretch>
        </p:blipFill>
        <p:spPr bwMode="auto">
          <a:xfrm>
            <a:off x="914400" y="533400"/>
            <a:ext cx="4643438" cy="575786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Scale>
                                      <p:cBhvr>
                                        <p:cTn id="7" dur="1000" decel="50000" fill="hold">
                                          <p:stCondLst>
                                            <p:cond delay="0"/>
                                          </p:stCondLst>
                                        </p:cTn>
                                        <p:tgtEl>
                                          <p:spTgt spid="3379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794">
                                            <p:txEl>
                                              <p:pRg st="0" end="0"/>
                                            </p:txEl>
                                          </p:spTgt>
                                        </p:tgtEl>
                                        <p:attrNameLst>
                                          <p:attrName>ppt_x</p:attrName>
                                          <p:attrName>ppt_y</p:attrName>
                                        </p:attrNameLst>
                                      </p:cBhvr>
                                    </p:animMotion>
                                    <p:animEffect transition="in" filter="fade">
                                      <p:cBhvr>
                                        <p:cTn id="9" dur="1000"/>
                                        <p:tgtEl>
                                          <p:spTgt spid="33794">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33794">
                                            <p:txEl>
                                              <p:pRg st="1" end="1"/>
                                            </p:txEl>
                                          </p:spTgt>
                                        </p:tgtEl>
                                        <p:attrNameLst>
                                          <p:attrName>style.visibility</p:attrName>
                                        </p:attrNameLst>
                                      </p:cBhvr>
                                      <p:to>
                                        <p:strVal val="visible"/>
                                      </p:to>
                                    </p:set>
                                    <p:animScale>
                                      <p:cBhvr>
                                        <p:cTn id="18" dur="1000" decel="50000" fill="hold">
                                          <p:stCondLst>
                                            <p:cond delay="0"/>
                                          </p:stCondLst>
                                        </p:cTn>
                                        <p:tgtEl>
                                          <p:spTgt spid="3379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3794">
                                            <p:txEl>
                                              <p:pRg st="1" end="1"/>
                                            </p:txEl>
                                          </p:spTgt>
                                        </p:tgtEl>
                                        <p:attrNameLst>
                                          <p:attrName>ppt_x</p:attrName>
                                          <p:attrName>ppt_y</p:attrName>
                                        </p:attrNameLst>
                                      </p:cBhvr>
                                    </p:animMotion>
                                    <p:animEffect transition="in" filter="fade">
                                      <p:cBhvr>
                                        <p:cTn id="20" dur="1000"/>
                                        <p:tgtEl>
                                          <p:spTgt spid="33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3400" y="990600"/>
            <a:ext cx="3886200" cy="2659190"/>
          </a:xfrm>
        </p:spPr>
        <p:txBody>
          <a:bodyPr/>
          <a:lstStyle/>
          <a:p>
            <a:pPr eaLnBrk="1" hangingPunct="1">
              <a:defRPr/>
            </a:pPr>
            <a:r>
              <a:rPr smtClean="0"/>
              <a:t>Who do you pray to when you need help with a problem?</a:t>
            </a:r>
          </a:p>
        </p:txBody>
      </p:sp>
      <p:pic>
        <p:nvPicPr>
          <p:cNvPr id="8195" name="Picture 6" descr="[rock.JPG]"/>
          <p:cNvPicPr>
            <a:picLocks noChangeAspect="1" noChangeArrowheads="1"/>
          </p:cNvPicPr>
          <p:nvPr/>
        </p:nvPicPr>
        <p:blipFill>
          <a:blip r:embed="rId2"/>
          <a:srcRect/>
          <a:stretch>
            <a:fillRect/>
          </a:stretch>
        </p:blipFill>
        <p:spPr bwMode="auto">
          <a:xfrm>
            <a:off x="5638800" y="4191000"/>
            <a:ext cx="2628900" cy="21097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itle 6"/>
          <p:cNvSpPr txBox="1">
            <a:spLocks/>
          </p:cNvSpPr>
          <p:nvPr/>
        </p:nvSpPr>
        <p:spPr>
          <a:xfrm>
            <a:off x="838200" y="5029200"/>
            <a:ext cx="4495800" cy="1350597"/>
          </a:xfrm>
          <a:prstGeom prst="rect">
            <a:avLst/>
          </a:prstGeom>
        </p:spPr>
        <p:txBody>
          <a:bodyPr lIns="0" tIns="0" rIns="0" bIns="0">
            <a:spAutoFit/>
          </a:bodyPr>
          <a:lstStyle/>
          <a:p>
            <a:pPr algn="r" defTabSz="912813">
              <a:lnSpc>
                <a:spcPct val="90000"/>
              </a:lnSpc>
              <a:defRPr/>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Why wouldn’t you pray to a rock? </a:t>
            </a:r>
          </a:p>
        </p:txBody>
      </p:sp>
      <p:pic>
        <p:nvPicPr>
          <p:cNvPr id="8197" name="Picture 4" descr="http://library.lds.org/nxt/gateway.dll?f=id$id=tchg-pix.nfo:o:1be$cid=tchg-pix.nfo$3.0$p="/>
          <p:cNvPicPr>
            <a:picLocks noChangeAspect="1" noChangeArrowheads="1"/>
          </p:cNvPicPr>
          <p:nvPr/>
        </p:nvPicPr>
        <p:blipFill>
          <a:blip r:embed="rId3"/>
          <a:srcRect/>
          <a:stretch>
            <a:fillRect/>
          </a:stretch>
        </p:blipFill>
        <p:spPr bwMode="auto">
          <a:xfrm>
            <a:off x="838200" y="685800"/>
            <a:ext cx="3341688" cy="43434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8197"/>
                                        </p:tgtEl>
                                        <p:attrNameLst>
                                          <p:attrName>style.visibility</p:attrName>
                                        </p:attrNameLst>
                                      </p:cBhvr>
                                      <p:to>
                                        <p:strVal val="visible"/>
                                      </p:to>
                                    </p:set>
                                    <p:animEffect transition="in" filter="fade">
                                      <p:cBhvr>
                                        <p:cTn id="16" dur="2000"/>
                                        <p:tgtEl>
                                          <p:spTgt spid="8197"/>
                                        </p:tgtEl>
                                      </p:cBhvr>
                                    </p:animEffect>
                                  </p:childTnLst>
                                </p:cTn>
                              </p:par>
                            </p:childTnLst>
                          </p:cTn>
                        </p:par>
                        <p:par>
                          <p:cTn id="17" fill="hold" nodeType="afterGroup">
                            <p:stCondLst>
                              <p:cond delay="2000"/>
                            </p:stCondLst>
                            <p:childTnLst>
                              <p:par>
                                <p:cTn id="18" presetID="41" presetClass="entr" presetSubtype="0" fill="hold"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 calcmode="lin" valueType="num">
                                      <p:cBhvr>
                                        <p:cTn id="22"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6"/>
                                        </p:tgtEl>
                                      </p:cBhvr>
                                    </p:animEffect>
                                  </p:childTnLst>
                                </p:cTn>
                              </p:par>
                            </p:childTnLst>
                          </p:cTn>
                        </p:par>
                        <p:par>
                          <p:cTn id="25" fill="hold" nodeType="afterGroup">
                            <p:stCondLst>
                              <p:cond delay="5500"/>
                            </p:stCondLst>
                            <p:childTnLst>
                              <p:par>
                                <p:cTn id="26" presetID="10" presetClass="entr" presetSubtype="0" fill="hold" nodeType="afterEffect">
                                  <p:stCondLst>
                                    <p:cond delay="0"/>
                                  </p:stCondLst>
                                  <p:childTnLst>
                                    <p:set>
                                      <p:cBhvr>
                                        <p:cTn id="27" dur="1" fill="hold">
                                          <p:stCondLst>
                                            <p:cond delay="0"/>
                                          </p:stCondLst>
                                        </p:cTn>
                                        <p:tgtEl>
                                          <p:spTgt spid="8195"/>
                                        </p:tgtEl>
                                        <p:attrNameLst>
                                          <p:attrName>style.visibility</p:attrName>
                                        </p:attrNameLst>
                                      </p:cBhvr>
                                      <p:to>
                                        <p:strVal val="visible"/>
                                      </p:to>
                                    </p:set>
                                    <p:animEffect transition="in" filter="fade">
                                      <p:cBhvr>
                                        <p:cTn id="28"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533400" y="762000"/>
            <a:ext cx="4419600" cy="1993900"/>
          </a:xfrm>
        </p:spPr>
        <p:txBody>
          <a:bodyPr/>
          <a:lstStyle/>
          <a:p>
            <a:pPr>
              <a:defRPr/>
            </a:pPr>
            <a:r>
              <a:rPr lang="en-US" sz="3600" dirty="0" smtClean="0">
                <a:effectLst>
                  <a:outerShdw blurRad="38100" dist="38100" dir="2700000" algn="tl">
                    <a:srgbClr val="000000">
                      <a:alpha val="43137"/>
                    </a:srgbClr>
                  </a:outerShdw>
                </a:effectLst>
              </a:rPr>
              <a:t>Let’s divide the class into groups with two or three in each group. </a:t>
            </a:r>
          </a:p>
        </p:txBody>
      </p:sp>
      <p:sp>
        <p:nvSpPr>
          <p:cNvPr id="34819"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#2</a:t>
            </a:r>
          </a:p>
        </p:txBody>
      </p:sp>
      <p:sp>
        <p:nvSpPr>
          <p:cNvPr id="9" name="Content Placeholder 2"/>
          <p:cNvSpPr txBox="1">
            <a:spLocks/>
          </p:cNvSpPr>
          <p:nvPr/>
        </p:nvSpPr>
        <p:spPr bwMode="auto">
          <a:xfrm>
            <a:off x="533400" y="3124200"/>
            <a:ext cx="7696200" cy="310197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You will have two or three minutes to write down as many things as you can to answer the following question: “What are some things we do to worship Heavenly Father?” </a:t>
            </a:r>
          </a:p>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What ideas did you come up with?</a:t>
            </a:r>
          </a:p>
        </p:txBody>
      </p:sp>
      <p:pic>
        <p:nvPicPr>
          <p:cNvPr id="6" name="Picture 5" descr="[prchild.JPG]"/>
          <p:cNvPicPr>
            <a:picLocks noChangeAspect="1" noChangeArrowheads="1"/>
          </p:cNvPicPr>
          <p:nvPr/>
        </p:nvPicPr>
        <p:blipFill>
          <a:blip r:embed="rId3"/>
          <a:srcRect/>
          <a:stretch>
            <a:fillRect/>
          </a:stretch>
        </p:blipFill>
        <p:spPr bwMode="auto">
          <a:xfrm>
            <a:off x="5181600" y="685800"/>
            <a:ext cx="3124200" cy="222408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p:cTn id="7" dur="1000" fill="hold"/>
                                        <p:tgtEl>
                                          <p:spTgt spid="3584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584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5842">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5842">
                                            <p:txEl>
                                              <p:pRg st="0" end="0"/>
                                            </p:txEl>
                                          </p:spTgt>
                                        </p:tgtEl>
                                      </p:cBhvr>
                                    </p:animEffect>
                                  </p:childTnLst>
                                </p:cTn>
                              </p:par>
                            </p:childTnLst>
                          </p:cTn>
                        </p:par>
                        <p:par>
                          <p:cTn id="11" fill="hold" nodeType="afterGroup">
                            <p:stCondLst>
                              <p:cond delay="10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1000" fill="hold"/>
                                        <p:tgtEl>
                                          <p:spTgt spid="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
                                          </p:val>
                                        </p:tav>
                                        <p:tav tm="100000">
                                          <p:val>
                                            <p:strVal val="#ppt_y"/>
                                          </p:val>
                                        </p:tav>
                                      </p:tavLst>
                                    </p:anim>
                                    <p:animEffect transition="in" filter="fade">
                                      <p:cBhvr>
                                        <p:cTn id="24" dur="1000"/>
                                        <p:tgtEl>
                                          <p:spTgt spid="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p:cTn id="29" dur="1000" fill="hold"/>
                                        <p:tgtEl>
                                          <p:spTgt spid="9">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9">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32"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9"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effectLst/>
      </p:bgPr>
    </p:bg>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533400" y="762000"/>
            <a:ext cx="4419600" cy="2971800"/>
          </a:xfrm>
        </p:spPr>
        <p:txBody>
          <a:bodyPr/>
          <a:lstStyle/>
          <a:p>
            <a:pPr>
              <a:defRPr/>
            </a:pPr>
            <a:r>
              <a:rPr lang="en-US" sz="3600" dirty="0" smtClean="0">
                <a:effectLst>
                  <a:outerShdw blurRad="38100" dist="38100" dir="2700000" algn="tl">
                    <a:srgbClr val="000000">
                      <a:alpha val="43137"/>
                    </a:srgbClr>
                  </a:outerShdw>
                </a:effectLst>
              </a:rPr>
              <a:t>Why is it important to worship Heavenly Father every day and make him an important part of our lives?</a:t>
            </a:r>
          </a:p>
        </p:txBody>
      </p:sp>
      <p:sp>
        <p:nvSpPr>
          <p:cNvPr id="35843"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#2</a:t>
            </a:r>
          </a:p>
        </p:txBody>
      </p:sp>
      <p:sp>
        <p:nvSpPr>
          <p:cNvPr id="9" name="Content Placeholder 2"/>
          <p:cNvSpPr txBox="1">
            <a:spLocks/>
          </p:cNvSpPr>
          <p:nvPr/>
        </p:nvSpPr>
        <p:spPr bwMode="auto">
          <a:xfrm>
            <a:off x="533400" y="3886200"/>
            <a:ext cx="7772400" cy="149542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Write down some of these ideas on a piece of paper to take home and share with your family. </a:t>
            </a:r>
            <a:endParaRPr lang="en-US" sz="3200" dirty="0">
              <a:effectLst>
                <a:outerShdw blurRad="38100" dist="38100" dir="2700000" algn="tl">
                  <a:srgbClr val="000000">
                    <a:alpha val="43137"/>
                  </a:srgbClr>
                </a:outerShdw>
              </a:effectLst>
              <a:latin typeface="+mn-lt"/>
            </a:endParaRPr>
          </a:p>
        </p:txBody>
      </p:sp>
      <p:pic>
        <p:nvPicPr>
          <p:cNvPr id="36869" name="Picture 5" descr="[prchild.JPG]"/>
          <p:cNvPicPr>
            <a:picLocks noChangeAspect="1" noChangeArrowheads="1"/>
          </p:cNvPicPr>
          <p:nvPr/>
        </p:nvPicPr>
        <p:blipFill>
          <a:blip r:embed="rId3"/>
          <a:srcRect/>
          <a:stretch>
            <a:fillRect/>
          </a:stretch>
        </p:blipFill>
        <p:spPr bwMode="auto">
          <a:xfrm>
            <a:off x="5181600" y="685800"/>
            <a:ext cx="3124200" cy="222408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1000" fill="hold"/>
                                        <p:tgtEl>
                                          <p:spTgt spid="3686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686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686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pic>
        <p:nvPicPr>
          <p:cNvPr id="37904" name="Picture 4"/>
          <p:cNvPicPr>
            <a:picLocks noChangeAspect="1" noChangeArrowheads="1"/>
          </p:cNvPicPr>
          <p:nvPr/>
        </p:nvPicPr>
        <p:blipFill>
          <a:blip r:embed="rId10"/>
          <a:srcRect/>
          <a:stretch>
            <a:fillRect/>
          </a:stretch>
        </p:blipFill>
        <p:spPr bwMode="auto">
          <a:xfrm rot="400452">
            <a:off x="787400" y="4197350"/>
            <a:ext cx="1793875" cy="21875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6866" name="Content Placeholder 1"/>
          <p:cNvSpPr>
            <a:spLocks noGrp="1"/>
          </p:cNvSpPr>
          <p:nvPr>
            <p:ph idx="1"/>
          </p:nvPr>
        </p:nvSpPr>
        <p:spPr>
          <a:xfrm>
            <a:off x="5105400" y="685800"/>
            <a:ext cx="3200400" cy="4032250"/>
          </a:xfrm>
        </p:spPr>
        <p:txBody>
          <a:bodyPr/>
          <a:lstStyle/>
          <a:p>
            <a:pPr>
              <a:defRPr/>
            </a:pPr>
            <a:r>
              <a:rPr lang="en-US" sz="3600" dirty="0" smtClean="0">
                <a:effectLst>
                  <a:outerShdw blurRad="38100" dist="38100" dir="2700000" algn="tl">
                    <a:srgbClr val="000000">
                      <a:alpha val="43137"/>
                    </a:srgbClr>
                  </a:outerShdw>
                </a:effectLst>
              </a:rPr>
              <a:t>What do people worship today, perhaps without even realizing they are doing so? </a:t>
            </a:r>
          </a:p>
          <a:p>
            <a:pPr>
              <a:defRPr/>
            </a:pPr>
            <a:endParaRPr lang="en-US" dirty="0" smtClean="0"/>
          </a:p>
        </p:txBody>
      </p:sp>
      <p:pic>
        <p:nvPicPr>
          <p:cNvPr id="63489" name="Picture 1" descr="C:\Documents and Settings\Roger\Local Settings\Temporary Internet Files\Content.IE5\FIFUBFCE\MP900385322[1].jpg"/>
          <p:cNvPicPr>
            <a:picLocks noChangeAspect="1" noChangeArrowheads="1"/>
          </p:cNvPicPr>
          <p:nvPr/>
        </p:nvPicPr>
        <p:blipFill>
          <a:blip r:embed="rId11"/>
          <a:srcRect/>
          <a:stretch>
            <a:fillRect/>
          </a:stretch>
        </p:blipFill>
        <p:spPr bwMode="auto">
          <a:xfrm rot="20715176">
            <a:off x="1046163" y="971550"/>
            <a:ext cx="1790700" cy="2511425"/>
          </a:xfrm>
          <a:prstGeom prst="rect">
            <a:avLst/>
          </a:prstGeom>
          <a:ln>
            <a:noFill/>
          </a:ln>
          <a:effectLst>
            <a:outerShdw blurRad="50800" dist="38100" dir="2700000" algn="tl" rotWithShape="0">
              <a:prstClr val="black">
                <a:alpha val="40000"/>
              </a:prstClr>
            </a:outerShdw>
          </a:effectLst>
        </p:spPr>
      </p:pic>
      <p:pic>
        <p:nvPicPr>
          <p:cNvPr id="63490" name="Picture 2" descr="C:\Documents and Settings\Roger\Local Settings\Temporary Internet Files\Content.IE5\8RT16JKJ\MC900432517[1].wmf"/>
          <p:cNvPicPr>
            <a:picLocks noChangeAspect="1" noChangeArrowheads="1"/>
          </p:cNvPicPr>
          <p:nvPr/>
        </p:nvPicPr>
        <p:blipFill>
          <a:blip r:embed="rId12"/>
          <a:stretch>
            <a:fillRect/>
          </a:stretch>
        </p:blipFill>
        <p:spPr bwMode="auto">
          <a:xfrm rot="1239829">
            <a:off x="2603500" y="714375"/>
            <a:ext cx="2211388" cy="1770063"/>
          </a:xfrm>
          <a:prstGeom prst="rect">
            <a:avLst/>
          </a:prstGeom>
          <a:noFill/>
          <a:ln>
            <a:noFill/>
          </a:ln>
          <a:effectLst>
            <a:outerShdw blurRad="50800" dist="38100" dir="2700000" algn="tl" rotWithShape="0">
              <a:prstClr val="black">
                <a:alpha val="40000"/>
              </a:prstClr>
            </a:outerShdw>
          </a:effectLst>
        </p:spPr>
      </p:pic>
      <p:pic>
        <p:nvPicPr>
          <p:cNvPr id="10" name="MS902114.wav">
            <a:hlinkClick r:id="" action="ppaction://media"/>
          </p:cNvPr>
          <p:cNvPicPr>
            <a:picLocks noRot="1" noChangeAspect="1"/>
          </p:cNvPicPr>
          <p:nvPr>
            <a:wavAudioFile r:embed="rId1" name="MS900097496[1].wav"/>
          </p:nvPr>
        </p:nvPicPr>
        <p:blipFill>
          <a:blip r:embed="rId13">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S902115.wav">
            <a:hlinkClick r:id="" action="ppaction://media"/>
          </p:cNvPr>
          <p:cNvPicPr>
            <a:picLocks noRot="1" noChangeAspect="1"/>
          </p:cNvPicPr>
          <p:nvPr>
            <a:wavAudioFile r:embed="rId2" name="MS900097491[1].wav"/>
          </p:nvPr>
        </p:nvPicPr>
        <p:blipFill>
          <a:blip r:embed="rId14">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MS902130.wav">
            <a:hlinkClick r:id="" action="ppaction://media"/>
          </p:cNvPr>
          <p:cNvPicPr>
            <a:picLocks noRot="1" noChangeAspect="1"/>
          </p:cNvPicPr>
          <p:nvPr>
            <a:wavAudioFile r:embed="rId3" name="MS900074726[1].wav"/>
          </p:nvPr>
        </p:nvPicPr>
        <p:blipFill>
          <a:blip r:embed="rId15">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S902146.wav">
            <a:hlinkClick r:id="" action="ppaction://media"/>
          </p:cNvPr>
          <p:cNvPicPr>
            <a:picLocks noRot="1" noChangeAspect="1"/>
          </p:cNvPicPr>
          <p:nvPr>
            <a:wavAudioFile r:embed="rId4" name="MS900097487[1].wav"/>
          </p:nvPr>
        </p:nvPicPr>
        <p:blipFill>
          <a:blip r:embed="rId16">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S902147.wav">
            <a:hlinkClick r:id="" action="ppaction://media"/>
          </p:cNvPr>
          <p:cNvPicPr>
            <a:picLocks noRot="1" noChangeAspect="1"/>
          </p:cNvPicPr>
          <p:nvPr>
            <a:wavAudioFile r:embed="rId5" name="MS900069481[1].wav"/>
          </p:nvPr>
        </p:nvPicPr>
        <p:blipFill>
          <a:blip r:embed="rId17">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S902161.wav">
            <a:hlinkClick r:id="" action="ppaction://media"/>
          </p:cNvPr>
          <p:cNvPicPr>
            <a:picLocks noRot="1" noChangeAspect="1"/>
          </p:cNvPicPr>
          <p:nvPr>
            <a:wavAudioFile r:embed="rId6" name="MS900074694[1].wav"/>
          </p:nvPr>
        </p:nvPicPr>
        <p:blipFill>
          <a:blip r:embed="rId18">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MS902162.wav">
            <a:hlinkClick r:id="" action="ppaction://media"/>
          </p:cNvPr>
          <p:cNvPicPr>
            <a:picLocks noRot="1" noChangeAspect="1"/>
          </p:cNvPicPr>
          <p:nvPr>
            <a:wavAudioFile r:embed="rId7" name="MS900388254[1].wav"/>
          </p:nvPr>
        </p:nvPicPr>
        <p:blipFill>
          <a:blip r:embed="rId19">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MS902177.wav">
            <a:hlinkClick r:id="" action="ppaction://media"/>
          </p:cNvPr>
          <p:cNvPicPr>
            <a:picLocks noRot="1" noChangeAspect="1"/>
          </p:cNvPicPr>
          <p:nvPr>
            <a:wavAudioFile r:embed="rId8" name="MS900069669[1].wav"/>
          </p:nvPr>
        </p:nvPicPr>
        <p:blipFill>
          <a:blip r:embed="rId20">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2"/>
          <p:cNvPicPr>
            <a:picLocks noChangeAspect="1" noChangeArrowheads="1"/>
          </p:cNvPicPr>
          <p:nvPr/>
        </p:nvPicPr>
        <p:blipFill>
          <a:blip r:embed="rId21"/>
          <a:srcRect t="33124" r="63068"/>
          <a:stretch>
            <a:fillRect/>
          </a:stretch>
        </p:blipFill>
        <p:spPr bwMode="auto">
          <a:xfrm rot="233332">
            <a:off x="3633788" y="2644775"/>
            <a:ext cx="1644650" cy="19573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3494" name="Picture 6" descr="C:\Documents and Settings\Roger\Local Settings\Temporary Internet Files\Content.IE5\8RT16JKJ\MP900289321[1].jpg"/>
          <p:cNvPicPr>
            <a:picLocks noChangeAspect="1" noChangeArrowheads="1"/>
          </p:cNvPicPr>
          <p:nvPr/>
        </p:nvPicPr>
        <p:blipFill>
          <a:blip r:embed="rId22"/>
          <a:srcRect/>
          <a:stretch>
            <a:fillRect/>
          </a:stretch>
        </p:blipFill>
        <p:spPr bwMode="auto">
          <a:xfrm rot="20846734">
            <a:off x="3556000" y="4451350"/>
            <a:ext cx="2530475" cy="1676400"/>
          </a:xfrm>
          <a:prstGeom prst="rect">
            <a:avLst/>
          </a:prstGeom>
          <a:ln>
            <a:noFill/>
          </a:ln>
          <a:effectLst>
            <a:outerShdw blurRad="50800" dist="38100" dir="2700000" algn="tl" rotWithShape="0">
              <a:prstClr val="black">
                <a:alpha val="40000"/>
              </a:prstClr>
            </a:outerShdw>
          </a:effectLst>
        </p:spPr>
      </p:pic>
      <p:pic>
        <p:nvPicPr>
          <p:cNvPr id="63496" name="Picture 8" descr="C:\Documents and Settings\Roger\Local Settings\Temporary Internet Files\Content.IE5\8RT16JKJ\MC900439841[1].wmf"/>
          <p:cNvPicPr>
            <a:picLocks noChangeAspect="1" noChangeArrowheads="1"/>
          </p:cNvPicPr>
          <p:nvPr/>
        </p:nvPicPr>
        <p:blipFill>
          <a:blip r:embed="rId23"/>
          <a:stretch>
            <a:fillRect/>
          </a:stretch>
        </p:blipFill>
        <p:spPr bwMode="auto">
          <a:xfrm>
            <a:off x="6096000" y="4267200"/>
            <a:ext cx="2209800" cy="2252663"/>
          </a:xfrm>
          <a:prstGeom prst="rect">
            <a:avLst/>
          </a:prstGeom>
          <a:noFill/>
          <a:ln>
            <a:noFill/>
          </a:ln>
          <a:effectLst>
            <a:outerShdw blurRad="50800" dist="38100" dir="2700000" algn="tl" rotWithShape="0">
              <a:prstClr val="black">
                <a:alpha val="40000"/>
              </a:prstClr>
            </a:outerShdw>
          </a:effectLst>
        </p:spPr>
      </p:pic>
      <p:pic>
        <p:nvPicPr>
          <p:cNvPr id="63497" name="Picture 9" descr="C:\Documents and Settings\Roger\Local Settings\Temporary Internet Files\Content.IE5\FIFUBFCE\MC900281340[1].wmf"/>
          <p:cNvPicPr>
            <a:picLocks noChangeAspect="1" noChangeArrowheads="1"/>
          </p:cNvPicPr>
          <p:nvPr/>
        </p:nvPicPr>
        <p:blipFill>
          <a:blip r:embed="rId24"/>
          <a:stretch>
            <a:fillRect/>
          </a:stretch>
        </p:blipFill>
        <p:spPr bwMode="auto">
          <a:xfrm>
            <a:off x="1676400" y="2590800"/>
            <a:ext cx="2286000" cy="1966913"/>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up)">
                                      <p:cBhvr>
                                        <p:cTn id="7" dur="2000"/>
                                        <p:tgtEl>
                                          <p:spTgt spid="36866">
                                            <p:txEl>
                                              <p:pRg st="0" end="0"/>
                                            </p:txEl>
                                          </p:spTgt>
                                        </p:tgtEl>
                                      </p:cBhvr>
                                    </p:animEffect>
                                  </p:childTnLst>
                                </p:cTn>
                              </p:par>
                            </p:childTnLst>
                          </p:cTn>
                        </p:par>
                        <p:par>
                          <p:cTn id="8" fill="hold" nodeType="afterGroup">
                            <p:stCondLst>
                              <p:cond delay="2000"/>
                            </p:stCondLst>
                            <p:childTnLst>
                              <p:par>
                                <p:cTn id="9" presetID="51" presetClass="entr" presetSubtype="0" fill="hold" nodeType="afterEffect">
                                  <p:stCondLst>
                                    <p:cond delay="0"/>
                                  </p:stCondLst>
                                  <p:childTnLst>
                                    <p:set>
                                      <p:cBhvr>
                                        <p:cTn id="10" dur="1" fill="hold">
                                          <p:stCondLst>
                                            <p:cond delay="0"/>
                                          </p:stCondLst>
                                        </p:cTn>
                                        <p:tgtEl>
                                          <p:spTgt spid="63489"/>
                                        </p:tgtEl>
                                        <p:attrNameLst>
                                          <p:attrName>style.visibility</p:attrName>
                                        </p:attrNameLst>
                                      </p:cBhvr>
                                      <p:to>
                                        <p:strVal val="visible"/>
                                      </p:to>
                                    </p:set>
                                    <p:animEffect transition="in" filter="fade">
                                      <p:cBhvr>
                                        <p:cTn id="11" dur="770" decel="100000"/>
                                        <p:tgtEl>
                                          <p:spTgt spid="63489"/>
                                        </p:tgtEl>
                                      </p:cBhvr>
                                    </p:animEffect>
                                    <p:animScale>
                                      <p:cBhvr>
                                        <p:cTn id="12" dur="770" decel="100000"/>
                                        <p:tgtEl>
                                          <p:spTgt spid="63489"/>
                                        </p:tgtEl>
                                      </p:cBhvr>
                                      <p:from x="10000" y="10000"/>
                                      <p:to x="200000" y="450000"/>
                                    </p:animScale>
                                    <p:animScale>
                                      <p:cBhvr>
                                        <p:cTn id="13" dur="1230" accel="100000" fill="hold">
                                          <p:stCondLst>
                                            <p:cond delay="770"/>
                                          </p:stCondLst>
                                        </p:cTn>
                                        <p:tgtEl>
                                          <p:spTgt spid="63489"/>
                                        </p:tgtEl>
                                      </p:cBhvr>
                                      <p:from x="200000" y="450000"/>
                                      <p:to x="100000" y="100000"/>
                                    </p:animScale>
                                    <p:set>
                                      <p:cBhvr>
                                        <p:cTn id="14" dur="770" fill="hold"/>
                                        <p:tgtEl>
                                          <p:spTgt spid="63489"/>
                                        </p:tgtEl>
                                        <p:attrNameLst>
                                          <p:attrName>ppt_x</p:attrName>
                                        </p:attrNameLst>
                                      </p:cBhvr>
                                      <p:to>
                                        <p:strVal val="(0.5)"/>
                                      </p:to>
                                    </p:set>
                                    <p:anim from="(0.5)" to="(#ppt_x)" calcmode="lin" valueType="num">
                                      <p:cBhvr>
                                        <p:cTn id="15" dur="1230" accel="100000" fill="hold">
                                          <p:stCondLst>
                                            <p:cond delay="770"/>
                                          </p:stCondLst>
                                        </p:cTn>
                                        <p:tgtEl>
                                          <p:spTgt spid="63489"/>
                                        </p:tgtEl>
                                        <p:attrNameLst>
                                          <p:attrName>ppt_x</p:attrName>
                                        </p:attrNameLst>
                                      </p:cBhvr>
                                    </p:anim>
                                    <p:set>
                                      <p:cBhvr>
                                        <p:cTn id="16" dur="770" fill="hold"/>
                                        <p:tgtEl>
                                          <p:spTgt spid="63489"/>
                                        </p:tgtEl>
                                        <p:attrNameLst>
                                          <p:attrName>ppt_y</p:attrName>
                                        </p:attrNameLst>
                                      </p:cBhvr>
                                      <p:to>
                                        <p:strVal val="(#ppt_y+0.4)"/>
                                      </p:to>
                                    </p:set>
                                    <p:anim from="(#ppt_y+0.4)" to="(#ppt_y)" calcmode="lin" valueType="num">
                                      <p:cBhvr>
                                        <p:cTn id="17" dur="1230" accel="100000" fill="hold">
                                          <p:stCondLst>
                                            <p:cond delay="770"/>
                                          </p:stCondLst>
                                        </p:cTn>
                                        <p:tgtEl>
                                          <p:spTgt spid="63489"/>
                                        </p:tgtEl>
                                        <p:attrNameLst>
                                          <p:attrName>ppt_y</p:attrName>
                                        </p:attrNameLst>
                                      </p:cBhvr>
                                    </p:anim>
                                  </p:childTnLst>
                                </p:cTn>
                              </p:par>
                              <p:par>
                                <p:cTn id="18" presetID="1" presetClass="mediacall" presetSubtype="0" fill="hold" nodeType="withEffect">
                                  <p:stCondLst>
                                    <p:cond delay="0"/>
                                  </p:stCondLst>
                                  <p:childTnLst>
                                    <p:cmd type="call" cmd="playFrom(0.0)">
                                      <p:cBhvr>
                                        <p:cTn id="19" dur="590" fill="hold"/>
                                        <p:tgtEl>
                                          <p:spTgt spid="12"/>
                                        </p:tgtEl>
                                      </p:cBhvr>
                                    </p:cmd>
                                  </p:childTnLst>
                                </p:cTn>
                              </p:par>
                            </p:childTnLst>
                          </p:cTn>
                        </p:par>
                        <p:par>
                          <p:cTn id="20" fill="hold" nodeType="afterGroup">
                            <p:stCondLst>
                              <p:cond delay="4000"/>
                            </p:stCondLst>
                            <p:childTnLst>
                              <p:par>
                                <p:cTn id="21" presetID="51" presetClass="entr" presetSubtype="0" fill="hold" nodeType="afterEffect">
                                  <p:stCondLst>
                                    <p:cond delay="0"/>
                                  </p:stCondLst>
                                  <p:childTnLst>
                                    <p:set>
                                      <p:cBhvr>
                                        <p:cTn id="22" dur="1" fill="hold">
                                          <p:stCondLst>
                                            <p:cond delay="0"/>
                                          </p:stCondLst>
                                        </p:cTn>
                                        <p:tgtEl>
                                          <p:spTgt spid="63490"/>
                                        </p:tgtEl>
                                        <p:attrNameLst>
                                          <p:attrName>style.visibility</p:attrName>
                                        </p:attrNameLst>
                                      </p:cBhvr>
                                      <p:to>
                                        <p:strVal val="visible"/>
                                      </p:to>
                                    </p:set>
                                    <p:animEffect transition="in" filter="fade">
                                      <p:cBhvr>
                                        <p:cTn id="23" dur="770" decel="100000"/>
                                        <p:tgtEl>
                                          <p:spTgt spid="63490"/>
                                        </p:tgtEl>
                                      </p:cBhvr>
                                    </p:animEffect>
                                    <p:animScale>
                                      <p:cBhvr>
                                        <p:cTn id="24" dur="770" decel="100000"/>
                                        <p:tgtEl>
                                          <p:spTgt spid="63490"/>
                                        </p:tgtEl>
                                      </p:cBhvr>
                                      <p:from x="10000" y="10000"/>
                                      <p:to x="200000" y="450000"/>
                                    </p:animScale>
                                    <p:animScale>
                                      <p:cBhvr>
                                        <p:cTn id="25" dur="1230" accel="100000" fill="hold">
                                          <p:stCondLst>
                                            <p:cond delay="770"/>
                                          </p:stCondLst>
                                        </p:cTn>
                                        <p:tgtEl>
                                          <p:spTgt spid="63490"/>
                                        </p:tgtEl>
                                      </p:cBhvr>
                                      <p:from x="200000" y="450000"/>
                                      <p:to x="100000" y="100000"/>
                                    </p:animScale>
                                    <p:set>
                                      <p:cBhvr>
                                        <p:cTn id="26" dur="770" fill="hold"/>
                                        <p:tgtEl>
                                          <p:spTgt spid="63490"/>
                                        </p:tgtEl>
                                        <p:attrNameLst>
                                          <p:attrName>ppt_x</p:attrName>
                                        </p:attrNameLst>
                                      </p:cBhvr>
                                      <p:to>
                                        <p:strVal val="(0.5)"/>
                                      </p:to>
                                    </p:set>
                                    <p:anim from="(0.5)" to="(#ppt_x)" calcmode="lin" valueType="num">
                                      <p:cBhvr>
                                        <p:cTn id="27" dur="1230" accel="100000" fill="hold">
                                          <p:stCondLst>
                                            <p:cond delay="770"/>
                                          </p:stCondLst>
                                        </p:cTn>
                                        <p:tgtEl>
                                          <p:spTgt spid="63490"/>
                                        </p:tgtEl>
                                        <p:attrNameLst>
                                          <p:attrName>ppt_x</p:attrName>
                                        </p:attrNameLst>
                                      </p:cBhvr>
                                    </p:anim>
                                    <p:set>
                                      <p:cBhvr>
                                        <p:cTn id="28" dur="770" fill="hold"/>
                                        <p:tgtEl>
                                          <p:spTgt spid="63490"/>
                                        </p:tgtEl>
                                        <p:attrNameLst>
                                          <p:attrName>ppt_y</p:attrName>
                                        </p:attrNameLst>
                                      </p:cBhvr>
                                      <p:to>
                                        <p:strVal val="(#ppt_y+0.4)"/>
                                      </p:to>
                                    </p:set>
                                    <p:anim from="(#ppt_y+0.4)" to="(#ppt_y)" calcmode="lin" valueType="num">
                                      <p:cBhvr>
                                        <p:cTn id="29" dur="1230" accel="100000" fill="hold">
                                          <p:stCondLst>
                                            <p:cond delay="770"/>
                                          </p:stCondLst>
                                        </p:cTn>
                                        <p:tgtEl>
                                          <p:spTgt spid="63490"/>
                                        </p:tgtEl>
                                        <p:attrNameLst>
                                          <p:attrName>ppt_y</p:attrName>
                                        </p:attrNameLst>
                                      </p:cBhvr>
                                    </p:anim>
                                  </p:childTnLst>
                                </p:cTn>
                              </p:par>
                              <p:par>
                                <p:cTn id="30" presetID="1" presetClass="mediacall" presetSubtype="0" fill="hold" nodeType="withEffect">
                                  <p:stCondLst>
                                    <p:cond delay="0"/>
                                  </p:stCondLst>
                                  <p:childTnLst>
                                    <p:cmd type="call" cmd="playFrom(0.0)">
                                      <p:cBhvr>
                                        <p:cTn id="31" dur="545" fill="hold"/>
                                        <p:tgtEl>
                                          <p:spTgt spid="10"/>
                                        </p:tgtEl>
                                      </p:cBhvr>
                                    </p:cmd>
                                  </p:childTnLst>
                                </p:cTn>
                              </p:par>
                            </p:childTnLst>
                          </p:cTn>
                        </p:par>
                        <p:par>
                          <p:cTn id="32" fill="hold" nodeType="afterGroup">
                            <p:stCondLst>
                              <p:cond delay="6000"/>
                            </p:stCondLst>
                            <p:childTnLst>
                              <p:par>
                                <p:cTn id="33" presetID="51" presetClass="entr" presetSubtype="0" fill="hold" nodeType="afterEffect">
                                  <p:stCondLst>
                                    <p:cond delay="0"/>
                                  </p:stCondLst>
                                  <p:childTnLst>
                                    <p:set>
                                      <p:cBhvr>
                                        <p:cTn id="34" dur="1" fill="hold">
                                          <p:stCondLst>
                                            <p:cond delay="0"/>
                                          </p:stCondLst>
                                        </p:cTn>
                                        <p:tgtEl>
                                          <p:spTgt spid="37904"/>
                                        </p:tgtEl>
                                        <p:attrNameLst>
                                          <p:attrName>style.visibility</p:attrName>
                                        </p:attrNameLst>
                                      </p:cBhvr>
                                      <p:to>
                                        <p:strVal val="visible"/>
                                      </p:to>
                                    </p:set>
                                    <p:animEffect transition="in" filter="fade">
                                      <p:cBhvr>
                                        <p:cTn id="35" dur="770" decel="100000"/>
                                        <p:tgtEl>
                                          <p:spTgt spid="37904"/>
                                        </p:tgtEl>
                                      </p:cBhvr>
                                    </p:animEffect>
                                    <p:animScale>
                                      <p:cBhvr>
                                        <p:cTn id="36" dur="770" decel="100000"/>
                                        <p:tgtEl>
                                          <p:spTgt spid="37904"/>
                                        </p:tgtEl>
                                      </p:cBhvr>
                                      <p:from x="10000" y="10000"/>
                                      <p:to x="200000" y="450000"/>
                                    </p:animScale>
                                    <p:animScale>
                                      <p:cBhvr>
                                        <p:cTn id="37" dur="1230" accel="100000" fill="hold">
                                          <p:stCondLst>
                                            <p:cond delay="770"/>
                                          </p:stCondLst>
                                        </p:cTn>
                                        <p:tgtEl>
                                          <p:spTgt spid="37904"/>
                                        </p:tgtEl>
                                      </p:cBhvr>
                                      <p:from x="200000" y="450000"/>
                                      <p:to x="100000" y="100000"/>
                                    </p:animScale>
                                    <p:set>
                                      <p:cBhvr>
                                        <p:cTn id="38" dur="770" fill="hold"/>
                                        <p:tgtEl>
                                          <p:spTgt spid="37904"/>
                                        </p:tgtEl>
                                        <p:attrNameLst>
                                          <p:attrName>ppt_x</p:attrName>
                                        </p:attrNameLst>
                                      </p:cBhvr>
                                      <p:to>
                                        <p:strVal val="(0.5)"/>
                                      </p:to>
                                    </p:set>
                                    <p:anim from="(0.5)" to="(#ppt_x)" calcmode="lin" valueType="num">
                                      <p:cBhvr>
                                        <p:cTn id="39" dur="1230" accel="100000" fill="hold">
                                          <p:stCondLst>
                                            <p:cond delay="770"/>
                                          </p:stCondLst>
                                        </p:cTn>
                                        <p:tgtEl>
                                          <p:spTgt spid="37904"/>
                                        </p:tgtEl>
                                        <p:attrNameLst>
                                          <p:attrName>ppt_x</p:attrName>
                                        </p:attrNameLst>
                                      </p:cBhvr>
                                    </p:anim>
                                    <p:set>
                                      <p:cBhvr>
                                        <p:cTn id="40" dur="770" fill="hold"/>
                                        <p:tgtEl>
                                          <p:spTgt spid="37904"/>
                                        </p:tgtEl>
                                        <p:attrNameLst>
                                          <p:attrName>ppt_y</p:attrName>
                                        </p:attrNameLst>
                                      </p:cBhvr>
                                      <p:to>
                                        <p:strVal val="(#ppt_y+0.4)"/>
                                      </p:to>
                                    </p:set>
                                    <p:anim from="(#ppt_y+0.4)" to="(#ppt_y)" calcmode="lin" valueType="num">
                                      <p:cBhvr>
                                        <p:cTn id="41" dur="1230" accel="100000" fill="hold">
                                          <p:stCondLst>
                                            <p:cond delay="770"/>
                                          </p:stCondLst>
                                        </p:cTn>
                                        <p:tgtEl>
                                          <p:spTgt spid="37904"/>
                                        </p:tgtEl>
                                        <p:attrNameLst>
                                          <p:attrName>ppt_y</p:attrName>
                                        </p:attrNameLst>
                                      </p:cBhvr>
                                    </p:anim>
                                  </p:childTnLst>
                                </p:cTn>
                              </p:par>
                              <p:par>
                                <p:cTn id="42" presetID="1" presetClass="mediacall" presetSubtype="0" fill="hold" nodeType="withEffect">
                                  <p:stCondLst>
                                    <p:cond delay="0"/>
                                  </p:stCondLst>
                                  <p:childTnLst>
                                    <p:cmd type="call" cmd="playFrom(0.0)">
                                      <p:cBhvr>
                                        <p:cTn id="43" dur="998" fill="hold"/>
                                        <p:tgtEl>
                                          <p:spTgt spid="18"/>
                                        </p:tgtEl>
                                      </p:cBhvr>
                                    </p:cmd>
                                  </p:childTnLst>
                                </p:cTn>
                              </p:par>
                            </p:childTnLst>
                          </p:cTn>
                        </p:par>
                        <p:par>
                          <p:cTn id="44" fill="hold" nodeType="afterGroup">
                            <p:stCondLst>
                              <p:cond delay="8000"/>
                            </p:stCondLst>
                            <p:childTnLst>
                              <p:par>
                                <p:cTn id="45" presetID="51" presetClass="entr" presetSubtype="0" fill="hold" nodeType="afterEffect">
                                  <p:stCondLst>
                                    <p:cond delay="0"/>
                                  </p:stCondLst>
                                  <p:childTnLst>
                                    <p:set>
                                      <p:cBhvr>
                                        <p:cTn id="46" dur="1" fill="hold">
                                          <p:stCondLst>
                                            <p:cond delay="0"/>
                                          </p:stCondLst>
                                        </p:cTn>
                                        <p:tgtEl>
                                          <p:spTgt spid="37902"/>
                                        </p:tgtEl>
                                        <p:attrNameLst>
                                          <p:attrName>style.visibility</p:attrName>
                                        </p:attrNameLst>
                                      </p:cBhvr>
                                      <p:to>
                                        <p:strVal val="visible"/>
                                      </p:to>
                                    </p:set>
                                    <p:animEffect transition="in" filter="fade">
                                      <p:cBhvr>
                                        <p:cTn id="47" dur="770" decel="100000"/>
                                        <p:tgtEl>
                                          <p:spTgt spid="37902"/>
                                        </p:tgtEl>
                                      </p:cBhvr>
                                    </p:animEffect>
                                    <p:animScale>
                                      <p:cBhvr>
                                        <p:cTn id="48" dur="770" decel="100000"/>
                                        <p:tgtEl>
                                          <p:spTgt spid="37902"/>
                                        </p:tgtEl>
                                      </p:cBhvr>
                                      <p:from x="10000" y="10000"/>
                                      <p:to x="200000" y="450000"/>
                                    </p:animScale>
                                    <p:animScale>
                                      <p:cBhvr>
                                        <p:cTn id="49" dur="1230" accel="100000" fill="hold">
                                          <p:stCondLst>
                                            <p:cond delay="770"/>
                                          </p:stCondLst>
                                        </p:cTn>
                                        <p:tgtEl>
                                          <p:spTgt spid="37902"/>
                                        </p:tgtEl>
                                      </p:cBhvr>
                                      <p:from x="200000" y="450000"/>
                                      <p:to x="100000" y="100000"/>
                                    </p:animScale>
                                    <p:set>
                                      <p:cBhvr>
                                        <p:cTn id="50" dur="770" fill="hold"/>
                                        <p:tgtEl>
                                          <p:spTgt spid="37902"/>
                                        </p:tgtEl>
                                        <p:attrNameLst>
                                          <p:attrName>ppt_x</p:attrName>
                                        </p:attrNameLst>
                                      </p:cBhvr>
                                      <p:to>
                                        <p:strVal val="(0.5)"/>
                                      </p:to>
                                    </p:set>
                                    <p:anim from="(0.5)" to="(#ppt_x)" calcmode="lin" valueType="num">
                                      <p:cBhvr>
                                        <p:cTn id="51" dur="1230" accel="100000" fill="hold">
                                          <p:stCondLst>
                                            <p:cond delay="770"/>
                                          </p:stCondLst>
                                        </p:cTn>
                                        <p:tgtEl>
                                          <p:spTgt spid="37902"/>
                                        </p:tgtEl>
                                        <p:attrNameLst>
                                          <p:attrName>ppt_x</p:attrName>
                                        </p:attrNameLst>
                                      </p:cBhvr>
                                    </p:anim>
                                    <p:set>
                                      <p:cBhvr>
                                        <p:cTn id="52" dur="770" fill="hold"/>
                                        <p:tgtEl>
                                          <p:spTgt spid="37902"/>
                                        </p:tgtEl>
                                        <p:attrNameLst>
                                          <p:attrName>ppt_y</p:attrName>
                                        </p:attrNameLst>
                                      </p:cBhvr>
                                      <p:to>
                                        <p:strVal val="(#ppt_y+0.4)"/>
                                      </p:to>
                                    </p:set>
                                    <p:anim from="(#ppt_y+0.4)" to="(#ppt_y)" calcmode="lin" valueType="num">
                                      <p:cBhvr>
                                        <p:cTn id="53" dur="1230" accel="100000" fill="hold">
                                          <p:stCondLst>
                                            <p:cond delay="770"/>
                                          </p:stCondLst>
                                        </p:cTn>
                                        <p:tgtEl>
                                          <p:spTgt spid="37902"/>
                                        </p:tgtEl>
                                        <p:attrNameLst>
                                          <p:attrName>ppt_y</p:attrName>
                                        </p:attrNameLst>
                                      </p:cBhvr>
                                    </p:anim>
                                  </p:childTnLst>
                                </p:cTn>
                              </p:par>
                              <p:par>
                                <p:cTn id="54" presetID="1" presetClass="mediacall" presetSubtype="0" fill="hold" nodeType="withEffect">
                                  <p:stCondLst>
                                    <p:cond delay="0"/>
                                  </p:stCondLst>
                                  <p:childTnLst>
                                    <p:cmd type="call" cmd="playFrom(0.0)">
                                      <p:cBhvr>
                                        <p:cTn id="55" dur="1134" fill="hold"/>
                                        <p:tgtEl>
                                          <p:spTgt spid="14"/>
                                        </p:tgtEl>
                                      </p:cBhvr>
                                    </p:cmd>
                                  </p:childTnLst>
                                </p:cTn>
                              </p:par>
                            </p:childTnLst>
                          </p:cTn>
                        </p:par>
                        <p:par>
                          <p:cTn id="56" fill="hold" nodeType="afterGroup">
                            <p:stCondLst>
                              <p:cond delay="10000"/>
                            </p:stCondLst>
                            <p:childTnLst>
                              <p:par>
                                <p:cTn id="57" presetID="51" presetClass="entr" presetSubtype="0" fill="hold" nodeType="afterEffect">
                                  <p:stCondLst>
                                    <p:cond delay="0"/>
                                  </p:stCondLst>
                                  <p:childTnLst>
                                    <p:set>
                                      <p:cBhvr>
                                        <p:cTn id="58" dur="1" fill="hold">
                                          <p:stCondLst>
                                            <p:cond delay="0"/>
                                          </p:stCondLst>
                                        </p:cTn>
                                        <p:tgtEl>
                                          <p:spTgt spid="63494"/>
                                        </p:tgtEl>
                                        <p:attrNameLst>
                                          <p:attrName>style.visibility</p:attrName>
                                        </p:attrNameLst>
                                      </p:cBhvr>
                                      <p:to>
                                        <p:strVal val="visible"/>
                                      </p:to>
                                    </p:set>
                                    <p:animEffect transition="in" filter="fade">
                                      <p:cBhvr>
                                        <p:cTn id="59" dur="770" decel="100000"/>
                                        <p:tgtEl>
                                          <p:spTgt spid="63494"/>
                                        </p:tgtEl>
                                      </p:cBhvr>
                                    </p:animEffect>
                                    <p:animScale>
                                      <p:cBhvr>
                                        <p:cTn id="60" dur="770" decel="100000"/>
                                        <p:tgtEl>
                                          <p:spTgt spid="63494"/>
                                        </p:tgtEl>
                                      </p:cBhvr>
                                      <p:from x="10000" y="10000"/>
                                      <p:to x="200000" y="450000"/>
                                    </p:animScale>
                                    <p:animScale>
                                      <p:cBhvr>
                                        <p:cTn id="61" dur="1230" accel="100000" fill="hold">
                                          <p:stCondLst>
                                            <p:cond delay="770"/>
                                          </p:stCondLst>
                                        </p:cTn>
                                        <p:tgtEl>
                                          <p:spTgt spid="63494"/>
                                        </p:tgtEl>
                                      </p:cBhvr>
                                      <p:from x="200000" y="450000"/>
                                      <p:to x="100000" y="100000"/>
                                    </p:animScale>
                                    <p:set>
                                      <p:cBhvr>
                                        <p:cTn id="62" dur="770" fill="hold"/>
                                        <p:tgtEl>
                                          <p:spTgt spid="63494"/>
                                        </p:tgtEl>
                                        <p:attrNameLst>
                                          <p:attrName>ppt_x</p:attrName>
                                        </p:attrNameLst>
                                      </p:cBhvr>
                                      <p:to>
                                        <p:strVal val="(0.5)"/>
                                      </p:to>
                                    </p:set>
                                    <p:anim from="(0.5)" to="(#ppt_x)" calcmode="lin" valueType="num">
                                      <p:cBhvr>
                                        <p:cTn id="63" dur="1230" accel="100000" fill="hold">
                                          <p:stCondLst>
                                            <p:cond delay="770"/>
                                          </p:stCondLst>
                                        </p:cTn>
                                        <p:tgtEl>
                                          <p:spTgt spid="63494"/>
                                        </p:tgtEl>
                                        <p:attrNameLst>
                                          <p:attrName>ppt_x</p:attrName>
                                        </p:attrNameLst>
                                      </p:cBhvr>
                                    </p:anim>
                                    <p:set>
                                      <p:cBhvr>
                                        <p:cTn id="64" dur="770" fill="hold"/>
                                        <p:tgtEl>
                                          <p:spTgt spid="63494"/>
                                        </p:tgtEl>
                                        <p:attrNameLst>
                                          <p:attrName>ppt_y</p:attrName>
                                        </p:attrNameLst>
                                      </p:cBhvr>
                                      <p:to>
                                        <p:strVal val="(#ppt_y+0.4)"/>
                                      </p:to>
                                    </p:set>
                                    <p:anim from="(#ppt_y+0.4)" to="(#ppt_y)" calcmode="lin" valueType="num">
                                      <p:cBhvr>
                                        <p:cTn id="65" dur="1230" accel="100000" fill="hold">
                                          <p:stCondLst>
                                            <p:cond delay="770"/>
                                          </p:stCondLst>
                                        </p:cTn>
                                        <p:tgtEl>
                                          <p:spTgt spid="63494"/>
                                        </p:tgtEl>
                                        <p:attrNameLst>
                                          <p:attrName>ppt_y</p:attrName>
                                        </p:attrNameLst>
                                      </p:cBhvr>
                                    </p:anim>
                                  </p:childTnLst>
                                </p:cTn>
                              </p:par>
                              <p:par>
                                <p:cTn id="66" presetID="1" presetClass="mediacall" presetSubtype="0" fill="hold" nodeType="withEffect">
                                  <p:stCondLst>
                                    <p:cond delay="0"/>
                                  </p:stCondLst>
                                  <p:childTnLst>
                                    <p:cmd type="call" cmd="playFrom(0.0)">
                                      <p:cBhvr>
                                        <p:cTn id="67" dur="5761" fill="hold"/>
                                        <p:tgtEl>
                                          <p:spTgt spid="15"/>
                                        </p:tgtEl>
                                      </p:cBhvr>
                                    </p:cmd>
                                  </p:childTnLst>
                                </p:cTn>
                              </p:par>
                            </p:childTnLst>
                          </p:cTn>
                        </p:par>
                        <p:par>
                          <p:cTn id="68" fill="hold" nodeType="afterGroup">
                            <p:stCondLst>
                              <p:cond delay="15761"/>
                            </p:stCondLst>
                            <p:childTnLst>
                              <p:par>
                                <p:cTn id="69" presetID="51" presetClass="entr" presetSubtype="0" fill="hold" nodeType="afterEffect">
                                  <p:stCondLst>
                                    <p:cond delay="0"/>
                                  </p:stCondLst>
                                  <p:childTnLst>
                                    <p:set>
                                      <p:cBhvr>
                                        <p:cTn id="70" dur="1" fill="hold">
                                          <p:stCondLst>
                                            <p:cond delay="0"/>
                                          </p:stCondLst>
                                        </p:cTn>
                                        <p:tgtEl>
                                          <p:spTgt spid="63497"/>
                                        </p:tgtEl>
                                        <p:attrNameLst>
                                          <p:attrName>style.visibility</p:attrName>
                                        </p:attrNameLst>
                                      </p:cBhvr>
                                      <p:to>
                                        <p:strVal val="visible"/>
                                      </p:to>
                                    </p:set>
                                    <p:animEffect transition="in" filter="fade">
                                      <p:cBhvr>
                                        <p:cTn id="71" dur="770" decel="100000"/>
                                        <p:tgtEl>
                                          <p:spTgt spid="63497"/>
                                        </p:tgtEl>
                                      </p:cBhvr>
                                    </p:animEffect>
                                    <p:animScale>
                                      <p:cBhvr>
                                        <p:cTn id="72" dur="770" decel="100000"/>
                                        <p:tgtEl>
                                          <p:spTgt spid="63497"/>
                                        </p:tgtEl>
                                      </p:cBhvr>
                                      <p:from x="10000" y="10000"/>
                                      <p:to x="200000" y="450000"/>
                                    </p:animScale>
                                    <p:animScale>
                                      <p:cBhvr>
                                        <p:cTn id="73" dur="1230" accel="100000" fill="hold">
                                          <p:stCondLst>
                                            <p:cond delay="770"/>
                                          </p:stCondLst>
                                        </p:cTn>
                                        <p:tgtEl>
                                          <p:spTgt spid="63497"/>
                                        </p:tgtEl>
                                      </p:cBhvr>
                                      <p:from x="200000" y="450000"/>
                                      <p:to x="100000" y="100000"/>
                                    </p:animScale>
                                    <p:set>
                                      <p:cBhvr>
                                        <p:cTn id="74" dur="770" fill="hold"/>
                                        <p:tgtEl>
                                          <p:spTgt spid="63497"/>
                                        </p:tgtEl>
                                        <p:attrNameLst>
                                          <p:attrName>ppt_x</p:attrName>
                                        </p:attrNameLst>
                                      </p:cBhvr>
                                      <p:to>
                                        <p:strVal val="(0.5)"/>
                                      </p:to>
                                    </p:set>
                                    <p:anim from="(0.5)" to="(#ppt_x)" calcmode="lin" valueType="num">
                                      <p:cBhvr>
                                        <p:cTn id="75" dur="1230" accel="100000" fill="hold">
                                          <p:stCondLst>
                                            <p:cond delay="770"/>
                                          </p:stCondLst>
                                        </p:cTn>
                                        <p:tgtEl>
                                          <p:spTgt spid="63497"/>
                                        </p:tgtEl>
                                        <p:attrNameLst>
                                          <p:attrName>ppt_x</p:attrName>
                                        </p:attrNameLst>
                                      </p:cBhvr>
                                    </p:anim>
                                    <p:set>
                                      <p:cBhvr>
                                        <p:cTn id="76" dur="770" fill="hold"/>
                                        <p:tgtEl>
                                          <p:spTgt spid="63497"/>
                                        </p:tgtEl>
                                        <p:attrNameLst>
                                          <p:attrName>ppt_y</p:attrName>
                                        </p:attrNameLst>
                                      </p:cBhvr>
                                      <p:to>
                                        <p:strVal val="(#ppt_y+0.4)"/>
                                      </p:to>
                                    </p:set>
                                    <p:anim from="(#ppt_y+0.4)" to="(#ppt_y)" calcmode="lin" valueType="num">
                                      <p:cBhvr>
                                        <p:cTn id="77" dur="1230" accel="100000" fill="hold">
                                          <p:stCondLst>
                                            <p:cond delay="770"/>
                                          </p:stCondLst>
                                        </p:cTn>
                                        <p:tgtEl>
                                          <p:spTgt spid="63497"/>
                                        </p:tgtEl>
                                        <p:attrNameLst>
                                          <p:attrName>ppt_y</p:attrName>
                                        </p:attrNameLst>
                                      </p:cBhvr>
                                    </p:anim>
                                  </p:childTnLst>
                                </p:cTn>
                              </p:par>
                              <p:par>
                                <p:cTn id="78" presetID="1" presetClass="mediacall" presetSubtype="0" fill="hold" nodeType="withEffect">
                                  <p:stCondLst>
                                    <p:cond delay="0"/>
                                  </p:stCondLst>
                                  <p:childTnLst>
                                    <p:cmd type="call" cmd="playFrom(0.0)">
                                      <p:cBhvr>
                                        <p:cTn id="79" dur="9889" fill="hold"/>
                                        <p:tgtEl>
                                          <p:spTgt spid="16"/>
                                        </p:tgtEl>
                                      </p:cBhvr>
                                    </p:cmd>
                                  </p:childTnLst>
                                </p:cTn>
                              </p:par>
                            </p:childTnLst>
                          </p:cTn>
                        </p:par>
                        <p:par>
                          <p:cTn id="80" fill="hold" nodeType="afterGroup">
                            <p:stCondLst>
                              <p:cond delay="25650"/>
                            </p:stCondLst>
                            <p:childTnLst>
                              <p:par>
                                <p:cTn id="81" presetID="51" presetClass="entr" presetSubtype="0" fill="hold" nodeType="afterEffect">
                                  <p:stCondLst>
                                    <p:cond delay="0"/>
                                  </p:stCondLst>
                                  <p:childTnLst>
                                    <p:set>
                                      <p:cBhvr>
                                        <p:cTn id="82" dur="1" fill="hold">
                                          <p:stCondLst>
                                            <p:cond delay="0"/>
                                          </p:stCondLst>
                                        </p:cTn>
                                        <p:tgtEl>
                                          <p:spTgt spid="63496"/>
                                        </p:tgtEl>
                                        <p:attrNameLst>
                                          <p:attrName>style.visibility</p:attrName>
                                        </p:attrNameLst>
                                      </p:cBhvr>
                                      <p:to>
                                        <p:strVal val="visible"/>
                                      </p:to>
                                    </p:set>
                                    <p:animEffect transition="in" filter="fade">
                                      <p:cBhvr>
                                        <p:cTn id="83" dur="770" decel="100000"/>
                                        <p:tgtEl>
                                          <p:spTgt spid="63496"/>
                                        </p:tgtEl>
                                      </p:cBhvr>
                                    </p:animEffect>
                                    <p:animScale>
                                      <p:cBhvr>
                                        <p:cTn id="84" dur="770" decel="100000"/>
                                        <p:tgtEl>
                                          <p:spTgt spid="63496"/>
                                        </p:tgtEl>
                                      </p:cBhvr>
                                      <p:from x="10000" y="10000"/>
                                      <p:to x="200000" y="450000"/>
                                    </p:animScale>
                                    <p:animScale>
                                      <p:cBhvr>
                                        <p:cTn id="85" dur="1230" accel="100000" fill="hold">
                                          <p:stCondLst>
                                            <p:cond delay="770"/>
                                          </p:stCondLst>
                                        </p:cTn>
                                        <p:tgtEl>
                                          <p:spTgt spid="63496"/>
                                        </p:tgtEl>
                                      </p:cBhvr>
                                      <p:from x="200000" y="450000"/>
                                      <p:to x="100000" y="100000"/>
                                    </p:animScale>
                                    <p:set>
                                      <p:cBhvr>
                                        <p:cTn id="86" dur="770" fill="hold"/>
                                        <p:tgtEl>
                                          <p:spTgt spid="63496"/>
                                        </p:tgtEl>
                                        <p:attrNameLst>
                                          <p:attrName>ppt_x</p:attrName>
                                        </p:attrNameLst>
                                      </p:cBhvr>
                                      <p:to>
                                        <p:strVal val="(0.5)"/>
                                      </p:to>
                                    </p:set>
                                    <p:anim from="(0.5)" to="(#ppt_x)" calcmode="lin" valueType="num">
                                      <p:cBhvr>
                                        <p:cTn id="87" dur="1230" accel="100000" fill="hold">
                                          <p:stCondLst>
                                            <p:cond delay="770"/>
                                          </p:stCondLst>
                                        </p:cTn>
                                        <p:tgtEl>
                                          <p:spTgt spid="63496"/>
                                        </p:tgtEl>
                                        <p:attrNameLst>
                                          <p:attrName>ppt_x</p:attrName>
                                        </p:attrNameLst>
                                      </p:cBhvr>
                                    </p:anim>
                                    <p:set>
                                      <p:cBhvr>
                                        <p:cTn id="88" dur="770" fill="hold"/>
                                        <p:tgtEl>
                                          <p:spTgt spid="63496"/>
                                        </p:tgtEl>
                                        <p:attrNameLst>
                                          <p:attrName>ppt_y</p:attrName>
                                        </p:attrNameLst>
                                      </p:cBhvr>
                                      <p:to>
                                        <p:strVal val="(#ppt_y+0.4)"/>
                                      </p:to>
                                    </p:set>
                                    <p:anim from="(#ppt_y+0.4)" to="(#ppt_y)" calcmode="lin" valueType="num">
                                      <p:cBhvr>
                                        <p:cTn id="89" dur="1230" accel="100000" fill="hold">
                                          <p:stCondLst>
                                            <p:cond delay="770"/>
                                          </p:stCondLst>
                                        </p:cTn>
                                        <p:tgtEl>
                                          <p:spTgt spid="63496"/>
                                        </p:tgtEl>
                                        <p:attrNameLst>
                                          <p:attrName>ppt_y</p:attrName>
                                        </p:attrNameLst>
                                      </p:cBhvr>
                                    </p:anim>
                                  </p:childTnLst>
                                </p:cTn>
                              </p:par>
                              <p:par>
                                <p:cTn id="90" presetID="1" presetClass="mediacall" presetSubtype="0" fill="hold" nodeType="withEffect">
                                  <p:stCondLst>
                                    <p:cond delay="0"/>
                                  </p:stCondLst>
                                  <p:childTnLst>
                                    <p:cmd type="call" cmd="playFrom(0.0)">
                                      <p:cBhvr>
                                        <p:cTn id="91" dur="786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9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94"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95"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audio>
              <p:cMediaNode>
                <p:cTn id="9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audio>
              <p:cMediaNode>
                <p:cTn id="98"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audio>
              <p:cMediaNode>
                <p:cTn id="9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3686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533400" y="3505200"/>
            <a:ext cx="8001000" cy="2740025"/>
          </a:xfrm>
        </p:spPr>
        <p:txBody>
          <a:bodyPr/>
          <a:lstStyle/>
          <a:p>
            <a:pPr>
              <a:defRPr/>
            </a:pPr>
            <a:r>
              <a:rPr lang="en-US" sz="3800" dirty="0" smtClean="0">
                <a:effectLst>
                  <a:outerShdw blurRad="38100" dist="38100" dir="2700000" algn="tl">
                    <a:srgbClr val="000000">
                      <a:alpha val="43137"/>
                    </a:srgbClr>
                  </a:outerShdw>
                </a:effectLst>
              </a:rPr>
              <a:t>How do some people place too much value on such things?</a:t>
            </a:r>
          </a:p>
          <a:p>
            <a:pPr>
              <a:defRPr/>
            </a:pPr>
            <a:r>
              <a:rPr lang="en-US" sz="3800" dirty="0" smtClean="0">
                <a:effectLst>
                  <a:outerShdw blurRad="38100" dist="38100" dir="2700000" algn="tl">
                    <a:srgbClr val="000000">
                      <a:alpha val="43137"/>
                    </a:srgbClr>
                  </a:outerShdw>
                </a:effectLst>
              </a:rPr>
              <a:t>What can we do to avoid worshiping worldly things or making them too important in our lives?</a:t>
            </a:r>
          </a:p>
        </p:txBody>
      </p:sp>
      <p:sp>
        <p:nvSpPr>
          <p:cNvPr id="37891"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#5</a:t>
            </a:r>
          </a:p>
        </p:txBody>
      </p:sp>
      <p:sp>
        <p:nvSpPr>
          <p:cNvPr id="5" name="Content Placeholder 2"/>
          <p:cNvSpPr txBox="1">
            <a:spLocks/>
          </p:cNvSpPr>
          <p:nvPr/>
        </p:nvSpPr>
        <p:spPr bwMode="auto">
          <a:xfrm>
            <a:off x="533400" y="685800"/>
            <a:ext cx="5181600" cy="2747963"/>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800" dirty="0">
                <a:effectLst>
                  <a:outerShdw blurRad="38100" dist="38100" dir="2700000" algn="tl">
                    <a:srgbClr val="000000">
                      <a:alpha val="43137"/>
                    </a:srgbClr>
                  </a:outerShdw>
                </a:effectLst>
                <a:latin typeface="+mn-lt"/>
              </a:rPr>
              <a:t>I’m going to draw a big rock on the board.</a:t>
            </a:r>
          </a:p>
          <a:p>
            <a:pPr marL="396875" indent="-396875" defTabSz="912813" eaLnBrk="0" hangingPunct="0">
              <a:lnSpc>
                <a:spcPct val="90000"/>
              </a:lnSpc>
              <a:spcBef>
                <a:spcPct val="20000"/>
              </a:spcBef>
              <a:buFontTx/>
              <a:buBlip>
                <a:blip r:embed="rId2"/>
              </a:buBlip>
              <a:defRPr/>
            </a:pPr>
            <a:r>
              <a:rPr lang="en-US" sz="3800" dirty="0">
                <a:effectLst>
                  <a:outerShdw blurRad="38100" dist="38100" dir="2700000" algn="tl">
                    <a:srgbClr val="000000">
                      <a:alpha val="43137"/>
                    </a:srgbClr>
                  </a:outerShdw>
                </a:effectLst>
                <a:latin typeface="+mn-lt"/>
              </a:rPr>
              <a:t>Take turns choosing one of the word strips and attach it to the rock.</a:t>
            </a:r>
          </a:p>
        </p:txBody>
      </p:sp>
      <p:pic>
        <p:nvPicPr>
          <p:cNvPr id="6" name="Picture 6" descr="[rock.JPG]"/>
          <p:cNvPicPr>
            <a:picLocks noChangeAspect="1" noChangeArrowheads="1"/>
          </p:cNvPicPr>
          <p:nvPr/>
        </p:nvPicPr>
        <p:blipFill>
          <a:blip r:embed="rId3"/>
          <a:srcRect/>
          <a:stretch>
            <a:fillRect/>
          </a:stretch>
        </p:blipFill>
        <p:spPr bwMode="auto">
          <a:xfrm>
            <a:off x="5867400" y="685800"/>
            <a:ext cx="2430463" cy="274002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1000"/>
                                        <p:tgtEl>
                                          <p:spTgt spid="5">
                                            <p:txEl>
                                              <p:pRg st="0" end="0"/>
                                            </p:txEl>
                                          </p:spTgt>
                                        </p:tgtEl>
                                      </p:cBhvr>
                                    </p:animEffect>
                                  </p:childTnLst>
                                </p:cTn>
                              </p:par>
                            </p:childTnLst>
                          </p:cTn>
                        </p:par>
                        <p:par>
                          <p:cTn id="8" fill="hold" nodeType="afterGroup">
                            <p:stCondLst>
                              <p:cond delay="1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ox(out)">
                                      <p:cBhvr>
                                        <p:cTn id="29" dur="1000"/>
                                        <p:tgtEl>
                                          <p:spTgt spid="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9938">
                                            <p:txEl>
                                              <p:pRg st="0" end="0"/>
                                            </p:txEl>
                                          </p:spTgt>
                                        </p:tgtEl>
                                        <p:attrNameLst>
                                          <p:attrName>style.visibility</p:attrName>
                                        </p:attrNameLst>
                                      </p:cBhvr>
                                      <p:to>
                                        <p:strVal val="visible"/>
                                      </p:to>
                                    </p:set>
                                    <p:animEffect transition="in" filter="box(in)">
                                      <p:cBhvr>
                                        <p:cTn id="34" dur="1000"/>
                                        <p:tgtEl>
                                          <p:spTgt spid="39938">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39938">
                                            <p:txEl>
                                              <p:pRg st="1" end="1"/>
                                            </p:txEl>
                                          </p:spTgt>
                                        </p:tgtEl>
                                        <p:attrNameLst>
                                          <p:attrName>style.visibility</p:attrName>
                                        </p:attrNameLst>
                                      </p:cBhvr>
                                      <p:to>
                                        <p:strVal val="visible"/>
                                      </p:to>
                                    </p:set>
                                    <p:animEffect transition="in" filter="box(out)">
                                      <p:cBhvr>
                                        <p:cTn id="39" dur="1000"/>
                                        <p:tgtEl>
                                          <p:spTgt spid="399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5"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path path="circle">
            <a:fillToRect r="100000" b="100000"/>
          </a:path>
        </a:gradFill>
        <a:effectLst/>
      </p:bgPr>
    </p:bg>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533400" y="685800"/>
            <a:ext cx="7696200" cy="5705475"/>
          </a:xfrm>
        </p:spPr>
        <p:txBody>
          <a:bodyPr/>
          <a:lstStyle/>
          <a:p>
            <a:pPr>
              <a:defRPr/>
            </a:pPr>
            <a:r>
              <a:rPr lang="en-US" sz="3600" dirty="0" smtClean="0">
                <a:effectLst>
                  <a:outerShdw blurRad="38100" dist="38100" dir="2700000" algn="tl">
                    <a:srgbClr val="000000">
                      <a:alpha val="43137"/>
                    </a:srgbClr>
                  </a:outerShdw>
                </a:effectLst>
              </a:rPr>
              <a:t>How can we put Heavenly Father and what he wants us to do first in our lives?</a:t>
            </a:r>
          </a:p>
          <a:p>
            <a:pPr>
              <a:defRPr/>
            </a:pPr>
            <a:r>
              <a:rPr lang="en-US" sz="3600" dirty="0" smtClean="0">
                <a:effectLst>
                  <a:outerShdw blurRad="38100" dist="38100" dir="2700000" algn="tl">
                    <a:srgbClr val="000000">
                      <a:alpha val="43137"/>
                    </a:srgbClr>
                  </a:outerShdw>
                </a:effectLst>
              </a:rPr>
              <a:t>Let’s memorize a part of </a:t>
            </a: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1 Kings 18:21</a:t>
            </a:r>
            <a:r>
              <a:rPr lang="en-US" sz="3600" dirty="0" smtClean="0">
                <a:solidFill>
                  <a:schemeClr val="accent1">
                    <a:lumMod val="50000"/>
                  </a:schemeClr>
                </a:solidFill>
                <a:effectLst>
                  <a:outerShdw blurRad="38100" dist="38100" dir="2700000" algn="tl">
                    <a:srgbClr val="000000">
                      <a:alpha val="43137"/>
                    </a:srgbClr>
                  </a:outerShdw>
                </a:effectLst>
              </a:rPr>
              <a:t>: </a:t>
            </a: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“How long halt ye between two opinions? if the Lord be God, follow him.” </a:t>
            </a:r>
          </a:p>
          <a:p>
            <a:pPr>
              <a:defRPr/>
            </a:pPr>
            <a:r>
              <a:rPr lang="en-US" sz="3600" dirty="0" smtClean="0">
                <a:effectLst>
                  <a:outerShdw blurRad="38100" dist="38100" dir="2700000" algn="tl">
                    <a:srgbClr val="000000">
                      <a:alpha val="43137"/>
                    </a:srgbClr>
                  </a:outerShdw>
                </a:effectLst>
              </a:rPr>
              <a:t>Is it important to decide now to always worship Heavenly Father and to not allow other things to pull us away from him?</a:t>
            </a:r>
          </a:p>
        </p:txBody>
      </p:sp>
      <p:sp>
        <p:nvSpPr>
          <p:cNvPr id="38915"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800" decel="100000"/>
                                        <p:tgtEl>
                                          <p:spTgt spid="39938">
                                            <p:txEl>
                                              <p:pRg st="0" end="0"/>
                                            </p:txEl>
                                          </p:spTgt>
                                        </p:tgtEl>
                                      </p:cBhvr>
                                    </p:animEffect>
                                    <p:anim calcmode="lin" valueType="num">
                                      <p:cBhvr>
                                        <p:cTn id="8" dur="800" decel="100000" fill="hold"/>
                                        <p:tgtEl>
                                          <p:spTgt spid="399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99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99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9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9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9938">
                                            <p:txEl>
                                              <p:pRg st="1" end="1"/>
                                            </p:txEl>
                                          </p:spTgt>
                                        </p:tgtEl>
                                        <p:attrNameLst>
                                          <p:attrName>style.visibility</p:attrName>
                                        </p:attrNameLst>
                                      </p:cBhvr>
                                      <p:to>
                                        <p:strVal val="visible"/>
                                      </p:to>
                                    </p:set>
                                    <p:animEffect transition="in" filter="fade">
                                      <p:cBhvr>
                                        <p:cTn id="17" dur="800" decel="100000"/>
                                        <p:tgtEl>
                                          <p:spTgt spid="39938">
                                            <p:txEl>
                                              <p:pRg st="1" end="1"/>
                                            </p:txEl>
                                          </p:spTgt>
                                        </p:tgtEl>
                                      </p:cBhvr>
                                    </p:animEffect>
                                    <p:anim calcmode="lin" valueType="num">
                                      <p:cBhvr>
                                        <p:cTn id="18" dur="800" decel="100000" fill="hold"/>
                                        <p:tgtEl>
                                          <p:spTgt spid="399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99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99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99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99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9938">
                                            <p:txEl>
                                              <p:pRg st="2" end="2"/>
                                            </p:txEl>
                                          </p:spTgt>
                                        </p:tgtEl>
                                        <p:attrNameLst>
                                          <p:attrName>style.visibility</p:attrName>
                                        </p:attrNameLst>
                                      </p:cBhvr>
                                      <p:to>
                                        <p:strVal val="visible"/>
                                      </p:to>
                                    </p:set>
                                    <p:animEffect transition="in" filter="fade">
                                      <p:cBhvr>
                                        <p:cTn id="27" dur="800" decel="100000"/>
                                        <p:tgtEl>
                                          <p:spTgt spid="39938">
                                            <p:txEl>
                                              <p:pRg st="2" end="2"/>
                                            </p:txEl>
                                          </p:spTgt>
                                        </p:tgtEl>
                                      </p:cBhvr>
                                    </p:animEffect>
                                    <p:anim calcmode="lin" valueType="num">
                                      <p:cBhvr>
                                        <p:cTn id="28" dur="800" decel="100000" fill="hold"/>
                                        <p:tgtEl>
                                          <p:spTgt spid="399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99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99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99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9938">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533400" y="609600"/>
            <a:ext cx="7924800" cy="6205538"/>
          </a:xfrm>
        </p:spPr>
        <p:txBody>
          <a:bodyPr/>
          <a:lstStyle/>
          <a:p>
            <a:pPr>
              <a:defRPr/>
            </a:pPr>
            <a:r>
              <a:rPr lang="en-US" sz="3600" dirty="0" smtClean="0">
                <a:effectLst>
                  <a:outerShdw blurRad="38100" dist="38100" dir="2700000" algn="tl">
                    <a:srgbClr val="000000">
                      <a:alpha val="43137"/>
                    </a:srgbClr>
                  </a:outerShdw>
                </a:effectLst>
              </a:rPr>
              <a:t>We worship what is most important to us. </a:t>
            </a:r>
          </a:p>
          <a:p>
            <a:pPr>
              <a:defRPr/>
            </a:pPr>
            <a:r>
              <a:rPr lang="en-US" sz="3600" dirty="0" smtClean="0">
                <a:effectLst>
                  <a:outerShdw blurRad="38100" dist="38100" dir="2700000" algn="tl">
                    <a:srgbClr val="000000">
                      <a:alpha val="43137"/>
                    </a:srgbClr>
                  </a:outerShdw>
                </a:effectLst>
              </a:rPr>
              <a:t>This is why the Savior said, </a:t>
            </a: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“Wherefore, seek not the things of this world but seek ye first to build up the kingdom of God, and to establish his righteousness” </a:t>
            </a:r>
            <a:r>
              <a:rPr lang="en-US" sz="3600" dirty="0" smtClean="0">
                <a:effectLst>
                  <a:outerShdw blurRad="38100" dist="38100" dir="2700000" algn="tl">
                    <a:srgbClr val="000000">
                      <a:alpha val="43137"/>
                    </a:srgbClr>
                  </a:outerShdw>
                </a:effectLst>
              </a:rPr>
              <a:t>(Matthew 6:33, footnote </a:t>
            </a:r>
            <a:r>
              <a:rPr lang="en-US" sz="3600" i="1" dirty="0" smtClean="0">
                <a:effectLst>
                  <a:outerShdw blurRad="38100" dist="38100" dir="2700000" algn="tl">
                    <a:srgbClr val="000000">
                      <a:alpha val="43137"/>
                    </a:srgbClr>
                  </a:outerShdw>
                </a:effectLst>
              </a:rPr>
              <a:t>a</a:t>
            </a:r>
            <a:r>
              <a:rPr lang="en-US" sz="3600" dirty="0" smtClean="0">
                <a:effectLst>
                  <a:outerShdw blurRad="38100" dist="38100" dir="2700000" algn="tl">
                    <a:srgbClr val="000000">
                      <a:alpha val="43137"/>
                    </a:srgbClr>
                  </a:outerShdw>
                </a:effectLst>
              </a:rPr>
              <a:t>). </a:t>
            </a:r>
          </a:p>
          <a:p>
            <a:pPr>
              <a:defRPr/>
            </a:pPr>
            <a:r>
              <a:rPr lang="en-US" sz="3600" dirty="0" smtClean="0">
                <a:effectLst>
                  <a:outerShdw blurRad="38100" dist="38100" dir="2700000" algn="tl">
                    <a:srgbClr val="000000">
                      <a:alpha val="43137"/>
                    </a:srgbClr>
                  </a:outerShdw>
                </a:effectLst>
              </a:rPr>
              <a:t>We should place Heavenly Father first in our lives so we will worship him. If anything else is more important to us, it is an idol or false god.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1000" fill="hold"/>
                                        <p:tgtEl>
                                          <p:spTgt spid="4096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0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0962">
                                            <p:txEl>
                                              <p:pRg st="1" end="1"/>
                                            </p:txEl>
                                          </p:spTgt>
                                        </p:tgtEl>
                                        <p:attrNameLst>
                                          <p:attrName>style.visibility</p:attrName>
                                        </p:attrNameLst>
                                      </p:cBhvr>
                                      <p:to>
                                        <p:strVal val="visible"/>
                                      </p:to>
                                    </p:set>
                                    <p:anim calcmode="lin" valueType="num">
                                      <p:cBhvr additive="base">
                                        <p:cTn id="13" dur="1000" fill="hold"/>
                                        <p:tgtEl>
                                          <p:spTgt spid="4096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096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0962">
                                            <p:txEl>
                                              <p:pRg st="2" end="2"/>
                                            </p:txEl>
                                          </p:spTgt>
                                        </p:tgtEl>
                                        <p:attrNameLst>
                                          <p:attrName>style.visibility</p:attrName>
                                        </p:attrNameLst>
                                      </p:cBhvr>
                                      <p:to>
                                        <p:strVal val="visible"/>
                                      </p:to>
                                    </p:set>
                                    <p:anim calcmode="lin" valueType="num">
                                      <p:cBhvr additive="base">
                                        <p:cTn id="19" dur="1000" fill="hold"/>
                                        <p:tgtEl>
                                          <p:spTgt spid="40962">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096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457200"/>
            <a:ext cx="7924800" cy="6191250"/>
          </a:xfrm>
        </p:spPr>
        <p:txBody>
          <a:bodyPr/>
          <a:lstStyle/>
          <a:p>
            <a:pPr>
              <a:defRPr/>
            </a:pPr>
            <a:r>
              <a:rPr lang="en-US" sz="3600" dirty="0" smtClean="0">
                <a:effectLst>
                  <a:outerShdw blurRad="38100" dist="38100" dir="2700000" algn="tl">
                    <a:srgbClr val="000000">
                      <a:alpha val="43137"/>
                    </a:srgbClr>
                  </a:outerShdw>
                </a:effectLst>
              </a:rPr>
              <a:t>What contest did Elijah suggest to prove to the people whom they should worship? </a:t>
            </a:r>
          </a:p>
          <a:p>
            <a:pPr algn="r">
              <a:defRPr/>
            </a:pP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18:23–24</a:t>
            </a:r>
          </a:p>
          <a:p>
            <a:pPr>
              <a:defRPr/>
            </a:pPr>
            <a:r>
              <a:rPr lang="en-US" sz="3600" dirty="0" smtClean="0">
                <a:effectLst>
                  <a:outerShdw blurRad="38100" dist="38100" dir="2700000" algn="tl">
                    <a:srgbClr val="000000">
                      <a:alpha val="43137"/>
                    </a:srgbClr>
                  </a:outerShdw>
                </a:effectLst>
              </a:rPr>
              <a:t>How many prophets of the Lord were there that day? </a:t>
            </a:r>
          </a:p>
          <a:p>
            <a:pPr>
              <a:defRPr/>
            </a:pPr>
            <a:r>
              <a:rPr lang="en-US" sz="3600" dirty="0" smtClean="0">
                <a:effectLst>
                  <a:outerShdw blurRad="38100" dist="38100" dir="2700000" algn="tl">
                    <a:srgbClr val="000000">
                      <a:alpha val="43137"/>
                    </a:srgbClr>
                  </a:outerShdw>
                </a:effectLst>
              </a:rPr>
              <a:t>How many prophets of Baal? </a:t>
            </a:r>
          </a:p>
          <a:p>
            <a:pPr algn="r">
              <a:defRPr/>
            </a:pP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18:22</a:t>
            </a:r>
          </a:p>
          <a:p>
            <a:pPr>
              <a:defRPr/>
            </a:pPr>
            <a:r>
              <a:rPr lang="en-US" sz="3600" dirty="0" smtClean="0">
                <a:effectLst>
                  <a:outerShdw blurRad="38100" dist="38100" dir="2700000" algn="tl">
                    <a:srgbClr val="000000">
                      <a:alpha val="43137"/>
                    </a:srgbClr>
                  </a:outerShdw>
                </a:effectLst>
              </a:rPr>
              <a:t>Why did Elijah have more power than the prophets of Baal, even though he was outnumbered?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p:cTn id="7" dur="1000" fill="hold"/>
                                        <p:tgtEl>
                                          <p:spTgt spid="4198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986">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41986">
                                            <p:txEl>
                                              <p:pRg st="1" end="1"/>
                                            </p:txEl>
                                          </p:spTgt>
                                        </p:tgtEl>
                                        <p:attrNameLst>
                                          <p:attrName>style.visibility</p:attrName>
                                        </p:attrNameLst>
                                      </p:cBhvr>
                                      <p:to>
                                        <p:strVal val="visible"/>
                                      </p:to>
                                    </p:set>
                                    <p:anim calcmode="discrete" valueType="clr">
                                      <p:cBhvr override="childStyle">
                                        <p:cTn id="12" dur="80"/>
                                        <p:tgtEl>
                                          <p:spTgt spid="4198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86">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41986">
                                            <p:txEl>
                                              <p:pRg st="1" end="1"/>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1986">
                                            <p:txEl>
                                              <p:pRg st="2" end="2"/>
                                            </p:txEl>
                                          </p:spTgt>
                                        </p:tgtEl>
                                        <p:attrNameLst>
                                          <p:attrName>style.visibility</p:attrName>
                                        </p:attrNameLst>
                                      </p:cBhvr>
                                      <p:to>
                                        <p:strVal val="visible"/>
                                      </p:to>
                                    </p:set>
                                    <p:anim calcmode="lin" valueType="num">
                                      <p:cBhvr>
                                        <p:cTn id="19" dur="1000" fill="hold"/>
                                        <p:tgtEl>
                                          <p:spTgt spid="4198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198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1986">
                                            <p:txEl>
                                              <p:pRg st="3" end="3"/>
                                            </p:txEl>
                                          </p:spTgt>
                                        </p:tgtEl>
                                        <p:attrNameLst>
                                          <p:attrName>style.visibility</p:attrName>
                                        </p:attrNameLst>
                                      </p:cBhvr>
                                      <p:to>
                                        <p:strVal val="visible"/>
                                      </p:to>
                                    </p:set>
                                    <p:anim calcmode="lin" valueType="num">
                                      <p:cBhvr>
                                        <p:cTn id="25" dur="1000" fill="hold"/>
                                        <p:tgtEl>
                                          <p:spTgt spid="4198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1986">
                                            <p:txEl>
                                              <p:pRg st="3" end="3"/>
                                            </p:txEl>
                                          </p:spTgt>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1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41986">
                                            <p:txEl>
                                              <p:pRg st="4" end="4"/>
                                            </p:txEl>
                                          </p:spTgt>
                                        </p:tgtEl>
                                        <p:attrNameLst>
                                          <p:attrName>style.visibility</p:attrName>
                                        </p:attrNameLst>
                                      </p:cBhvr>
                                      <p:to>
                                        <p:strVal val="visible"/>
                                      </p:to>
                                    </p:set>
                                    <p:anim calcmode="discrete" valueType="clr">
                                      <p:cBhvr override="childStyle">
                                        <p:cTn id="30" dur="80"/>
                                        <p:tgtEl>
                                          <p:spTgt spid="4198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1986">
                                            <p:txEl>
                                              <p:pRg st="4" end="4"/>
                                            </p:txEl>
                                          </p:spTgt>
                                        </p:tgtEl>
                                        <p:attrNameLst>
                                          <p:attrName>fillcolor</p:attrName>
                                        </p:attrNameLst>
                                      </p:cBhvr>
                                      <p:tavLst>
                                        <p:tav tm="0">
                                          <p:val>
                                            <p:clrVal>
                                              <a:schemeClr val="accent2"/>
                                            </p:clrVal>
                                          </p:val>
                                        </p:tav>
                                        <p:tav tm="50000">
                                          <p:val>
                                            <p:clrVal>
                                              <a:schemeClr val="hlink"/>
                                            </p:clrVal>
                                          </p:val>
                                        </p:tav>
                                      </p:tavLst>
                                    </p:anim>
                                    <p:set>
                                      <p:cBhvr>
                                        <p:cTn id="32" dur="80"/>
                                        <p:tgtEl>
                                          <p:spTgt spid="41986">
                                            <p:txEl>
                                              <p:pRg st="4" end="4"/>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1986">
                                            <p:txEl>
                                              <p:pRg st="5" end="5"/>
                                            </p:txEl>
                                          </p:spTgt>
                                        </p:tgtEl>
                                        <p:attrNameLst>
                                          <p:attrName>style.visibility</p:attrName>
                                        </p:attrNameLst>
                                      </p:cBhvr>
                                      <p:to>
                                        <p:strVal val="visible"/>
                                      </p:to>
                                    </p:set>
                                    <p:anim calcmode="lin" valueType="num">
                                      <p:cBhvr>
                                        <p:cTn id="37" dur="1000" fill="hold"/>
                                        <p:tgtEl>
                                          <p:spTgt spid="4198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1986">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0" y="1905000"/>
            <a:ext cx="3733800" cy="4114800"/>
          </a:xfrm>
        </p:spPr>
        <p:txBody>
          <a:bodyPr/>
          <a:lstStyle/>
          <a:p>
            <a:pPr>
              <a:defRPr/>
            </a:pPr>
            <a:r>
              <a:rPr lang="en-US" sz="40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18:29</a:t>
            </a:r>
          </a:p>
          <a:p>
            <a:pPr>
              <a:defRPr/>
            </a:pPr>
            <a:r>
              <a:rPr lang="en-US" sz="4000" dirty="0" smtClean="0">
                <a:effectLst>
                  <a:outerShdw blurRad="38100" dist="38100" dir="2700000" algn="tl">
                    <a:srgbClr val="000000">
                      <a:alpha val="43137"/>
                    </a:srgbClr>
                  </a:outerShdw>
                </a:effectLst>
              </a:rPr>
              <a:t>Why didn’t Baal answer the false prophets’ prayers and send down fire? </a:t>
            </a:r>
          </a:p>
        </p:txBody>
      </p:sp>
      <p:pic>
        <p:nvPicPr>
          <p:cNvPr id="43011" name="Picture 5" descr="http://www.eborg2.com/BibleOT/11-1Kings/1Kings-B06.jpg"/>
          <p:cNvPicPr>
            <a:picLocks noChangeAspect="1" noChangeArrowheads="1"/>
          </p:cNvPicPr>
          <p:nvPr/>
        </p:nvPicPr>
        <p:blipFill>
          <a:blip r:embed="rId2"/>
          <a:srcRect/>
          <a:stretch>
            <a:fillRect/>
          </a:stretch>
        </p:blipFill>
        <p:spPr bwMode="auto">
          <a:xfrm>
            <a:off x="1219200" y="1828800"/>
            <a:ext cx="3159125" cy="4343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Content Placeholder 2"/>
          <p:cNvSpPr txBox="1">
            <a:spLocks/>
          </p:cNvSpPr>
          <p:nvPr/>
        </p:nvSpPr>
        <p:spPr bwMode="auto">
          <a:xfrm>
            <a:off x="838200" y="609600"/>
            <a:ext cx="7391400" cy="110807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4000" dirty="0">
                <a:effectLst>
                  <a:outerShdw blurRad="38100" dist="38100" dir="2700000" algn="tl">
                    <a:srgbClr val="000000">
                      <a:alpha val="43137"/>
                    </a:srgbClr>
                  </a:outerShdw>
                </a:effectLst>
                <a:latin typeface="+mn-lt"/>
              </a:rPr>
              <a:t>What happened when the false prophets called upon Baal?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4" fill="hold" nodeType="afterEffect">
                                  <p:stCondLst>
                                    <p:cond delay="0"/>
                                  </p:stCondLst>
                                  <p:childTnLst>
                                    <p:set>
                                      <p:cBhvr>
                                        <p:cTn id="13" dur="1" fill="hold">
                                          <p:stCondLst>
                                            <p:cond delay="0"/>
                                          </p:stCondLst>
                                        </p:cTn>
                                        <p:tgtEl>
                                          <p:spTgt spid="43011"/>
                                        </p:tgtEl>
                                        <p:attrNameLst>
                                          <p:attrName>style.visibility</p:attrName>
                                        </p:attrNameLst>
                                      </p:cBhvr>
                                      <p:to>
                                        <p:strVal val="visible"/>
                                      </p:to>
                                    </p:set>
                                    <p:animEffect transition="in" filter="wipe(down)">
                                      <p:cBhvr>
                                        <p:cTn id="14" dur="500"/>
                                        <p:tgtEl>
                                          <p:spTgt spid="43011"/>
                                        </p:tgtEl>
                                      </p:cBhvr>
                                    </p:animEffect>
                                  </p:childTnLst>
                                </p:cTn>
                              </p:par>
                            </p:childTnLst>
                          </p:cTn>
                        </p:par>
                        <p:par>
                          <p:cTn id="15" fill="hold" nodeType="afterGroup">
                            <p:stCondLst>
                              <p:cond delay="15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43010">
                                            <p:txEl>
                                              <p:pRg st="0" end="0"/>
                                            </p:txEl>
                                          </p:spTgt>
                                        </p:tgtEl>
                                        <p:attrNameLst>
                                          <p:attrName>style.visibility</p:attrName>
                                        </p:attrNameLst>
                                      </p:cBhvr>
                                      <p:to>
                                        <p:strVal val="visible"/>
                                      </p:to>
                                    </p:set>
                                    <p:anim calcmode="discrete" valueType="clr">
                                      <p:cBhvr override="childStyle">
                                        <p:cTn id="18" dur="80"/>
                                        <p:tgtEl>
                                          <p:spTgt spid="430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3010">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43010">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43010">
                                            <p:txEl>
                                              <p:pRg st="1" end="1"/>
                                            </p:txEl>
                                          </p:spTgt>
                                        </p:tgtEl>
                                        <p:attrNameLst>
                                          <p:attrName>style.visibility</p:attrName>
                                        </p:attrNameLst>
                                      </p:cBhvr>
                                      <p:to>
                                        <p:strVal val="visible"/>
                                      </p:to>
                                    </p:set>
                                    <p:anim calcmode="lin" valueType="num">
                                      <p:cBhvr>
                                        <p:cTn id="25" dur="1000" fill="hold"/>
                                        <p:tgtEl>
                                          <p:spTgt spid="43010">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3010">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301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301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762000" y="762000"/>
            <a:ext cx="4038600" cy="4554538"/>
          </a:xfrm>
        </p:spPr>
        <p:txBody>
          <a:bodyPr/>
          <a:lstStyle/>
          <a:p>
            <a:pPr>
              <a:defRPr/>
            </a:pPr>
            <a:r>
              <a:rPr lang="en-US" sz="4000" dirty="0" smtClean="0">
                <a:effectLst>
                  <a:outerShdw blurRad="38100" dist="38100" dir="2700000" algn="tl">
                    <a:srgbClr val="000000">
                      <a:alpha val="43137"/>
                    </a:srgbClr>
                  </a:outerShdw>
                </a:effectLst>
              </a:rPr>
              <a:t>When it was Elijah’s turn, why do you think he made it more difficult for the sacrifice to burn? </a:t>
            </a:r>
          </a:p>
          <a:p>
            <a:pPr algn="r">
              <a:defRPr/>
            </a:pPr>
            <a:r>
              <a:rPr lang="en-US" sz="40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18:32–35</a:t>
            </a:r>
          </a:p>
        </p:txBody>
      </p:sp>
      <p:pic>
        <p:nvPicPr>
          <p:cNvPr id="44035" name="Picture 5" descr="http://www.eborg2.com/BibleOT/11-1Kings/1Kings-A13.jpg"/>
          <p:cNvPicPr>
            <a:picLocks noChangeAspect="1" noChangeArrowheads="1"/>
          </p:cNvPicPr>
          <p:nvPr/>
        </p:nvPicPr>
        <p:blipFill>
          <a:blip r:embed="rId2"/>
          <a:srcRect/>
          <a:stretch>
            <a:fillRect/>
          </a:stretch>
        </p:blipFill>
        <p:spPr bwMode="auto">
          <a:xfrm>
            <a:off x="4953000" y="685800"/>
            <a:ext cx="3276600" cy="45037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Content Placeholder 2"/>
          <p:cNvSpPr txBox="1">
            <a:spLocks/>
          </p:cNvSpPr>
          <p:nvPr/>
        </p:nvSpPr>
        <p:spPr bwMode="auto">
          <a:xfrm>
            <a:off x="762000" y="5257800"/>
            <a:ext cx="7467600" cy="112395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4000" b="1" dirty="0">
                <a:effectLst>
                  <a:outerShdw blurRad="38100" dist="38100" dir="2700000" algn="tl">
                    <a:srgbClr val="000000">
                      <a:alpha val="43137"/>
                    </a:srgbClr>
                  </a:outerShdw>
                </a:effectLst>
                <a:latin typeface="Tempus Sans ITC" pitchFamily="82" charset="0"/>
              </a:rPr>
              <a:t>He wanted to prove without question the power of God.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800" decel="100000"/>
                                        <p:tgtEl>
                                          <p:spTgt spid="44034">
                                            <p:txEl>
                                              <p:pRg st="0" end="0"/>
                                            </p:txEl>
                                          </p:spTgt>
                                        </p:tgtEl>
                                      </p:cBhvr>
                                    </p:animEffect>
                                    <p:anim calcmode="lin" valueType="num">
                                      <p:cBhvr>
                                        <p:cTn id="8" dur="800" decel="100000" fill="hold"/>
                                        <p:tgtEl>
                                          <p:spTgt spid="4403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403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403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4">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44035"/>
                                        </p:tgtEl>
                                        <p:attrNameLst>
                                          <p:attrName>style.visibility</p:attrName>
                                        </p:attrNameLst>
                                      </p:cBhvr>
                                      <p:to>
                                        <p:strVal val="visible"/>
                                      </p:to>
                                    </p:set>
                                    <p:animEffect transition="in" filter="fade">
                                      <p:cBhvr>
                                        <p:cTn id="16" dur="1000"/>
                                        <p:tgtEl>
                                          <p:spTgt spid="44035"/>
                                        </p:tgtEl>
                                      </p:cBhvr>
                                    </p:animEffect>
                                    <p:anim calcmode="lin" valueType="num">
                                      <p:cBhvr>
                                        <p:cTn id="17" dur="1000" fill="hold"/>
                                        <p:tgtEl>
                                          <p:spTgt spid="44035"/>
                                        </p:tgtEl>
                                        <p:attrNameLst>
                                          <p:attrName>ppt_x</p:attrName>
                                        </p:attrNameLst>
                                      </p:cBhvr>
                                      <p:tavLst>
                                        <p:tav tm="0">
                                          <p:val>
                                            <p:strVal val="#ppt_x"/>
                                          </p:val>
                                        </p:tav>
                                        <p:tav tm="100000">
                                          <p:val>
                                            <p:strVal val="#ppt_x"/>
                                          </p:val>
                                        </p:tav>
                                      </p:tavLst>
                                    </p:anim>
                                    <p:anim calcmode="lin" valueType="num">
                                      <p:cBhvr>
                                        <p:cTn id="18" dur="1000" fill="hold"/>
                                        <p:tgtEl>
                                          <p:spTgt spid="44035"/>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44034">
                                            <p:txEl>
                                              <p:pRg st="1" end="1"/>
                                            </p:txEl>
                                          </p:spTgt>
                                        </p:tgtEl>
                                        <p:attrNameLst>
                                          <p:attrName>style.visibility</p:attrName>
                                        </p:attrNameLst>
                                      </p:cBhvr>
                                      <p:to>
                                        <p:strVal val="visible"/>
                                      </p:to>
                                    </p:set>
                                    <p:anim calcmode="discrete" valueType="clr">
                                      <p:cBhvr override="childStyle">
                                        <p:cTn id="22" dur="80"/>
                                        <p:tgtEl>
                                          <p:spTgt spid="440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4034">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4034">
                                            <p:txEl>
                                              <p:pRg st="1" end="1"/>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800" decel="100000"/>
                                        <p:tgtEl>
                                          <p:spTgt spid="4"/>
                                        </p:tgtEl>
                                      </p:cBhvr>
                                    </p:animEffect>
                                    <p:anim calcmode="lin" valueType="num">
                                      <p:cBhvr>
                                        <p:cTn id="30" dur="800" decel="100000" fill="hold"/>
                                        <p:tgtEl>
                                          <p:spTgt spid="4"/>
                                        </p:tgtEl>
                                        <p:attrNameLst>
                                          <p:attrName>style.rotation</p:attrName>
                                        </p:attrNameLst>
                                      </p:cBhvr>
                                      <p:tavLst>
                                        <p:tav tm="0">
                                          <p:val>
                                            <p:fltVal val="-90"/>
                                          </p:val>
                                        </p:tav>
                                        <p:tav tm="100000">
                                          <p:val>
                                            <p:fltVal val="0"/>
                                          </p:val>
                                        </p:tav>
                                      </p:tavLst>
                                    </p:anim>
                                    <p:anim calcmode="lin" valueType="num">
                                      <p:cBhvr>
                                        <p:cTn id="31" dur="800" decel="100000" fill="hold"/>
                                        <p:tgtEl>
                                          <p:spTgt spid="4"/>
                                        </p:tgtEl>
                                        <p:attrNameLst>
                                          <p:attrName>ppt_x</p:attrName>
                                        </p:attrNameLst>
                                      </p:cBhvr>
                                      <p:tavLst>
                                        <p:tav tm="0">
                                          <p:val>
                                            <p:strVal val="#ppt_x+0.4"/>
                                          </p:val>
                                        </p:tav>
                                        <p:tav tm="100000">
                                          <p:val>
                                            <p:strVal val="#ppt_x-0.05"/>
                                          </p:val>
                                        </p:tav>
                                      </p:tavLst>
                                    </p:anim>
                                    <p:anim calcmode="lin" valueType="num">
                                      <p:cBhvr>
                                        <p:cTn id="32" dur="800" decel="100000" fill="hold"/>
                                        <p:tgtEl>
                                          <p:spTgt spid="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648200" y="1676400"/>
            <a:ext cx="3657600" cy="2603500"/>
          </a:xfrm>
        </p:spPr>
        <p:txBody>
          <a:bodyPr/>
          <a:lstStyle/>
          <a:p>
            <a:pPr algn="r">
              <a:defRPr/>
            </a:pP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18:36–38</a:t>
            </a:r>
          </a:p>
          <a:p>
            <a:pPr>
              <a:defRPr/>
            </a:pPr>
            <a:r>
              <a:rPr lang="en-US" sz="3600" dirty="0" smtClean="0">
                <a:effectLst>
                  <a:outerShdw blurRad="38100" dist="38100" dir="2700000" algn="tl">
                    <a:srgbClr val="000000">
                      <a:alpha val="43137"/>
                    </a:srgbClr>
                  </a:outerShdw>
                </a:effectLst>
              </a:rPr>
              <a:t>What happens when we pray to Heavenly Father? </a:t>
            </a:r>
          </a:p>
        </p:txBody>
      </p:sp>
      <p:pic>
        <p:nvPicPr>
          <p:cNvPr id="45059" name="Picture 8"/>
          <p:cNvPicPr>
            <a:picLocks noChangeAspect="1" noChangeArrowheads="1"/>
          </p:cNvPicPr>
          <p:nvPr/>
        </p:nvPicPr>
        <p:blipFill>
          <a:blip r:embed="rId3"/>
          <a:srcRect/>
          <a:stretch>
            <a:fillRect/>
          </a:stretch>
        </p:blipFill>
        <p:spPr bwMode="auto">
          <a:xfrm>
            <a:off x="914400" y="914400"/>
            <a:ext cx="3670300" cy="34305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762000" y="4419600"/>
            <a:ext cx="7696200" cy="207010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4"/>
              </a:buBlip>
              <a:defRPr/>
            </a:pPr>
            <a:r>
              <a:rPr lang="en-US" sz="3600" dirty="0">
                <a:effectLst>
                  <a:outerShdw blurRad="38100" dist="38100" dir="2700000" algn="tl">
                    <a:srgbClr val="000000">
                      <a:alpha val="43137"/>
                    </a:srgbClr>
                  </a:outerShdw>
                </a:effectLst>
                <a:latin typeface="+mn-lt"/>
              </a:rPr>
              <a:t>He hears our prayers and answers them according to our faith and his will but our answers do not usually come as dramatically as Elijah’s. </a:t>
            </a:r>
          </a:p>
        </p:txBody>
      </p:sp>
      <p:sp>
        <p:nvSpPr>
          <p:cNvPr id="6" name="Content Placeholder 2"/>
          <p:cNvSpPr txBox="1">
            <a:spLocks/>
          </p:cNvSpPr>
          <p:nvPr/>
        </p:nvSpPr>
        <p:spPr bwMode="auto">
          <a:xfrm>
            <a:off x="228600" y="381000"/>
            <a:ext cx="8001000" cy="996950"/>
          </a:xfrm>
          <a:prstGeom prst="rect">
            <a:avLst/>
          </a:prstGeom>
          <a:noFill/>
          <a:ln w="9525">
            <a:noFill/>
            <a:miter lim="800000"/>
            <a:headEnd/>
            <a:tailEnd/>
          </a:ln>
        </p:spPr>
        <p:txBody>
          <a:bodyPr lIns="0" tIns="0" rIns="0" bIns="0">
            <a:spAutoFit/>
          </a:bodyPr>
          <a:lstStyle/>
          <a:p>
            <a:pPr marL="396875" indent="-396875" algn="r" defTabSz="912813" eaLnBrk="0" hangingPunct="0">
              <a:lnSpc>
                <a:spcPct val="90000"/>
              </a:lnSpc>
              <a:spcBef>
                <a:spcPct val="20000"/>
              </a:spcBef>
              <a:buFontTx/>
              <a:buBlip>
                <a:blip r:embed="rId4"/>
              </a:buBlip>
              <a:defRPr/>
            </a:pPr>
            <a:r>
              <a:rPr lang="en-US" sz="3600" dirty="0">
                <a:effectLst>
                  <a:outerShdw blurRad="38100" dist="38100" dir="2700000" algn="tl">
                    <a:srgbClr val="000000">
                      <a:alpha val="43137"/>
                    </a:srgbClr>
                  </a:outerShdw>
                </a:effectLst>
                <a:latin typeface="+mn-lt"/>
              </a:rPr>
              <a:t>What happened when Elijah prayed to Heavenly Father?</a:t>
            </a:r>
          </a:p>
        </p:txBody>
      </p:sp>
      <p:pic>
        <p:nvPicPr>
          <p:cNvPr id="7" name="MS902318.wav">
            <a:hlinkClick r:id="" action="ppaction://media"/>
          </p:cNvPr>
          <p:cNvPicPr>
            <a:picLocks noRot="1" noChangeAspect="1"/>
          </p:cNvPicPr>
          <p:nvPr>
            <a:wavAudioFile r:embed="rId1" name="MS900069415[1].wav"/>
          </p:nvPr>
        </p:nvPicPr>
        <p:blipFill>
          <a:blip r:embed="rId5">
            <a:extLst>
              <a:ext uri="{28A0092B-C50C-407E-A947-70E740481C1C}">
                <a14:useLocalDpi xmlns:a14="http://schemas.microsoft.com/office/drawing/2010/main" val="0"/>
              </a:ext>
            </a:extLst>
          </a:blip>
          <a:srcRect/>
          <a:stretch>
            <a:fillRect/>
          </a:stretch>
        </p:blipFill>
        <p:spPr bwMode="auto">
          <a:xfrm>
            <a:off x="80772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54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4034">
                                            <p:txEl>
                                              <p:pRg st="0" end="0"/>
                                            </p:txEl>
                                          </p:spTgt>
                                        </p:tgtEl>
                                        <p:attrNameLst>
                                          <p:attrName>style.visibility</p:attrName>
                                        </p:attrNameLst>
                                      </p:cBhvr>
                                      <p:to>
                                        <p:strVal val="visible"/>
                                      </p:to>
                                    </p:set>
                                    <p:anim calcmode="discrete" valueType="clr">
                                      <p:cBhvr override="childStyle">
                                        <p:cTn id="13" dur="80"/>
                                        <p:tgtEl>
                                          <p:spTgt spid="440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4034">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4034">
                                            <p:txEl>
                                              <p:pRg st="0" end="0"/>
                                            </p:txEl>
                                          </p:spTgt>
                                        </p:tgtEl>
                                        <p:attrNameLst>
                                          <p:attrName>fill.type</p:attrName>
                                        </p:attrNameLst>
                                      </p:cBhvr>
                                      <p:to>
                                        <p:strVal val="solid"/>
                                      </p:to>
                                    </p:set>
                                  </p:childTnLst>
                                </p:cTn>
                              </p:par>
                            </p:childTnLst>
                          </p:cTn>
                        </p:par>
                        <p:par>
                          <p:cTn id="16" fill="hold" nodeType="afterGroup">
                            <p:stCondLst>
                              <p:cond delay="6360"/>
                            </p:stCondLst>
                            <p:childTnLst>
                              <p:par>
                                <p:cTn id="17" presetID="58" presetClass="entr" presetSubtype="0" accel="100000" fill="hold" nodeType="afterEffect">
                                  <p:stCondLst>
                                    <p:cond delay="0"/>
                                  </p:stCondLst>
                                  <p:childTnLst>
                                    <p:set>
                                      <p:cBhvr>
                                        <p:cTn id="18" dur="1" fill="hold">
                                          <p:stCondLst>
                                            <p:cond delay="0"/>
                                          </p:stCondLst>
                                        </p:cTn>
                                        <p:tgtEl>
                                          <p:spTgt spid="45059"/>
                                        </p:tgtEl>
                                        <p:attrNameLst>
                                          <p:attrName>style.visibility</p:attrName>
                                        </p:attrNameLst>
                                      </p:cBhvr>
                                      <p:to>
                                        <p:strVal val="visible"/>
                                      </p:to>
                                    </p:set>
                                    <p:anim calcmode="lin" valueType="num">
                                      <p:cBhvr>
                                        <p:cTn id="19" dur="500" fill="hold"/>
                                        <p:tgtEl>
                                          <p:spTgt spid="45059"/>
                                        </p:tgtEl>
                                        <p:attrNameLst>
                                          <p:attrName>ppt_w</p:attrName>
                                        </p:attrNameLst>
                                      </p:cBhvr>
                                      <p:tavLst>
                                        <p:tav tm="0">
                                          <p:val>
                                            <p:strVal val="#ppt_w*2.5"/>
                                          </p:val>
                                        </p:tav>
                                        <p:tav tm="100000">
                                          <p:val>
                                            <p:strVal val="#ppt_w"/>
                                          </p:val>
                                        </p:tav>
                                      </p:tavLst>
                                    </p:anim>
                                    <p:anim calcmode="lin" valueType="num">
                                      <p:cBhvr>
                                        <p:cTn id="20" dur="500" fill="hold"/>
                                        <p:tgtEl>
                                          <p:spTgt spid="45059"/>
                                        </p:tgtEl>
                                        <p:attrNameLst>
                                          <p:attrName>ppt_h</p:attrName>
                                        </p:attrNameLst>
                                      </p:cBhvr>
                                      <p:tavLst>
                                        <p:tav tm="0">
                                          <p:val>
                                            <p:strVal val="#ppt_h*0.01"/>
                                          </p:val>
                                        </p:tav>
                                        <p:tav tm="100000">
                                          <p:val>
                                            <p:strVal val="#ppt_h"/>
                                          </p:val>
                                        </p:tav>
                                      </p:tavLst>
                                    </p:anim>
                                    <p:anim calcmode="lin" valueType="num">
                                      <p:cBhvr>
                                        <p:cTn id="21" dur="500" fill="hold"/>
                                        <p:tgtEl>
                                          <p:spTgt spid="45059"/>
                                        </p:tgtEl>
                                        <p:attrNameLst>
                                          <p:attrName>ppt_x</p:attrName>
                                        </p:attrNameLst>
                                      </p:cBhvr>
                                      <p:tavLst>
                                        <p:tav tm="0">
                                          <p:val>
                                            <p:strVal val="#ppt_x"/>
                                          </p:val>
                                        </p:tav>
                                        <p:tav tm="100000">
                                          <p:val>
                                            <p:strVal val="#ppt_x"/>
                                          </p:val>
                                        </p:tav>
                                      </p:tavLst>
                                    </p:anim>
                                    <p:anim calcmode="lin" valueType="num">
                                      <p:cBhvr>
                                        <p:cTn id="22" dur="500" fill="hold"/>
                                        <p:tgtEl>
                                          <p:spTgt spid="45059"/>
                                        </p:tgtEl>
                                        <p:attrNameLst>
                                          <p:attrName>ppt_y</p:attrName>
                                        </p:attrNameLst>
                                      </p:cBhvr>
                                      <p:tavLst>
                                        <p:tav tm="0">
                                          <p:val>
                                            <p:strVal val="#ppt_h+1"/>
                                          </p:val>
                                        </p:tav>
                                        <p:tav tm="100000">
                                          <p:val>
                                            <p:strVal val="#ppt_y"/>
                                          </p:val>
                                        </p:tav>
                                      </p:tavLst>
                                    </p:anim>
                                    <p:animEffect transition="in" filter="fade">
                                      <p:cBhvr>
                                        <p:cTn id="23" dur="500"/>
                                        <p:tgtEl>
                                          <p:spTgt spid="45059"/>
                                        </p:tgtEl>
                                      </p:cBhvr>
                                    </p:animEffect>
                                  </p:childTnLst>
                                </p:cTn>
                              </p:par>
                            </p:childTnLst>
                          </p:cTn>
                        </p:par>
                        <p:par>
                          <p:cTn id="24" fill="hold" nodeType="afterGroup">
                            <p:stCondLst>
                              <p:cond delay="6860"/>
                            </p:stCondLst>
                            <p:childTnLst>
                              <p:par>
                                <p:cTn id="25" presetID="1" presetClass="mediacall" presetSubtype="0" fill="hold" nodeType="afterEffect">
                                  <p:stCondLst>
                                    <p:cond delay="0"/>
                                  </p:stCondLst>
                                  <p:childTnLst>
                                    <p:cmd type="call" cmd="playFrom(0.0)">
                                      <p:cBhvr>
                                        <p:cTn id="26" dur="4718" fill="hold"/>
                                        <p:tgtEl>
                                          <p:spTgt spid="7"/>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45" presetClass="entr" presetSubtype="0" fill="hold" nodeType="clickEffect">
                                  <p:stCondLst>
                                    <p:cond delay="0"/>
                                  </p:stCondLst>
                                  <p:iterate type="lt">
                                    <p:tmPct val="10000"/>
                                  </p:iterate>
                                  <p:childTnLst>
                                    <p:set>
                                      <p:cBhvr>
                                        <p:cTn id="30" dur="1" fill="hold">
                                          <p:stCondLst>
                                            <p:cond delay="0"/>
                                          </p:stCondLst>
                                        </p:cTn>
                                        <p:tgtEl>
                                          <p:spTgt spid="44034">
                                            <p:txEl>
                                              <p:pRg st="1" end="1"/>
                                            </p:txEl>
                                          </p:spTgt>
                                        </p:tgtEl>
                                        <p:attrNameLst>
                                          <p:attrName>style.visibility</p:attrName>
                                        </p:attrNameLst>
                                      </p:cBhvr>
                                      <p:to>
                                        <p:strVal val="visible"/>
                                      </p:to>
                                    </p:set>
                                    <p:animEffect transition="in" filter="fade">
                                      <p:cBhvr>
                                        <p:cTn id="31" dur="1000"/>
                                        <p:tgtEl>
                                          <p:spTgt spid="44034">
                                            <p:txEl>
                                              <p:pRg st="1" end="1"/>
                                            </p:txEl>
                                          </p:spTgt>
                                        </p:tgtEl>
                                      </p:cBhvr>
                                    </p:animEffect>
                                    <p:anim calcmode="lin" valueType="num">
                                      <p:cBhvr>
                                        <p:cTn id="32" dur="1000" fill="hold"/>
                                        <p:tgtEl>
                                          <p:spTgt spid="44034">
                                            <p:txEl>
                                              <p:pRg st="1" end="1"/>
                                            </p:txEl>
                                          </p:spTgt>
                                        </p:tgtEl>
                                        <p:attrNameLst>
                                          <p:attrName>ppt_w</p:attrName>
                                        </p:attrNameLst>
                                      </p:cBhvr>
                                      <p:tavLst>
                                        <p:tav tm="0" fmla="#ppt_w*sin(2.5*pi*$)">
                                          <p:val>
                                            <p:fltVal val="0"/>
                                          </p:val>
                                        </p:tav>
                                        <p:tav tm="100000">
                                          <p:val>
                                            <p:fltVal val="1"/>
                                          </p:val>
                                        </p:tav>
                                      </p:tavLst>
                                    </p:anim>
                                    <p:anim calcmode="lin" valueType="num">
                                      <p:cBhvr>
                                        <p:cTn id="33" dur="1000" fill="hold"/>
                                        <p:tgtEl>
                                          <p:spTgt spid="4403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5" presetClass="entr" presetSubtype="0" fill="hold" nodeType="clickEffect">
                                  <p:stCondLst>
                                    <p:cond delay="0"/>
                                  </p:stCondLst>
                                  <p:iterate type="lt">
                                    <p:tmPct val="10000"/>
                                  </p:iterate>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1000"/>
                                        <p:tgtEl>
                                          <p:spTgt spid="5">
                                            <p:txEl>
                                              <p:pRg st="0" end="0"/>
                                            </p:txEl>
                                          </p:spTgt>
                                        </p:tgtEl>
                                      </p:cBhvr>
                                    </p:animEffect>
                                    <p:anim calcmode="lin" valueType="num">
                                      <p:cBhvr>
                                        <p:cTn id="39"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40"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p:cNvSpPr txBox="1">
            <a:spLocks/>
          </p:cNvSpPr>
          <p:nvPr/>
        </p:nvSpPr>
        <p:spPr bwMode="auto">
          <a:xfrm>
            <a:off x="4267200" y="609600"/>
            <a:ext cx="4038600" cy="4986338"/>
          </a:xfrm>
          <a:prstGeom prst="rect">
            <a:avLst/>
          </a:prstGeom>
          <a:noFill/>
          <a:ln w="9525">
            <a:noFill/>
            <a:miter lim="800000"/>
            <a:headEnd/>
            <a:tailEnd/>
          </a:ln>
        </p:spPr>
        <p:txBody>
          <a:bodyPr lIns="0" tIns="0" rIns="0" bIns="0">
            <a:spAutoFit/>
          </a:bodyPr>
          <a:lstStyle/>
          <a:p>
            <a:pPr marL="396875" indent="-396875" defTabSz="912813">
              <a:lnSpc>
                <a:spcPct val="90000"/>
              </a:lnSpc>
              <a:spcBef>
                <a:spcPct val="20000"/>
              </a:spcBef>
              <a:buFontTx/>
              <a:buBlip>
                <a:blip r:embed="rId2"/>
              </a:buBlip>
              <a:defRPr/>
            </a:pPr>
            <a:r>
              <a:rPr lang="en-US" sz="4000" dirty="0">
                <a:effectLst>
                  <a:outerShdw blurRad="38100" dist="38100" dir="2700000" algn="tl">
                    <a:srgbClr val="000000">
                      <a:alpha val="43137"/>
                    </a:srgbClr>
                  </a:outerShdw>
                </a:effectLst>
                <a:latin typeface="+mn-lt"/>
              </a:rPr>
              <a:t>When Joseph Smith needed help, he prayed to our Heavenly Father in the name of Jesus Christ, and his prayer was answered. </a:t>
            </a:r>
          </a:p>
        </p:txBody>
      </p:sp>
      <p:pic>
        <p:nvPicPr>
          <p:cNvPr id="9219" name="Picture 4" descr="http://library.lds.org/nxt/gateway.dll?f=id$id=tchg-pix.nfo:o:1be$cid=tchg-pix.nfo$3.0$p="/>
          <p:cNvPicPr>
            <a:picLocks noChangeAspect="1" noChangeArrowheads="1"/>
          </p:cNvPicPr>
          <p:nvPr/>
        </p:nvPicPr>
        <p:blipFill>
          <a:blip r:embed="rId3"/>
          <a:srcRect/>
          <a:stretch>
            <a:fillRect/>
          </a:stretch>
        </p:blipFill>
        <p:spPr bwMode="auto">
          <a:xfrm>
            <a:off x="838200" y="685800"/>
            <a:ext cx="3341688" cy="43434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533400" y="1447800"/>
            <a:ext cx="3352800" cy="4000500"/>
          </a:xfrm>
        </p:spPr>
        <p:txBody>
          <a:bodyPr/>
          <a:lstStyle/>
          <a:p>
            <a:pPr>
              <a:defRPr/>
            </a:pPr>
            <a:r>
              <a:rPr lang="en-US" sz="4000" dirty="0" smtClean="0">
                <a:effectLst>
                  <a:outerShdw blurRad="38100" dist="38100" dir="2700000" algn="tl">
                    <a:srgbClr val="000000">
                      <a:alpha val="43137"/>
                    </a:srgbClr>
                  </a:outerShdw>
                </a:effectLst>
              </a:rPr>
              <a:t>What did the people do when the contest was over? </a:t>
            </a:r>
          </a:p>
          <a:p>
            <a:pPr algn="r">
              <a:defRPr/>
            </a:pPr>
            <a:r>
              <a:rPr lang="en-US" sz="40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18:39 </a:t>
            </a:r>
          </a:p>
        </p:txBody>
      </p:sp>
      <p:pic>
        <p:nvPicPr>
          <p:cNvPr id="46083" name="Picture 5" descr="http://www.johnpratt.com/items/docs/lds/meridian/2006/images/elijah_baal.jpg"/>
          <p:cNvPicPr>
            <a:picLocks noChangeAspect="1" noChangeArrowheads="1"/>
          </p:cNvPicPr>
          <p:nvPr/>
        </p:nvPicPr>
        <p:blipFill>
          <a:blip r:embed="rId2"/>
          <a:srcRect/>
          <a:stretch>
            <a:fillRect/>
          </a:stretch>
        </p:blipFill>
        <p:spPr bwMode="auto">
          <a:xfrm>
            <a:off x="4114800" y="838200"/>
            <a:ext cx="4148138" cy="5181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p:cTn id="7" dur="1000" fill="hold"/>
                                        <p:tgtEl>
                                          <p:spTgt spid="4505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505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5058">
                                            <p:txEl>
                                              <p:pRg st="0" end="0"/>
                                            </p:txEl>
                                          </p:spTgt>
                                        </p:tgtEl>
                                      </p:cBhvr>
                                    </p:animEffect>
                                  </p:childTnLst>
                                </p:cTn>
                              </p:par>
                            </p:childTnLst>
                          </p:cTn>
                        </p:par>
                        <p:par>
                          <p:cTn id="11" fill="hold" nodeType="afterGroup">
                            <p:stCondLst>
                              <p:cond delay="295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45058">
                                            <p:txEl>
                                              <p:pRg st="1" end="1"/>
                                            </p:txEl>
                                          </p:spTgt>
                                        </p:tgtEl>
                                        <p:attrNameLst>
                                          <p:attrName>style.visibility</p:attrName>
                                        </p:attrNameLst>
                                      </p:cBhvr>
                                      <p:to>
                                        <p:strVal val="visible"/>
                                      </p:to>
                                    </p:set>
                                    <p:anim calcmode="discrete" valueType="clr">
                                      <p:cBhvr override="childStyle">
                                        <p:cTn id="14" dur="80"/>
                                        <p:tgtEl>
                                          <p:spTgt spid="4505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505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5058">
                                            <p:txEl>
                                              <p:pRg st="1" end="1"/>
                                            </p:txEl>
                                          </p:spTgt>
                                        </p:tgtEl>
                                        <p:attrNameLst>
                                          <p:attrName>fill.type</p:attrName>
                                        </p:attrNameLst>
                                      </p:cBhvr>
                                      <p:to>
                                        <p:strVal val="solid"/>
                                      </p:to>
                                    </p:set>
                                  </p:childTnLst>
                                </p:cTn>
                              </p:par>
                            </p:childTnLst>
                          </p:cTn>
                        </p:par>
                        <p:par>
                          <p:cTn id="17" fill="hold" nodeType="afterGroup">
                            <p:stCondLst>
                              <p:cond delay="3790"/>
                            </p:stCondLst>
                            <p:childTnLst>
                              <p:par>
                                <p:cTn id="18" presetID="4" presetClass="entr" presetSubtype="32" fill="hold" nodeType="afterEffect">
                                  <p:stCondLst>
                                    <p:cond delay="0"/>
                                  </p:stCondLst>
                                  <p:childTnLst>
                                    <p:set>
                                      <p:cBhvr>
                                        <p:cTn id="19" dur="1" fill="hold">
                                          <p:stCondLst>
                                            <p:cond delay="0"/>
                                          </p:stCondLst>
                                        </p:cTn>
                                        <p:tgtEl>
                                          <p:spTgt spid="46083"/>
                                        </p:tgtEl>
                                        <p:attrNameLst>
                                          <p:attrName>style.visibility</p:attrName>
                                        </p:attrNameLst>
                                      </p:cBhvr>
                                      <p:to>
                                        <p:strVal val="visible"/>
                                      </p:to>
                                    </p:set>
                                    <p:animEffect transition="in" filter="box(out)">
                                      <p:cBhvr>
                                        <p:cTn id="20" dur="1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533400" y="838200"/>
            <a:ext cx="8153400" cy="1524000"/>
          </a:xfrm>
        </p:spPr>
        <p:txBody>
          <a:bodyPr/>
          <a:lstStyle/>
          <a:p>
            <a:pPr>
              <a:defRPr/>
            </a:pPr>
            <a:r>
              <a:rPr lang="en-US" sz="3600" dirty="0" smtClean="0">
                <a:effectLst>
                  <a:outerShdw blurRad="38100" dist="38100" dir="2700000" algn="tl">
                    <a:srgbClr val="000000">
                      <a:alpha val="43137"/>
                    </a:srgbClr>
                  </a:outerShdw>
                </a:effectLst>
              </a:rPr>
              <a:t>Although it began to rain and the drought was over, Jezebel was angry with Elijah and vowed to kill him (see 1 Kings 19:2). </a:t>
            </a:r>
          </a:p>
        </p:txBody>
      </p:sp>
      <p:pic>
        <p:nvPicPr>
          <p:cNvPr id="47107" name="Picture 3"/>
          <p:cNvPicPr>
            <a:picLocks noChangeAspect="1" noChangeArrowheads="1"/>
          </p:cNvPicPr>
          <p:nvPr/>
        </p:nvPicPr>
        <p:blipFill>
          <a:blip r:embed="rId2"/>
          <a:srcRect l="7991" t="1793" r="15298" b="22108"/>
          <a:stretch>
            <a:fillRect/>
          </a:stretch>
        </p:blipFill>
        <p:spPr bwMode="auto">
          <a:xfrm>
            <a:off x="762000" y="2590800"/>
            <a:ext cx="3657600" cy="2819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Content Placeholder 2"/>
          <p:cNvSpPr txBox="1">
            <a:spLocks/>
          </p:cNvSpPr>
          <p:nvPr/>
        </p:nvSpPr>
        <p:spPr bwMode="auto">
          <a:xfrm>
            <a:off x="4572000" y="2514600"/>
            <a:ext cx="4038600" cy="306705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Elijah fled into the wilderness, and while he was there the Lord spoke to him. How did the Lord talk to Elijah? </a:t>
            </a:r>
          </a:p>
        </p:txBody>
      </p:sp>
      <p:sp>
        <p:nvSpPr>
          <p:cNvPr id="10" name="Content Placeholder 2"/>
          <p:cNvSpPr txBox="1">
            <a:spLocks/>
          </p:cNvSpPr>
          <p:nvPr/>
        </p:nvSpPr>
        <p:spPr bwMode="auto">
          <a:xfrm>
            <a:off x="457200" y="5715000"/>
            <a:ext cx="7620000" cy="512763"/>
          </a:xfrm>
          <a:prstGeom prst="rect">
            <a:avLst/>
          </a:prstGeom>
          <a:noFill/>
          <a:ln w="9525">
            <a:noFill/>
            <a:miter lim="800000"/>
            <a:headEnd/>
            <a:tailEnd/>
          </a:ln>
        </p:spPr>
        <p:txBody>
          <a:bodyPr lIns="0" tIns="0" rIns="0" bIns="0">
            <a:spAutoFit/>
          </a:bodyPr>
          <a:lstStyle/>
          <a:p>
            <a:pPr marL="396875" indent="-396875" algn="r" defTabSz="912813" eaLnBrk="0" hangingPunct="0">
              <a:lnSpc>
                <a:spcPct val="90000"/>
              </a:lnSpc>
              <a:spcBef>
                <a:spcPct val="20000"/>
              </a:spcBef>
              <a:buFontTx/>
              <a:buBlip>
                <a:blip r:embed="rId3"/>
              </a:buBlip>
              <a:defRPr/>
            </a:pPr>
            <a:r>
              <a:rPr lang="en-US" sz="3600" b="1" dirty="0">
                <a:solidFill>
                  <a:schemeClr val="accent1">
                    <a:lumMod val="50000"/>
                  </a:schemeClr>
                </a:solidFill>
                <a:effectLst>
                  <a:outerShdw blurRad="38100" dist="38100" dir="2700000" algn="tl">
                    <a:srgbClr val="000000">
                      <a:alpha val="43137"/>
                    </a:srgbClr>
                  </a:outerShdw>
                </a:effectLst>
                <a:latin typeface="Tempus Sans ITC" pitchFamily="82" charset="0"/>
              </a:rPr>
              <a:t>Let’s read 1 Kings 19:11–13</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p:cTn id="7" dur="1000" fill="hold"/>
                                        <p:tgtEl>
                                          <p:spTgt spid="46082">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46082">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46082">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4608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2.5"/>
                                          </p:val>
                                        </p:tav>
                                        <p:tav tm="100000">
                                          <p:val>
                                            <p:strVal val="#ppt_w"/>
                                          </p:val>
                                        </p:tav>
                                      </p:tavLst>
                                    </p:anim>
                                    <p:anim calcmode="lin" valueType="num">
                                      <p:cBhvr>
                                        <p:cTn id="17" dur="1000" fill="hold"/>
                                        <p:tgtEl>
                                          <p:spTgt spid="9"/>
                                        </p:tgtEl>
                                        <p:attrNameLst>
                                          <p:attrName>ppt_h</p:attrName>
                                        </p:attrNameLst>
                                      </p:cBhvr>
                                      <p:tavLst>
                                        <p:tav tm="0">
                                          <p:val>
                                            <p:strVal val="#ppt_h*0.01"/>
                                          </p:val>
                                        </p:tav>
                                        <p:tav tm="100000">
                                          <p:val>
                                            <p:strVal val="#ppt_h"/>
                                          </p:val>
                                        </p:tav>
                                      </p:tavLst>
                                    </p:anim>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h+1"/>
                                          </p:val>
                                        </p:tav>
                                        <p:tav tm="100000">
                                          <p:val>
                                            <p:strVal val="#ppt_y"/>
                                          </p:val>
                                        </p:tav>
                                      </p:tavLst>
                                    </p:anim>
                                    <p:animEffect transition="in" filter="fade">
                                      <p:cBhvr>
                                        <p:cTn id="20" dur="1000"/>
                                        <p:tgtEl>
                                          <p:spTgt spid="9"/>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47107"/>
                                        </p:tgtEl>
                                        <p:attrNameLst>
                                          <p:attrName>style.visibility</p:attrName>
                                        </p:attrNameLst>
                                      </p:cBhvr>
                                      <p:to>
                                        <p:strVal val="visible"/>
                                      </p:to>
                                    </p:set>
                                    <p:animEffect transition="in" filter="fade">
                                      <p:cBhvr>
                                        <p:cTn id="24" dur="2000"/>
                                        <p:tgtEl>
                                          <p:spTgt spid="47107"/>
                                        </p:tgtEl>
                                      </p:cBhvr>
                                    </p:animEffect>
                                  </p:childTnLst>
                                </p:cTn>
                              </p:par>
                            </p:childTnLst>
                          </p:cTn>
                        </p:par>
                        <p:par>
                          <p:cTn id="25" fill="hold" nodeType="afterGroup">
                            <p:stCondLst>
                              <p:cond delay="30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discrete" valueType="clr">
                                      <p:cBhvr override="childStyle">
                                        <p:cTn id="2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gtEl>
                                        <p:attrNameLst>
                                          <p:attrName>fillcolor</p:attrName>
                                        </p:attrNameLst>
                                      </p:cBhvr>
                                      <p:tavLst>
                                        <p:tav tm="0">
                                          <p:val>
                                            <p:clrVal>
                                              <a:schemeClr val="accent2"/>
                                            </p:clrVal>
                                          </p:val>
                                        </p:tav>
                                        <p:tav tm="50000">
                                          <p:val>
                                            <p:clrVal>
                                              <a:schemeClr val="hlink"/>
                                            </p:clrVal>
                                          </p:val>
                                        </p:tav>
                                      </p:tavLst>
                                    </p:anim>
                                    <p:set>
                                      <p:cBhvr>
                                        <p:cTn id="30"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scaled="1"/>
        </a:gradFill>
        <a:effectLst/>
      </p:bgPr>
    </p:bg>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533400" y="609600"/>
            <a:ext cx="7772400" cy="5705475"/>
          </a:xfrm>
        </p:spPr>
        <p:txBody>
          <a:bodyPr/>
          <a:lstStyle/>
          <a:p>
            <a:pPr>
              <a:defRPr/>
            </a:pPr>
            <a:r>
              <a:rPr lang="en-US" sz="3600" dirty="0" smtClean="0">
                <a:effectLst>
                  <a:outerShdw blurRad="38100" dist="38100" dir="2700000" algn="tl">
                    <a:srgbClr val="000000">
                      <a:alpha val="43137"/>
                    </a:srgbClr>
                  </a:outerShdw>
                </a:effectLst>
              </a:rPr>
              <a:t>How do we receive messages from the Lord? </a:t>
            </a:r>
          </a:p>
          <a:p>
            <a:pPr>
              <a:defRPr/>
            </a:pPr>
            <a:r>
              <a:rPr lang="en-US" sz="3600" dirty="0" smtClean="0">
                <a:effectLst>
                  <a:outerShdw blurRad="38100" dist="38100" dir="2700000" algn="tl">
                    <a:srgbClr val="000000">
                      <a:alpha val="43137"/>
                    </a:srgbClr>
                  </a:outerShdw>
                </a:effectLst>
              </a:rPr>
              <a:t>We pray to Heavenly Father in the name of Jesus Christ, and our answers come through the Holy Ghost, usually as a peaceful thought in our minds or a warm feeling in our hearts.</a:t>
            </a:r>
          </a:p>
          <a:p>
            <a:pPr>
              <a:defRPr/>
            </a:pPr>
            <a:r>
              <a:rPr lang="en-US" sz="3600" dirty="0" smtClean="0">
                <a:effectLst>
                  <a:outerShdw blurRad="38100" dist="38100" dir="2700000" algn="tl">
                    <a:srgbClr val="000000">
                      <a:alpha val="43137"/>
                    </a:srgbClr>
                  </a:outerShdw>
                </a:effectLst>
              </a:rPr>
              <a:t>By praying to Heavenly Father and listening for and obeying the still, small voice of the Holy Ghost, we are worshiping our Heavenly Father.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Scale>
                                      <p:cBhvr>
                                        <p:cTn id="7" dur="1000" decel="50000" fill="hold">
                                          <p:stCondLst>
                                            <p:cond delay="0"/>
                                          </p:stCondLst>
                                        </p:cTn>
                                        <p:tgtEl>
                                          <p:spTgt spid="4710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7106">
                                            <p:txEl>
                                              <p:pRg st="0" end="0"/>
                                            </p:txEl>
                                          </p:spTgt>
                                        </p:tgtEl>
                                        <p:attrNameLst>
                                          <p:attrName>ppt_x</p:attrName>
                                          <p:attrName>ppt_y</p:attrName>
                                        </p:attrNameLst>
                                      </p:cBhvr>
                                    </p:animMotion>
                                    <p:animEffect transition="in" filter="fade">
                                      <p:cBhvr>
                                        <p:cTn id="9" dur="1000"/>
                                        <p:tgtEl>
                                          <p:spTgt spid="4710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7106">
                                            <p:txEl>
                                              <p:pRg st="1" end="1"/>
                                            </p:txEl>
                                          </p:spTgt>
                                        </p:tgtEl>
                                        <p:attrNameLst>
                                          <p:attrName>style.visibility</p:attrName>
                                        </p:attrNameLst>
                                      </p:cBhvr>
                                      <p:to>
                                        <p:strVal val="visible"/>
                                      </p:to>
                                    </p:set>
                                    <p:animScale>
                                      <p:cBhvr>
                                        <p:cTn id="14" dur="1000" decel="50000" fill="hold">
                                          <p:stCondLst>
                                            <p:cond delay="0"/>
                                          </p:stCondLst>
                                        </p:cTn>
                                        <p:tgtEl>
                                          <p:spTgt spid="4710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7106">
                                            <p:txEl>
                                              <p:pRg st="1" end="1"/>
                                            </p:txEl>
                                          </p:spTgt>
                                        </p:tgtEl>
                                        <p:attrNameLst>
                                          <p:attrName>ppt_x</p:attrName>
                                          <p:attrName>ppt_y</p:attrName>
                                        </p:attrNameLst>
                                      </p:cBhvr>
                                    </p:animMotion>
                                    <p:animEffect transition="in" filter="fade">
                                      <p:cBhvr>
                                        <p:cTn id="16" dur="1000"/>
                                        <p:tgtEl>
                                          <p:spTgt spid="4710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7106">
                                            <p:txEl>
                                              <p:pRg st="2" end="2"/>
                                            </p:txEl>
                                          </p:spTgt>
                                        </p:tgtEl>
                                        <p:attrNameLst>
                                          <p:attrName>style.visibility</p:attrName>
                                        </p:attrNameLst>
                                      </p:cBhvr>
                                      <p:to>
                                        <p:strVal val="visible"/>
                                      </p:to>
                                    </p:set>
                                    <p:animScale>
                                      <p:cBhvr>
                                        <p:cTn id="21" dur="1000" decel="50000" fill="hold">
                                          <p:stCondLst>
                                            <p:cond delay="0"/>
                                          </p:stCondLst>
                                        </p:cTn>
                                        <p:tgtEl>
                                          <p:spTgt spid="4710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7106">
                                            <p:txEl>
                                              <p:pRg st="2" end="2"/>
                                            </p:txEl>
                                          </p:spTgt>
                                        </p:tgtEl>
                                        <p:attrNameLst>
                                          <p:attrName>ppt_x</p:attrName>
                                          <p:attrName>ppt_y</p:attrName>
                                        </p:attrNameLst>
                                      </p:cBhvr>
                                    </p:animMotion>
                                    <p:animEffect transition="in" filter="fade">
                                      <p:cBhvr>
                                        <p:cTn id="23" dur="1000"/>
                                        <p:tgtEl>
                                          <p:spTgt spid="47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8100000" scaled="1"/>
        </a:gradFill>
        <a:effectLst/>
      </p:bgPr>
    </p:bg>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533400" y="762000"/>
            <a:ext cx="4648200" cy="3989388"/>
          </a:xfrm>
        </p:spPr>
        <p:txBody>
          <a:bodyPr/>
          <a:lstStyle/>
          <a:p>
            <a:pPr>
              <a:defRPr/>
            </a:pPr>
            <a:r>
              <a:rPr lang="en-US" sz="4800" dirty="0" smtClean="0">
                <a:effectLst>
                  <a:outerShdw blurRad="38100" dist="38100" dir="2700000" algn="tl">
                    <a:srgbClr val="000000">
                      <a:alpha val="43137"/>
                    </a:srgbClr>
                  </a:outerShdw>
                </a:effectLst>
              </a:rPr>
              <a:t>We believe in God, the Eternal Father, and in His Son, Jesus Christ, and in the Holy Ghost. </a:t>
            </a:r>
          </a:p>
        </p:txBody>
      </p:sp>
      <p:sp>
        <p:nvSpPr>
          <p:cNvPr id="48131"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#3</a:t>
            </a:r>
          </a:p>
        </p:txBody>
      </p:sp>
      <p:sp>
        <p:nvSpPr>
          <p:cNvPr id="4" name="Title 1"/>
          <p:cNvSpPr>
            <a:spLocks noGrp="1"/>
          </p:cNvSpPr>
          <p:nvPr>
            <p:ph type="title"/>
          </p:nvPr>
        </p:nvSpPr>
        <p:spPr>
          <a:xfrm>
            <a:off x="914400" y="4800600"/>
            <a:ext cx="7315200" cy="1177245"/>
          </a:xfrm>
        </p:spPr>
        <p:txBody>
          <a:bodyPr/>
          <a:lstStyle/>
          <a:p>
            <a:pPr algn="ctr">
              <a:defRPr/>
            </a:pPr>
            <a:r>
              <a:rPr sz="8500" b="1" smtClean="0">
                <a:effectLst>
                  <a:outerShdw blurRad="38100" dist="38100" dir="2700000" algn="tl">
                    <a:srgbClr val="000000">
                      <a:alpha val="43137"/>
                    </a:srgbClr>
                  </a:outerShdw>
                </a:effectLst>
                <a:latin typeface="Juice ITC" pitchFamily="82" charset="0"/>
              </a:rPr>
              <a:t>The First Article of Faith</a:t>
            </a:r>
            <a:endParaRPr sz="8500" b="1">
              <a:effectLst>
                <a:outerShdw blurRad="38100" dist="38100" dir="2700000" algn="tl">
                  <a:srgbClr val="000000">
                    <a:alpha val="43137"/>
                  </a:srgbClr>
                </a:outerShdw>
              </a:effectLst>
              <a:latin typeface="Juice ITC" pitchFamily="82" charset="0"/>
            </a:endParaRPr>
          </a:p>
        </p:txBody>
      </p:sp>
      <p:pic>
        <p:nvPicPr>
          <p:cNvPr id="7" name="Picture 7" descr="http://www.freeldsart.com/images/clipart/father-son-holyghost-c.gif"/>
          <p:cNvPicPr>
            <a:picLocks noChangeAspect="1" noChangeArrowheads="1"/>
          </p:cNvPicPr>
          <p:nvPr/>
        </p:nvPicPr>
        <p:blipFill>
          <a:blip r:embed="rId2"/>
          <a:srcRect t="2667" b="57333"/>
          <a:stretch>
            <a:fillRect/>
          </a:stretch>
        </p:blipFill>
        <p:spPr bwMode="auto">
          <a:xfrm>
            <a:off x="5410200" y="1066800"/>
            <a:ext cx="2921000" cy="198120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8130">
                                            <p:txEl>
                                              <p:pRg st="0" end="0"/>
                                            </p:txEl>
                                          </p:spTgt>
                                        </p:tgtEl>
                                        <p:attrNameLst>
                                          <p:attrName>style.visibility</p:attrName>
                                        </p:attrNameLst>
                                      </p:cBhvr>
                                      <p:to>
                                        <p:strVal val="visible"/>
                                      </p:to>
                                    </p:set>
                                    <p:animEffect transition="in" filter="fade">
                                      <p:cBhvr>
                                        <p:cTn id="13" dur="1000"/>
                                        <p:tgtEl>
                                          <p:spTgt spid="48130">
                                            <p:txEl>
                                              <p:pRg st="0" end="0"/>
                                            </p:txEl>
                                          </p:spTgt>
                                        </p:tgtEl>
                                      </p:cBhvr>
                                    </p:animEffect>
                                    <p:anim calcmode="lin" valueType="num">
                                      <p:cBhvr>
                                        <p:cTn id="14" dur="1000" fill="hold"/>
                                        <p:tgtEl>
                                          <p:spTgt spid="48130">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48130">
                                            <p:txEl>
                                              <p:pRg st="0" end="0"/>
                                            </p:txEl>
                                          </p:spTgt>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81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52800"/>
            <a:ext cx="8153400" cy="2990850"/>
          </a:xfrm>
        </p:spPr>
        <p:txBody>
          <a:bodyPr/>
          <a:lstStyle/>
          <a:p>
            <a:pPr>
              <a:defRPr/>
            </a:pPr>
            <a:r>
              <a:rPr lang="en-US" sz="3600" dirty="0" smtClean="0">
                <a:effectLst>
                  <a:outerShdw blurRad="38100" dist="38100" dir="2700000" algn="tl">
                    <a:srgbClr val="000000">
                      <a:alpha val="43137"/>
                    </a:srgbClr>
                  </a:outerShdw>
                </a:effectLst>
              </a:rPr>
              <a:t>Heavenly Father is the Father of our spirits. Before we were born on earth, Heavenly Father presented to us the plan of salvation so we could live on earth and become like him. He directed the creation of the earth. We pray to Heavenly Father. </a:t>
            </a:r>
          </a:p>
        </p:txBody>
      </p:sp>
      <p:sp>
        <p:nvSpPr>
          <p:cNvPr id="5" name="Content Placeholder 2"/>
          <p:cNvSpPr txBox="1">
            <a:spLocks/>
          </p:cNvSpPr>
          <p:nvPr/>
        </p:nvSpPr>
        <p:spPr bwMode="auto">
          <a:xfrm>
            <a:off x="304800" y="685800"/>
            <a:ext cx="5029200" cy="2492375"/>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The members of the Godhead are three separate personages but that they work together as one to help us. </a:t>
            </a:r>
          </a:p>
        </p:txBody>
      </p:sp>
      <p:pic>
        <p:nvPicPr>
          <p:cNvPr id="7" name="Picture 7" descr="http://www.freeldsart.com/images/clipart/father-son-holyghost-c.gif"/>
          <p:cNvPicPr>
            <a:picLocks noChangeAspect="1" noChangeArrowheads="1"/>
          </p:cNvPicPr>
          <p:nvPr/>
        </p:nvPicPr>
        <p:blipFill>
          <a:blip r:embed="rId3"/>
          <a:srcRect t="2667" b="57333"/>
          <a:stretch>
            <a:fillRect/>
          </a:stretch>
        </p:blipFill>
        <p:spPr bwMode="auto">
          <a:xfrm>
            <a:off x="5410200" y="1066800"/>
            <a:ext cx="2921000" cy="198120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81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7848600" cy="2492375"/>
          </a:xfrm>
        </p:spPr>
        <p:txBody>
          <a:bodyPr/>
          <a:lstStyle/>
          <a:p>
            <a:pPr>
              <a:defRPr/>
            </a:pPr>
            <a:r>
              <a:rPr lang="en-US" sz="3600" dirty="0" smtClean="0">
                <a:effectLst>
                  <a:outerShdw blurRad="38100" dist="38100" dir="2700000" algn="tl">
                    <a:srgbClr val="000000">
                      <a:alpha val="43137"/>
                    </a:srgbClr>
                  </a:outerShdw>
                </a:effectLst>
              </a:rPr>
              <a:t>He directs the work of Heavenly Father on the earth through living prophets. Jesus is the head of our Church. In the Old Testament, Jesus is known as Jehovah or the Lord. </a:t>
            </a:r>
          </a:p>
        </p:txBody>
      </p:sp>
      <p:sp>
        <p:nvSpPr>
          <p:cNvPr id="5" name="Content Placeholder 2"/>
          <p:cNvSpPr txBox="1">
            <a:spLocks/>
          </p:cNvSpPr>
          <p:nvPr/>
        </p:nvSpPr>
        <p:spPr bwMode="auto">
          <a:xfrm>
            <a:off x="457200" y="609600"/>
            <a:ext cx="4800600" cy="299085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Jesus Christ is the Only Begotten Son of Heavenly Father. He created the earth under the direction of Heavenly Father. </a:t>
            </a:r>
          </a:p>
        </p:txBody>
      </p:sp>
      <p:pic>
        <p:nvPicPr>
          <p:cNvPr id="6" name="Picture 7" descr="http://www.freeldsart.com/images/clipart/father-son-holyghost-c.gif"/>
          <p:cNvPicPr>
            <a:picLocks noChangeAspect="1" noChangeArrowheads="1"/>
          </p:cNvPicPr>
          <p:nvPr/>
        </p:nvPicPr>
        <p:blipFill>
          <a:blip r:embed="rId3"/>
          <a:srcRect t="2667" b="57333"/>
          <a:stretch>
            <a:fillRect/>
          </a:stretch>
        </p:blipFill>
        <p:spPr bwMode="auto">
          <a:xfrm>
            <a:off x="5410200" y="1066800"/>
            <a:ext cx="2921000" cy="198120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vertical)">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81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4495800" cy="4876800"/>
          </a:xfrm>
        </p:spPr>
        <p:txBody>
          <a:bodyPr/>
          <a:lstStyle/>
          <a:p>
            <a:pPr>
              <a:defRPr/>
            </a:pPr>
            <a:r>
              <a:rPr lang="en-US" sz="3600" dirty="0" smtClean="0">
                <a:effectLst>
                  <a:outerShdw blurRad="38100" dist="38100" dir="2700000" algn="tl">
                    <a:srgbClr val="000000">
                      <a:alpha val="43137"/>
                    </a:srgbClr>
                  </a:outerShdw>
                </a:effectLst>
              </a:rPr>
              <a:t>Through the Atonement of Jesus Christ, we will be resurrected and have the opportunity to repent and return to Heavenly Father. We pray to Heavenly Father in the name of Jesus Christ. </a:t>
            </a:r>
          </a:p>
        </p:txBody>
      </p:sp>
      <p:pic>
        <p:nvPicPr>
          <p:cNvPr id="51205" name="Picture 5" descr="http://www.sugardoodle.net/sdclipart/wp-content/uploads/2009/01/oct03-02.jpg"/>
          <p:cNvPicPr>
            <a:picLocks noChangeAspect="1" noChangeArrowheads="1"/>
          </p:cNvPicPr>
          <p:nvPr/>
        </p:nvPicPr>
        <p:blipFill>
          <a:blip r:embed="rId2"/>
          <a:stretch>
            <a:fillRect/>
          </a:stretch>
        </p:blipFill>
        <p:spPr bwMode="auto">
          <a:xfrm>
            <a:off x="5410200" y="3048000"/>
            <a:ext cx="2895600" cy="3511550"/>
          </a:xfrm>
          <a:prstGeom prst="rect">
            <a:avLst/>
          </a:prstGeom>
          <a:noFill/>
          <a:ln>
            <a:noFill/>
          </a:ln>
          <a:effectLst>
            <a:outerShdw blurRad="50800" dist="38100" dir="2700000" algn="tl" rotWithShape="0">
              <a:prstClr val="black">
                <a:alpha val="40000"/>
              </a:prstClr>
            </a:outerShdw>
          </a:effectLst>
        </p:spPr>
      </p:pic>
      <p:pic>
        <p:nvPicPr>
          <p:cNvPr id="5" name="Picture 7" descr="http://www.freeldsart.com/images/clipart/father-son-holyghost-c.gif"/>
          <p:cNvPicPr>
            <a:picLocks noChangeAspect="1" noChangeArrowheads="1"/>
          </p:cNvPicPr>
          <p:nvPr/>
        </p:nvPicPr>
        <p:blipFill>
          <a:blip r:embed="rId3"/>
          <a:srcRect t="2667" b="57333"/>
          <a:stretch>
            <a:fillRect/>
          </a:stretch>
        </p:blipFill>
        <p:spPr bwMode="auto">
          <a:xfrm>
            <a:off x="5410200" y="1066800"/>
            <a:ext cx="2921000" cy="198120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000"/>
                                        <p:tgtEl>
                                          <p:spTgt spid="3">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1205"/>
                                        </p:tgtEl>
                                        <p:attrNameLst>
                                          <p:attrName>style.visibility</p:attrName>
                                        </p:attrNameLst>
                                      </p:cBhvr>
                                      <p:to>
                                        <p:strVal val="visible"/>
                                      </p:to>
                                    </p:set>
                                    <p:animEffect transition="in" filter="fade">
                                      <p:cBhvr>
                                        <p:cTn id="11" dur="20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8100000" scaled="1"/>
        </a:gradFill>
        <a:effectLst/>
      </p:bgPr>
    </p:bg>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381000" y="3048000"/>
            <a:ext cx="8305800" cy="3392488"/>
          </a:xfrm>
        </p:spPr>
        <p:txBody>
          <a:bodyPr/>
          <a:lstStyle/>
          <a:p>
            <a:pPr>
              <a:defRPr/>
            </a:pPr>
            <a:r>
              <a:rPr lang="en-US" sz="3500" dirty="0" smtClean="0">
                <a:effectLst>
                  <a:outerShdw blurRad="38100" dist="38100" dir="2700000" algn="tl">
                    <a:srgbClr val="000000">
                      <a:alpha val="43137"/>
                    </a:srgbClr>
                  </a:outerShdw>
                </a:effectLst>
              </a:rPr>
              <a:t>When we are baptized, we receive the gift of the Holy Ghost, which is the right to have his constant help and comfort in our lives. If we are worthy, Heavenly Father answers our prayers and speaks to us through the Holy Ghost. The Holy Ghost speaks in a still, small voice to our hearts and minds. </a:t>
            </a:r>
          </a:p>
        </p:txBody>
      </p:sp>
      <p:sp>
        <p:nvSpPr>
          <p:cNvPr id="5" name="Content Placeholder 2"/>
          <p:cNvSpPr txBox="1">
            <a:spLocks/>
          </p:cNvSpPr>
          <p:nvPr/>
        </p:nvSpPr>
        <p:spPr bwMode="auto">
          <a:xfrm>
            <a:off x="381000" y="914400"/>
            <a:ext cx="4800600" cy="1993900"/>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500" dirty="0">
                <a:effectLst>
                  <a:outerShdw blurRad="38100" dist="38100" dir="2700000" algn="tl">
                    <a:srgbClr val="000000">
                      <a:alpha val="43137"/>
                    </a:srgbClr>
                  </a:outerShdw>
                </a:effectLst>
                <a:latin typeface="+mn-lt"/>
              </a:rPr>
              <a:t>The Holy Ghost is a personage of spirit. He does not have a physical body. </a:t>
            </a:r>
          </a:p>
        </p:txBody>
      </p:sp>
      <p:pic>
        <p:nvPicPr>
          <p:cNvPr id="6" name="Picture 7" descr="http://www.freeldsart.com/images/clipart/father-son-holyghost-c.gif"/>
          <p:cNvPicPr>
            <a:picLocks noChangeAspect="1" noChangeArrowheads="1"/>
          </p:cNvPicPr>
          <p:nvPr/>
        </p:nvPicPr>
        <p:blipFill>
          <a:blip r:embed="rId3"/>
          <a:srcRect t="2667" b="57333"/>
          <a:stretch>
            <a:fillRect/>
          </a:stretch>
        </p:blipFill>
        <p:spPr bwMode="auto">
          <a:xfrm>
            <a:off x="5410200" y="1066800"/>
            <a:ext cx="2921000" cy="198120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2226">
                                            <p:txEl>
                                              <p:pRg st="0" end="0"/>
                                            </p:txEl>
                                          </p:spTgt>
                                        </p:tgtEl>
                                        <p:attrNameLst>
                                          <p:attrName>style.visibility</p:attrName>
                                        </p:attrNameLst>
                                      </p:cBhvr>
                                      <p:to>
                                        <p:strVal val="visible"/>
                                      </p:to>
                                    </p:set>
                                    <p:animEffect transition="in" filter="fade">
                                      <p:cBhvr>
                                        <p:cTn id="17" dur="800" decel="100000"/>
                                        <p:tgtEl>
                                          <p:spTgt spid="52226">
                                            <p:txEl>
                                              <p:pRg st="0" end="0"/>
                                            </p:txEl>
                                          </p:spTgt>
                                        </p:tgtEl>
                                      </p:cBhvr>
                                    </p:animEffect>
                                    <p:anim calcmode="lin" valueType="num">
                                      <p:cBhvr>
                                        <p:cTn id="18" dur="800" decel="100000" fill="hold"/>
                                        <p:tgtEl>
                                          <p:spTgt spid="52226">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2226">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2226">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2226">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222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http://wingnutmodels.com/images/chalk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33400" y="2209800"/>
            <a:ext cx="7696200" cy="3711575"/>
          </a:xfrm>
        </p:spPr>
        <p:txBody>
          <a:bodyPr/>
          <a:lstStyle/>
          <a:p>
            <a:pPr>
              <a:defRPr/>
            </a:pPr>
            <a:r>
              <a:rPr lang="en-US" sz="3600" dirty="0" smtClean="0">
                <a:effectLst>
                  <a:outerShdw blurRad="38100" dist="38100" dir="2700000" algn="tl">
                    <a:srgbClr val="000000">
                      <a:alpha val="43137"/>
                    </a:srgbClr>
                  </a:outerShdw>
                </a:effectLst>
                <a:latin typeface="Comic Sans MS" pitchFamily="66" charset="0"/>
              </a:rPr>
              <a:t>Let’s review the roles of the three members of the godhead.</a:t>
            </a:r>
          </a:p>
          <a:p>
            <a:pPr>
              <a:defRPr/>
            </a:pPr>
            <a:r>
              <a:rPr lang="en-US" sz="3600" dirty="0" smtClean="0">
                <a:effectLst>
                  <a:outerShdw blurRad="38100" dist="38100" dir="2700000" algn="tl">
                    <a:srgbClr val="000000">
                      <a:alpha val="43137"/>
                    </a:srgbClr>
                  </a:outerShdw>
                </a:effectLst>
                <a:latin typeface="Comic Sans MS" pitchFamily="66" charset="0"/>
              </a:rPr>
              <a:t>I’m going to put their titles up on the board.</a:t>
            </a:r>
          </a:p>
          <a:p>
            <a:pPr>
              <a:defRPr/>
            </a:pPr>
            <a:r>
              <a:rPr lang="en-US" sz="3600" dirty="0" smtClean="0">
                <a:effectLst>
                  <a:outerShdw blurRad="38100" dist="38100" dir="2700000" algn="tl">
                    <a:srgbClr val="000000">
                      <a:alpha val="43137"/>
                    </a:srgbClr>
                  </a:outerShdw>
                </a:effectLst>
                <a:latin typeface="Comic Sans MS" pitchFamily="66" charset="0"/>
              </a:rPr>
              <a:t>Choose a </a:t>
            </a:r>
            <a:r>
              <a:rPr lang="en-US" sz="3600" dirty="0" err="1" smtClean="0">
                <a:effectLst>
                  <a:outerShdw blurRad="38100" dist="38100" dir="2700000" algn="tl">
                    <a:srgbClr val="000000">
                      <a:alpha val="43137"/>
                    </a:srgbClr>
                  </a:outerShdw>
                </a:effectLst>
                <a:latin typeface="Comic Sans MS" pitchFamily="66" charset="0"/>
              </a:rPr>
              <a:t>wordstrip</a:t>
            </a:r>
            <a:r>
              <a:rPr lang="en-US" sz="3600" dirty="0" smtClean="0">
                <a:effectLst>
                  <a:outerShdw blurRad="38100" dist="38100" dir="2700000" algn="tl">
                    <a:srgbClr val="000000">
                      <a:alpha val="43137"/>
                    </a:srgbClr>
                  </a:outerShdw>
                </a:effectLst>
                <a:latin typeface="Comic Sans MS" pitchFamily="66" charset="0"/>
              </a:rPr>
              <a:t> with a role on it and put it under the correct personage.</a:t>
            </a:r>
            <a:endParaRPr lang="en-US" sz="3600" dirty="0">
              <a:effectLst>
                <a:outerShdw blurRad="38100" dist="38100" dir="2700000" algn="tl">
                  <a:srgbClr val="000000">
                    <a:alpha val="43137"/>
                  </a:srgbClr>
                </a:outerShdw>
              </a:effectLst>
              <a:latin typeface="Comic Sans MS" pitchFamily="66" charset="0"/>
            </a:endParaRPr>
          </a:p>
        </p:txBody>
      </p:sp>
      <p:sp>
        <p:nvSpPr>
          <p:cNvPr id="53252"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#4</a:t>
            </a:r>
          </a:p>
        </p:txBody>
      </p:sp>
      <p:sp>
        <p:nvSpPr>
          <p:cNvPr id="10" name="TextBox 9"/>
          <p:cNvSpPr txBox="1"/>
          <p:nvPr/>
        </p:nvSpPr>
        <p:spPr>
          <a:xfrm>
            <a:off x="6172200" y="685800"/>
            <a:ext cx="2286000" cy="107791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3200" b="1" dirty="0">
                <a:solidFill>
                  <a:schemeClr val="bg1"/>
                </a:solidFill>
              </a:rPr>
              <a:t>Holy Ghost</a:t>
            </a:r>
          </a:p>
        </p:txBody>
      </p:sp>
      <p:sp>
        <p:nvSpPr>
          <p:cNvPr id="11" name="TextBox 10"/>
          <p:cNvSpPr txBox="1"/>
          <p:nvPr/>
        </p:nvSpPr>
        <p:spPr>
          <a:xfrm>
            <a:off x="3352800" y="685800"/>
            <a:ext cx="2590800" cy="107791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3200" b="1" dirty="0">
                <a:solidFill>
                  <a:schemeClr val="bg1"/>
                </a:solidFill>
              </a:rPr>
              <a:t>Jesus Christ</a:t>
            </a:r>
          </a:p>
        </p:txBody>
      </p:sp>
      <p:sp>
        <p:nvSpPr>
          <p:cNvPr id="12" name="TextBox 11"/>
          <p:cNvSpPr txBox="1"/>
          <p:nvPr/>
        </p:nvSpPr>
        <p:spPr>
          <a:xfrm>
            <a:off x="533400" y="685800"/>
            <a:ext cx="2590800" cy="107791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3200" b="1" dirty="0">
                <a:solidFill>
                  <a:schemeClr val="bg1"/>
                </a:solidFill>
              </a:rPr>
              <a:t>Heavenly Father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3250"/>
                                        </p:tgtEl>
                                        <p:attrNameLst>
                                          <p:attrName>style.visibility</p:attrName>
                                        </p:attrNameLst>
                                      </p:cBhvr>
                                      <p:to>
                                        <p:strVal val="visible"/>
                                      </p:to>
                                    </p:set>
                                    <p:animEffect transition="in" filter="dissolve">
                                      <p:cBhvr>
                                        <p:cTn id="14" dur="500"/>
                                        <p:tgtEl>
                                          <p:spTgt spid="53250"/>
                                        </p:tgtEl>
                                      </p:cBhvr>
                                    </p:animEffect>
                                  </p:childTnLst>
                                </p:cTn>
                              </p:par>
                            </p:childTnLst>
                          </p:cTn>
                        </p:par>
                        <p:par>
                          <p:cTn id="15" fill="hold" nodeType="afterGroup">
                            <p:stCondLst>
                              <p:cond delay="5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8"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3">
                                            <p:txEl>
                                              <p:pRg st="1" end="1"/>
                                            </p:txEl>
                                          </p:spTgt>
                                        </p:tgtEl>
                                        <p:attrNameLst>
                                          <p:attrName>fill.type</p:attrName>
                                        </p:attrNameLst>
                                      </p:cBhvr>
                                      <p:to>
                                        <p:strVal val="solid"/>
                                      </p:to>
                                    </p:set>
                                  </p:childTnLst>
                                </p:cTn>
                              </p:par>
                            </p:childTnLst>
                          </p:cTn>
                        </p:par>
                        <p:par>
                          <p:cTn id="21" fill="hold" nodeType="afterGroup">
                            <p:stCondLst>
                              <p:cond delay="2020"/>
                            </p:stCondLst>
                            <p:childTnLst>
                              <p:par>
                                <p:cTn id="22" presetID="37"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900" decel="100000" fill="hold"/>
                                        <p:tgtEl>
                                          <p:spTgt spid="1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3020"/>
                            </p:stCondLst>
                            <p:childTnLst>
                              <p:par>
                                <p:cTn id="29" presetID="37"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4020"/>
                            </p:stCondLst>
                            <p:childTnLst>
                              <p:par>
                                <p:cTn id="36" presetID="37"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4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48"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http://wingnutmodels.com/images/chalk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#4</a:t>
            </a:r>
          </a:p>
        </p:txBody>
      </p:sp>
      <p:sp>
        <p:nvSpPr>
          <p:cNvPr id="7" name="TextBox 6"/>
          <p:cNvSpPr txBox="1"/>
          <p:nvPr/>
        </p:nvSpPr>
        <p:spPr>
          <a:xfrm>
            <a:off x="533400" y="685800"/>
            <a:ext cx="2590800" cy="107791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3200" b="1" dirty="0">
                <a:solidFill>
                  <a:schemeClr val="bg1"/>
                </a:solidFill>
              </a:rPr>
              <a:t>Heavenly Father</a:t>
            </a:r>
          </a:p>
        </p:txBody>
      </p:sp>
      <p:sp>
        <p:nvSpPr>
          <p:cNvPr id="8" name="TextBox 7"/>
          <p:cNvSpPr txBox="1"/>
          <p:nvPr/>
        </p:nvSpPr>
        <p:spPr>
          <a:xfrm>
            <a:off x="3352800" y="685800"/>
            <a:ext cx="2590800" cy="107791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3200" b="1" dirty="0">
                <a:solidFill>
                  <a:schemeClr val="bg1"/>
                </a:solidFill>
              </a:rPr>
              <a:t>Jesus Christ</a:t>
            </a:r>
          </a:p>
        </p:txBody>
      </p:sp>
      <p:sp>
        <p:nvSpPr>
          <p:cNvPr id="9" name="TextBox 8"/>
          <p:cNvSpPr txBox="1"/>
          <p:nvPr/>
        </p:nvSpPr>
        <p:spPr>
          <a:xfrm>
            <a:off x="6172200" y="685800"/>
            <a:ext cx="2286000" cy="107791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3200" b="1" dirty="0">
                <a:solidFill>
                  <a:schemeClr val="bg1"/>
                </a:solidFill>
              </a:rPr>
              <a:t>Holy Ghost</a:t>
            </a:r>
          </a:p>
        </p:txBody>
      </p:sp>
      <p:sp>
        <p:nvSpPr>
          <p:cNvPr id="15" name="TextBox 14"/>
          <p:cNvSpPr txBox="1"/>
          <p:nvPr/>
        </p:nvSpPr>
        <p:spPr>
          <a:xfrm>
            <a:off x="533400" y="1981200"/>
            <a:ext cx="2590800" cy="954088"/>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800" b="1" dirty="0">
                <a:solidFill>
                  <a:schemeClr val="bg1"/>
                </a:solidFill>
              </a:rPr>
              <a:t>Father of our spirits</a:t>
            </a:r>
          </a:p>
        </p:txBody>
      </p:sp>
      <p:sp>
        <p:nvSpPr>
          <p:cNvPr id="16" name="TextBox 15"/>
          <p:cNvSpPr txBox="1"/>
          <p:nvPr/>
        </p:nvSpPr>
        <p:spPr>
          <a:xfrm>
            <a:off x="533400" y="3048000"/>
            <a:ext cx="2590800" cy="83026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400" b="1" dirty="0">
                <a:solidFill>
                  <a:schemeClr val="bg1"/>
                </a:solidFill>
              </a:rPr>
              <a:t>Presented the plan of salvation</a:t>
            </a:r>
          </a:p>
        </p:txBody>
      </p:sp>
      <p:sp>
        <p:nvSpPr>
          <p:cNvPr id="17" name="TextBox 16"/>
          <p:cNvSpPr txBox="1"/>
          <p:nvPr/>
        </p:nvSpPr>
        <p:spPr>
          <a:xfrm>
            <a:off x="533400" y="3962400"/>
            <a:ext cx="2590800" cy="1200150"/>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400" b="1" dirty="0">
                <a:solidFill>
                  <a:schemeClr val="bg1"/>
                </a:solidFill>
              </a:rPr>
              <a:t>Directed the creation of the earth</a:t>
            </a:r>
          </a:p>
        </p:txBody>
      </p:sp>
      <p:sp>
        <p:nvSpPr>
          <p:cNvPr id="19" name="TextBox 18"/>
          <p:cNvSpPr txBox="1"/>
          <p:nvPr/>
        </p:nvSpPr>
        <p:spPr>
          <a:xfrm>
            <a:off x="533400" y="5257800"/>
            <a:ext cx="2590800" cy="954088"/>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800" b="1" dirty="0">
                <a:solidFill>
                  <a:schemeClr val="bg1"/>
                </a:solidFill>
              </a:rPr>
              <a:t>God to whom we pray</a:t>
            </a:r>
          </a:p>
        </p:txBody>
      </p:sp>
      <p:sp>
        <p:nvSpPr>
          <p:cNvPr id="20" name="TextBox 19"/>
          <p:cNvSpPr txBox="1"/>
          <p:nvPr/>
        </p:nvSpPr>
        <p:spPr>
          <a:xfrm>
            <a:off x="3352800" y="1828800"/>
            <a:ext cx="2590800" cy="523875"/>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800" b="1" dirty="0">
                <a:solidFill>
                  <a:schemeClr val="bg1"/>
                </a:solidFill>
              </a:rPr>
              <a:t>Savior</a:t>
            </a:r>
          </a:p>
        </p:txBody>
      </p:sp>
      <p:sp>
        <p:nvSpPr>
          <p:cNvPr id="21" name="TextBox 20"/>
          <p:cNvSpPr txBox="1"/>
          <p:nvPr/>
        </p:nvSpPr>
        <p:spPr>
          <a:xfrm>
            <a:off x="3352800" y="2438400"/>
            <a:ext cx="2590800" cy="523875"/>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800" b="1" dirty="0">
                <a:solidFill>
                  <a:schemeClr val="bg1"/>
                </a:solidFill>
              </a:rPr>
              <a:t>Jehovah</a:t>
            </a:r>
          </a:p>
        </p:txBody>
      </p:sp>
      <p:sp>
        <p:nvSpPr>
          <p:cNvPr id="22" name="TextBox 21"/>
          <p:cNvSpPr txBox="1"/>
          <p:nvPr/>
        </p:nvSpPr>
        <p:spPr>
          <a:xfrm>
            <a:off x="3352800" y="3048000"/>
            <a:ext cx="2590800" cy="83026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400" b="1" dirty="0">
                <a:solidFill>
                  <a:schemeClr val="bg1"/>
                </a:solidFill>
              </a:rPr>
              <a:t>Created the earth</a:t>
            </a:r>
          </a:p>
        </p:txBody>
      </p:sp>
      <p:sp>
        <p:nvSpPr>
          <p:cNvPr id="23" name="TextBox 22"/>
          <p:cNvSpPr txBox="1"/>
          <p:nvPr/>
        </p:nvSpPr>
        <p:spPr>
          <a:xfrm>
            <a:off x="3352800" y="3962400"/>
            <a:ext cx="2590800" cy="83026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400" b="1" dirty="0">
                <a:solidFill>
                  <a:schemeClr val="bg1"/>
                </a:solidFill>
              </a:rPr>
              <a:t>Atoned for our sins</a:t>
            </a:r>
          </a:p>
        </p:txBody>
      </p:sp>
      <p:sp>
        <p:nvSpPr>
          <p:cNvPr id="24" name="TextBox 23"/>
          <p:cNvSpPr txBox="1"/>
          <p:nvPr/>
        </p:nvSpPr>
        <p:spPr>
          <a:xfrm>
            <a:off x="3352800" y="4876800"/>
            <a:ext cx="2590800" cy="83026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400" b="1" dirty="0">
                <a:solidFill>
                  <a:schemeClr val="bg1"/>
                </a:solidFill>
              </a:rPr>
              <a:t>Head of the church</a:t>
            </a:r>
          </a:p>
        </p:txBody>
      </p:sp>
      <p:sp>
        <p:nvSpPr>
          <p:cNvPr id="25" name="TextBox 24"/>
          <p:cNvSpPr txBox="1"/>
          <p:nvPr/>
        </p:nvSpPr>
        <p:spPr>
          <a:xfrm>
            <a:off x="3352800" y="5791200"/>
            <a:ext cx="2590800" cy="461963"/>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400" b="1" dirty="0">
                <a:solidFill>
                  <a:schemeClr val="bg1"/>
                </a:solidFill>
              </a:rPr>
              <a:t>Perfect example</a:t>
            </a:r>
          </a:p>
        </p:txBody>
      </p:sp>
      <p:sp>
        <p:nvSpPr>
          <p:cNvPr id="28" name="TextBox 27"/>
          <p:cNvSpPr txBox="1"/>
          <p:nvPr/>
        </p:nvSpPr>
        <p:spPr>
          <a:xfrm>
            <a:off x="6172200" y="2133600"/>
            <a:ext cx="2286000" cy="954088"/>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800" b="1" dirty="0">
                <a:solidFill>
                  <a:schemeClr val="bg1"/>
                </a:solidFill>
              </a:rPr>
              <a:t>Still, small voice</a:t>
            </a:r>
          </a:p>
        </p:txBody>
      </p:sp>
      <p:sp>
        <p:nvSpPr>
          <p:cNvPr id="29" name="TextBox 28"/>
          <p:cNvSpPr txBox="1"/>
          <p:nvPr/>
        </p:nvSpPr>
        <p:spPr>
          <a:xfrm>
            <a:off x="6172200" y="3429000"/>
            <a:ext cx="2286000" cy="523875"/>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800" b="1" dirty="0">
                <a:solidFill>
                  <a:schemeClr val="bg1"/>
                </a:solidFill>
              </a:rPr>
              <a:t>Comforter</a:t>
            </a:r>
          </a:p>
        </p:txBody>
      </p:sp>
      <p:sp>
        <p:nvSpPr>
          <p:cNvPr id="30" name="TextBox 29"/>
          <p:cNvSpPr txBox="1"/>
          <p:nvPr/>
        </p:nvSpPr>
        <p:spPr>
          <a:xfrm>
            <a:off x="6172200" y="4343400"/>
            <a:ext cx="2286000" cy="523875"/>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800" b="1" dirty="0">
                <a:solidFill>
                  <a:schemeClr val="bg1"/>
                </a:solidFill>
              </a:rPr>
              <a:t>Testifier</a:t>
            </a:r>
          </a:p>
        </p:txBody>
      </p:sp>
      <p:sp>
        <p:nvSpPr>
          <p:cNvPr id="31" name="TextBox 30"/>
          <p:cNvSpPr txBox="1"/>
          <p:nvPr/>
        </p:nvSpPr>
        <p:spPr>
          <a:xfrm>
            <a:off x="6172200" y="5257800"/>
            <a:ext cx="2286000" cy="954088"/>
          </a:xfrm>
          <a:prstGeom prst="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2800" b="1" dirty="0">
                <a:solidFill>
                  <a:schemeClr val="bg1"/>
                </a:solidFill>
              </a:rPr>
              <a:t>Spirit of truth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450" decel="100000" fill="hold"/>
                                        <p:tgtEl>
                                          <p:spTgt spid="1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ppt_x</p:attrName>
                                        </p:attrNameLst>
                                      </p:cBhvr>
                                      <p:tavLst>
                                        <p:tav tm="0">
                                          <p:val>
                                            <p:strVal val="#ppt_x"/>
                                          </p:val>
                                        </p:tav>
                                        <p:tav tm="100000">
                                          <p:val>
                                            <p:strVal val="#ppt_x"/>
                                          </p:val>
                                        </p:tav>
                                      </p:tavLst>
                                    </p:anim>
                                    <p:anim calcmode="lin" valueType="num">
                                      <p:cBhvr>
                                        <p:cTn id="21" dur="1800" decel="100000" fill="hold"/>
                                        <p:tgtEl>
                                          <p:spTgt spid="17"/>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3000"/>
                                        <p:tgtEl>
                                          <p:spTgt spid="19"/>
                                        </p:tgtEl>
                                      </p:cBhvr>
                                    </p:animEffect>
                                    <p:anim calcmode="lin" valueType="num">
                                      <p:cBhvr>
                                        <p:cTn id="26" dur="3000" fill="hold"/>
                                        <p:tgtEl>
                                          <p:spTgt spid="19"/>
                                        </p:tgtEl>
                                        <p:attrNameLst>
                                          <p:attrName>ppt_x</p:attrName>
                                        </p:attrNameLst>
                                      </p:cBhvr>
                                      <p:tavLst>
                                        <p:tav tm="0">
                                          <p:val>
                                            <p:strVal val="#ppt_x"/>
                                          </p:val>
                                        </p:tav>
                                        <p:tav tm="100000">
                                          <p:val>
                                            <p:strVal val="#ppt_x"/>
                                          </p:val>
                                        </p:tav>
                                      </p:tavLst>
                                    </p:anim>
                                    <p:anim calcmode="lin" valueType="num">
                                      <p:cBhvr>
                                        <p:cTn id="27" dur="2700" decel="100000" fill="hold"/>
                                        <p:tgtEl>
                                          <p:spTgt spid="19"/>
                                        </p:tgtEl>
                                        <p:attrNameLst>
                                          <p:attrName>ppt_y</p:attrName>
                                        </p:attrNameLst>
                                      </p:cBhvr>
                                      <p:tavLst>
                                        <p:tav tm="0">
                                          <p:val>
                                            <p:strVal val="#ppt_y+1"/>
                                          </p:val>
                                        </p:tav>
                                        <p:tav tm="100000">
                                          <p:val>
                                            <p:strVal val="#ppt_y-.03"/>
                                          </p:val>
                                        </p:tav>
                                      </p:tavLst>
                                    </p:anim>
                                    <p:anim calcmode="lin" valueType="num">
                                      <p:cBhvr>
                                        <p:cTn id="28" dur="300" accel="100000" fill="hold">
                                          <p:stCondLst>
                                            <p:cond delay="2700"/>
                                          </p:stCondLst>
                                        </p:cTn>
                                        <p:tgtEl>
                                          <p:spTgt spid="19"/>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450" decel="100000" fill="hold"/>
                                        <p:tgtEl>
                                          <p:spTgt spid="20"/>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anim calcmode="lin" valueType="num">
                                      <p:cBhvr>
                                        <p:cTn id="45" dur="2000" fill="hold"/>
                                        <p:tgtEl>
                                          <p:spTgt spid="22"/>
                                        </p:tgtEl>
                                        <p:attrNameLst>
                                          <p:attrName>ppt_x</p:attrName>
                                        </p:attrNameLst>
                                      </p:cBhvr>
                                      <p:tavLst>
                                        <p:tav tm="0">
                                          <p:val>
                                            <p:strVal val="#ppt_x"/>
                                          </p:val>
                                        </p:tav>
                                        <p:tav tm="100000">
                                          <p:val>
                                            <p:strVal val="#ppt_x"/>
                                          </p:val>
                                        </p:tav>
                                      </p:tavLst>
                                    </p:anim>
                                    <p:anim calcmode="lin" valueType="num">
                                      <p:cBhvr>
                                        <p:cTn id="46" dur="1800" decel="100000" fill="hold"/>
                                        <p:tgtEl>
                                          <p:spTgt spid="22"/>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2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3000"/>
                                        <p:tgtEl>
                                          <p:spTgt spid="23"/>
                                        </p:tgtEl>
                                      </p:cBhvr>
                                    </p:animEffect>
                                    <p:anim calcmode="lin" valueType="num">
                                      <p:cBhvr>
                                        <p:cTn id="51" dur="3000" fill="hold"/>
                                        <p:tgtEl>
                                          <p:spTgt spid="23"/>
                                        </p:tgtEl>
                                        <p:attrNameLst>
                                          <p:attrName>ppt_x</p:attrName>
                                        </p:attrNameLst>
                                      </p:cBhvr>
                                      <p:tavLst>
                                        <p:tav tm="0">
                                          <p:val>
                                            <p:strVal val="#ppt_x"/>
                                          </p:val>
                                        </p:tav>
                                        <p:tav tm="100000">
                                          <p:val>
                                            <p:strVal val="#ppt_x"/>
                                          </p:val>
                                        </p:tav>
                                      </p:tavLst>
                                    </p:anim>
                                    <p:anim calcmode="lin" valueType="num">
                                      <p:cBhvr>
                                        <p:cTn id="52" dur="2700" decel="100000" fill="hold"/>
                                        <p:tgtEl>
                                          <p:spTgt spid="23"/>
                                        </p:tgtEl>
                                        <p:attrNameLst>
                                          <p:attrName>ppt_y</p:attrName>
                                        </p:attrNameLst>
                                      </p:cBhvr>
                                      <p:tavLst>
                                        <p:tav tm="0">
                                          <p:val>
                                            <p:strVal val="#ppt_y+1"/>
                                          </p:val>
                                        </p:tav>
                                        <p:tav tm="100000">
                                          <p:val>
                                            <p:strVal val="#ppt_y-.03"/>
                                          </p:val>
                                        </p:tav>
                                      </p:tavLst>
                                    </p:anim>
                                    <p:anim calcmode="lin" valueType="num">
                                      <p:cBhvr>
                                        <p:cTn id="53" dur="300" accel="100000" fill="hold">
                                          <p:stCondLst>
                                            <p:cond delay="2700"/>
                                          </p:stCondLst>
                                        </p:cTn>
                                        <p:tgtEl>
                                          <p:spTgt spid="23"/>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0"/>
                                        <p:tgtEl>
                                          <p:spTgt spid="24"/>
                                        </p:tgtEl>
                                      </p:cBhvr>
                                    </p:animEffect>
                                    <p:anim calcmode="lin" valueType="num">
                                      <p:cBhvr>
                                        <p:cTn id="57" dur="5000" fill="hold"/>
                                        <p:tgtEl>
                                          <p:spTgt spid="24"/>
                                        </p:tgtEl>
                                        <p:attrNameLst>
                                          <p:attrName>ppt_x</p:attrName>
                                        </p:attrNameLst>
                                      </p:cBhvr>
                                      <p:tavLst>
                                        <p:tav tm="0">
                                          <p:val>
                                            <p:strVal val="#ppt_x"/>
                                          </p:val>
                                        </p:tav>
                                        <p:tav tm="100000">
                                          <p:val>
                                            <p:strVal val="#ppt_x"/>
                                          </p:val>
                                        </p:tav>
                                      </p:tavLst>
                                    </p:anim>
                                    <p:anim calcmode="lin" valueType="num">
                                      <p:cBhvr>
                                        <p:cTn id="58" dur="4500" decel="100000" fill="hold"/>
                                        <p:tgtEl>
                                          <p:spTgt spid="24"/>
                                        </p:tgtEl>
                                        <p:attrNameLst>
                                          <p:attrName>ppt_y</p:attrName>
                                        </p:attrNameLst>
                                      </p:cBhvr>
                                      <p:tavLst>
                                        <p:tav tm="0">
                                          <p:val>
                                            <p:strVal val="#ppt_y+1"/>
                                          </p:val>
                                        </p:tav>
                                        <p:tav tm="100000">
                                          <p:val>
                                            <p:strVal val="#ppt_y-.03"/>
                                          </p:val>
                                        </p:tav>
                                      </p:tavLst>
                                    </p:anim>
                                    <p:anim calcmode="lin" valueType="num">
                                      <p:cBhvr>
                                        <p:cTn id="59" dur="500" accel="100000" fill="hold">
                                          <p:stCondLst>
                                            <p:cond delay="4500"/>
                                          </p:stCondLst>
                                        </p:cTn>
                                        <p:tgtEl>
                                          <p:spTgt spid="24"/>
                                        </p:tgtEl>
                                        <p:attrNameLst>
                                          <p:attrName>ppt_y</p:attrName>
                                        </p:attrNameLst>
                                      </p:cBhvr>
                                      <p:tavLst>
                                        <p:tav tm="0">
                                          <p:val>
                                            <p:strVal val="#ppt_y-.03"/>
                                          </p:val>
                                        </p:tav>
                                        <p:tav tm="100000">
                                          <p:val>
                                            <p:strVal val="#ppt_y"/>
                                          </p:val>
                                        </p:tav>
                                      </p:tavLst>
                                    </p:anim>
                                  </p:childTnLst>
                                </p:cTn>
                              </p:par>
                            </p:childTnLst>
                          </p:cTn>
                        </p:par>
                        <p:par>
                          <p:cTn id="60" fill="hold" nodeType="afterGroup">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900" decel="100000" fill="hold"/>
                                        <p:tgtEl>
                                          <p:spTgt spid="2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67" fill="hold" nodeType="afterGroup">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strVal val="#ppt_x"/>
                                          </p:val>
                                        </p:tav>
                                        <p:tav tm="100000">
                                          <p:val>
                                            <p:strVal val="#ppt_x"/>
                                          </p:val>
                                        </p:tav>
                                      </p:tavLst>
                                    </p:anim>
                                    <p:anim calcmode="lin" valueType="num">
                                      <p:cBhvr>
                                        <p:cTn id="72" dur="450" decel="100000" fill="hold"/>
                                        <p:tgtEl>
                                          <p:spTgt spid="28"/>
                                        </p:tgtEl>
                                        <p:attrNameLst>
                                          <p:attrName>ppt_y</p:attrName>
                                        </p:attrNameLst>
                                      </p:cBhvr>
                                      <p:tavLst>
                                        <p:tav tm="0">
                                          <p:val>
                                            <p:strVal val="#ppt_y+1"/>
                                          </p:val>
                                        </p:tav>
                                        <p:tav tm="100000">
                                          <p:val>
                                            <p:strVal val="#ppt_y-.03"/>
                                          </p:val>
                                        </p:tav>
                                      </p:tavLst>
                                    </p:anim>
                                    <p:anim calcmode="lin" valueType="num">
                                      <p:cBhvr>
                                        <p:cTn id="73"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900" decel="100000" fill="hold"/>
                                        <p:tgtEl>
                                          <p:spTgt spid="2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2000"/>
                                        <p:tgtEl>
                                          <p:spTgt spid="30"/>
                                        </p:tgtEl>
                                      </p:cBhvr>
                                    </p:animEffect>
                                    <p:anim calcmode="lin" valueType="num">
                                      <p:cBhvr>
                                        <p:cTn id="83" dur="2000" fill="hold"/>
                                        <p:tgtEl>
                                          <p:spTgt spid="30"/>
                                        </p:tgtEl>
                                        <p:attrNameLst>
                                          <p:attrName>ppt_x</p:attrName>
                                        </p:attrNameLst>
                                      </p:cBhvr>
                                      <p:tavLst>
                                        <p:tav tm="0">
                                          <p:val>
                                            <p:strVal val="#ppt_x"/>
                                          </p:val>
                                        </p:tav>
                                        <p:tav tm="100000">
                                          <p:val>
                                            <p:strVal val="#ppt_x"/>
                                          </p:val>
                                        </p:tav>
                                      </p:tavLst>
                                    </p:anim>
                                    <p:anim calcmode="lin" valueType="num">
                                      <p:cBhvr>
                                        <p:cTn id="84" dur="1800" decel="100000" fill="hold"/>
                                        <p:tgtEl>
                                          <p:spTgt spid="30"/>
                                        </p:tgtEl>
                                        <p:attrNameLst>
                                          <p:attrName>ppt_y</p:attrName>
                                        </p:attrNameLst>
                                      </p:cBhvr>
                                      <p:tavLst>
                                        <p:tav tm="0">
                                          <p:val>
                                            <p:strVal val="#ppt_y+1"/>
                                          </p:val>
                                        </p:tav>
                                        <p:tav tm="100000">
                                          <p:val>
                                            <p:strVal val="#ppt_y-.03"/>
                                          </p:val>
                                        </p:tav>
                                      </p:tavLst>
                                    </p:anim>
                                    <p:anim calcmode="lin" valueType="num">
                                      <p:cBhvr>
                                        <p:cTn id="85" dur="200" accel="100000" fill="hold">
                                          <p:stCondLst>
                                            <p:cond delay="1800"/>
                                          </p:stCondLst>
                                        </p:cTn>
                                        <p:tgtEl>
                                          <p:spTgt spid="30"/>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3000"/>
                                        <p:tgtEl>
                                          <p:spTgt spid="31"/>
                                        </p:tgtEl>
                                      </p:cBhvr>
                                    </p:animEffect>
                                    <p:anim calcmode="lin" valueType="num">
                                      <p:cBhvr>
                                        <p:cTn id="89" dur="3000" fill="hold"/>
                                        <p:tgtEl>
                                          <p:spTgt spid="31"/>
                                        </p:tgtEl>
                                        <p:attrNameLst>
                                          <p:attrName>ppt_x</p:attrName>
                                        </p:attrNameLst>
                                      </p:cBhvr>
                                      <p:tavLst>
                                        <p:tav tm="0">
                                          <p:val>
                                            <p:strVal val="#ppt_x"/>
                                          </p:val>
                                        </p:tav>
                                        <p:tav tm="100000">
                                          <p:val>
                                            <p:strVal val="#ppt_x"/>
                                          </p:val>
                                        </p:tav>
                                      </p:tavLst>
                                    </p:anim>
                                    <p:anim calcmode="lin" valueType="num">
                                      <p:cBhvr>
                                        <p:cTn id="90" dur="2700" decel="100000" fill="hold"/>
                                        <p:tgtEl>
                                          <p:spTgt spid="31"/>
                                        </p:tgtEl>
                                        <p:attrNameLst>
                                          <p:attrName>ppt_y</p:attrName>
                                        </p:attrNameLst>
                                      </p:cBhvr>
                                      <p:tavLst>
                                        <p:tav tm="0">
                                          <p:val>
                                            <p:strVal val="#ppt_y+1"/>
                                          </p:val>
                                        </p:tav>
                                        <p:tav tm="100000">
                                          <p:val>
                                            <p:strVal val="#ppt_y-.03"/>
                                          </p:val>
                                        </p:tav>
                                      </p:tavLst>
                                    </p:anim>
                                    <p:anim calcmode="lin" valueType="num">
                                      <p:cBhvr>
                                        <p:cTn id="91" dur="300" accel="100000" fill="hold">
                                          <p:stCondLst>
                                            <p:cond delay="27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7"/>
          <p:cNvSpPr>
            <a:spLocks noGrp="1"/>
          </p:cNvSpPr>
          <p:nvPr>
            <p:ph idx="1"/>
          </p:nvPr>
        </p:nvSpPr>
        <p:spPr>
          <a:xfrm>
            <a:off x="533400" y="5181600"/>
            <a:ext cx="7848600" cy="1108075"/>
          </a:xfrm>
        </p:spPr>
        <p:txBody>
          <a:bodyPr/>
          <a:lstStyle/>
          <a:p>
            <a:pPr eaLnBrk="1" hangingPunct="1">
              <a:defRPr/>
            </a:pPr>
            <a:r>
              <a:rPr lang="en-US" sz="4000" dirty="0" smtClean="0">
                <a:effectLst>
                  <a:outerShdw blurRad="38100" dist="38100" dir="2700000" algn="tl">
                    <a:srgbClr val="000000">
                      <a:alpha val="43137"/>
                    </a:srgbClr>
                  </a:outerShdw>
                </a:effectLst>
              </a:rPr>
              <a:t>Heavenly Father has the power to hear our prayers and answer them. </a:t>
            </a:r>
          </a:p>
        </p:txBody>
      </p:sp>
      <p:sp>
        <p:nvSpPr>
          <p:cNvPr id="12" name="Content Placeholder 7"/>
          <p:cNvSpPr txBox="1">
            <a:spLocks/>
          </p:cNvSpPr>
          <p:nvPr/>
        </p:nvSpPr>
        <p:spPr bwMode="auto">
          <a:xfrm>
            <a:off x="4267200" y="990600"/>
            <a:ext cx="3962400" cy="3324225"/>
          </a:xfrm>
          <a:prstGeom prst="rect">
            <a:avLst/>
          </a:prstGeom>
          <a:noFill/>
          <a:ln w="9525">
            <a:noFill/>
            <a:miter lim="800000"/>
            <a:headEnd/>
            <a:tailEnd/>
          </a:ln>
        </p:spPr>
        <p:txBody>
          <a:bodyPr lIns="0" tIns="0" rIns="0" bIns="0">
            <a:spAutoFit/>
          </a:bodyPr>
          <a:lstStyle/>
          <a:p>
            <a:pPr marL="396875" indent="-396875" defTabSz="912813">
              <a:lnSpc>
                <a:spcPct val="90000"/>
              </a:lnSpc>
              <a:spcBef>
                <a:spcPct val="20000"/>
              </a:spcBef>
              <a:buFontTx/>
              <a:buBlip>
                <a:blip r:embed="rId2"/>
              </a:buBlip>
              <a:defRPr/>
            </a:pPr>
            <a:r>
              <a:rPr lang="en-US" sz="4000" dirty="0">
                <a:effectLst>
                  <a:outerShdw blurRad="38100" dist="38100" dir="2700000" algn="tl">
                    <a:srgbClr val="000000">
                      <a:alpha val="43137"/>
                    </a:srgbClr>
                  </a:outerShdw>
                </a:effectLst>
                <a:latin typeface="+mn-lt"/>
              </a:rPr>
              <a:t>Like Joseph Smith, we should pray to Heavenly Father in the name of his Son, Jesus Christ. </a:t>
            </a:r>
            <a:endParaRPr lang="en-US" sz="3500" dirty="0">
              <a:latin typeface="+mn-lt"/>
            </a:endParaRPr>
          </a:p>
        </p:txBody>
      </p:sp>
      <p:pic>
        <p:nvPicPr>
          <p:cNvPr id="10244" name="Picture 4" descr="http://library.lds.org/nxt/gateway.dll?f=id$id=tchg-pix.nfo:o:1be$cid=tchg-pix.nfo$3.0$p="/>
          <p:cNvPicPr>
            <a:picLocks noChangeAspect="1" noChangeArrowheads="1"/>
          </p:cNvPicPr>
          <p:nvPr/>
        </p:nvPicPr>
        <p:blipFill>
          <a:blip r:embed="rId3"/>
          <a:srcRect/>
          <a:stretch>
            <a:fillRect/>
          </a:stretch>
        </p:blipFill>
        <p:spPr bwMode="auto">
          <a:xfrm>
            <a:off x="838200" y="685800"/>
            <a:ext cx="3341688" cy="43434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242">
                                            <p:txEl>
                                              <p:pRg st="0" end="0"/>
                                            </p:txEl>
                                          </p:spTgt>
                                        </p:tgtEl>
                                        <p:attrNameLst>
                                          <p:attrName>style.visibility</p:attrName>
                                        </p:attrNameLst>
                                      </p:cBhvr>
                                      <p:to>
                                        <p:strVal val="visible"/>
                                      </p:to>
                                    </p:set>
                                    <p:animEffect transition="in" filter="wipe(right)">
                                      <p:cBhvr>
                                        <p:cTn id="12" dur="2000"/>
                                        <p:tgtEl>
                                          <p:spTgt spid="1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0" scaled="1"/>
        </a:gradFill>
        <a:effectLst/>
      </p:bgPr>
    </p:bg>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038600" y="838200"/>
            <a:ext cx="4191000" cy="5029200"/>
          </a:xfrm>
        </p:spPr>
        <p:txBody>
          <a:bodyPr/>
          <a:lstStyle/>
          <a:p>
            <a:pPr>
              <a:defRPr/>
            </a:pPr>
            <a:r>
              <a:rPr lang="en-US" sz="4000" dirty="0" smtClean="0">
                <a:effectLst>
                  <a:outerShdw blurRad="38100" dist="38100" dir="2700000" algn="tl">
                    <a:srgbClr val="000000">
                      <a:alpha val="43137"/>
                    </a:srgbClr>
                  </a:outerShdw>
                </a:effectLst>
              </a:rPr>
              <a:t>The first three of the Ten Commandments given by the Lord to Moses tell us how we should worship the only true God (see Exodus 20:3–7). </a:t>
            </a:r>
          </a:p>
        </p:txBody>
      </p:sp>
      <p:sp>
        <p:nvSpPr>
          <p:cNvPr id="55299"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#6</a:t>
            </a:r>
          </a:p>
        </p:txBody>
      </p:sp>
      <p:pic>
        <p:nvPicPr>
          <p:cNvPr id="4" name="Picture 3" descr="http://www.sugardoodle.net/sdclipart/wp-content/uploads/2010/04/apr2010_24.jpg"/>
          <p:cNvPicPr>
            <a:picLocks noChangeAspect="1" noChangeArrowheads="1"/>
          </p:cNvPicPr>
          <p:nvPr/>
        </p:nvPicPr>
        <p:blipFill>
          <a:blip r:embed="rId2"/>
          <a:stretch>
            <a:fillRect/>
          </a:stretch>
        </p:blipFill>
        <p:spPr bwMode="auto">
          <a:xfrm>
            <a:off x="914400" y="685800"/>
            <a:ext cx="3090863" cy="548640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4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effectLst/>
      </p:bgPr>
    </p:bg>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81000" y="609600"/>
            <a:ext cx="8229600" cy="2714625"/>
          </a:xfrm>
        </p:spPr>
        <p:txBody>
          <a:bodyPr/>
          <a:lstStyle/>
          <a:p>
            <a:pPr>
              <a:defRPr/>
            </a:pPr>
            <a:r>
              <a:rPr lang="en-US" sz="3600" dirty="0" smtClean="0">
                <a:effectLst>
                  <a:outerShdw blurRad="38100" dist="38100" dir="2700000" algn="tl">
                    <a:srgbClr val="000000">
                      <a:alpha val="43137"/>
                    </a:srgbClr>
                  </a:outerShdw>
                </a:effectLst>
              </a:rPr>
              <a:t>Let’s read the following commandments: </a:t>
            </a:r>
          </a:p>
          <a:p>
            <a:pPr>
              <a:defRPr/>
            </a:pPr>
            <a:r>
              <a:rPr lang="en-US" sz="3600" dirty="0" smtClean="0">
                <a:effectLst>
                  <a:outerShdw blurRad="38100" dist="38100" dir="2700000" algn="tl">
                    <a:srgbClr val="000000">
                      <a:alpha val="43137"/>
                    </a:srgbClr>
                  </a:outerShdw>
                </a:effectLst>
              </a:rPr>
              <a:t>How can following each commandment help us worship Heavenly Father?</a:t>
            </a:r>
          </a:p>
          <a:p>
            <a:pPr lvl="1">
              <a:defRPr/>
            </a:pP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“Thou </a:t>
            </a:r>
            <a:r>
              <a:rPr lang="en-US" sz="3600" b="1" dirty="0" err="1" smtClean="0">
                <a:solidFill>
                  <a:schemeClr val="accent1">
                    <a:lumMod val="50000"/>
                  </a:schemeClr>
                </a:solidFill>
                <a:effectLst>
                  <a:outerShdw blurRad="38100" dist="38100" dir="2700000" algn="tl">
                    <a:srgbClr val="000000">
                      <a:alpha val="43137"/>
                    </a:srgbClr>
                  </a:outerShdw>
                </a:effectLst>
                <a:latin typeface="Tempus Sans ITC" pitchFamily="82" charset="0"/>
              </a:rPr>
              <a:t>shalt</a:t>
            </a: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 have no other gods before me” (Exodus 20:3). </a:t>
            </a:r>
          </a:p>
        </p:txBody>
      </p:sp>
      <p:sp>
        <p:nvSpPr>
          <p:cNvPr id="56323"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60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6083">
                                            <p:txEl>
                                              <p:pRg st="0" end="0"/>
                                            </p:txEl>
                                          </p:spTgt>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p:cTn id="13" dur="1000" fill="hold"/>
                                        <p:tgtEl>
                                          <p:spTgt spid="46083">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4608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6083">
                                            <p:txEl>
                                              <p:pRg st="1" end="1"/>
                                            </p:txEl>
                                          </p:spTgt>
                                        </p:tgtEl>
                                      </p:cBhvr>
                                    </p:animEffect>
                                  </p:childTnLst>
                                </p:cTn>
                              </p:par>
                            </p:childTnLst>
                          </p:cTn>
                        </p:par>
                        <p:par>
                          <p:cTn id="16" fill="hold" nodeType="afterGroup">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6083">
                                            <p:txEl>
                                              <p:pRg st="2" end="2"/>
                                            </p:txEl>
                                          </p:spTgt>
                                        </p:tgtEl>
                                        <p:attrNameLst>
                                          <p:attrName>style.visibility</p:attrName>
                                        </p:attrNameLst>
                                      </p:cBhvr>
                                      <p:to>
                                        <p:strVal val="visible"/>
                                      </p:to>
                                    </p:set>
                                    <p:anim calcmode="discrete" valueType="clr">
                                      <p:cBhvr override="childStyle">
                                        <p:cTn id="19" dur="80"/>
                                        <p:tgtEl>
                                          <p:spTgt spid="460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608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608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effectLst/>
      </p:bgPr>
    </p:bg>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81000" y="609600"/>
            <a:ext cx="8229600" cy="5207000"/>
          </a:xfrm>
        </p:spPr>
        <p:txBody>
          <a:bodyPr/>
          <a:lstStyle/>
          <a:p>
            <a:pPr>
              <a:defRPr/>
            </a:pPr>
            <a:r>
              <a:rPr lang="en-US" sz="3600" dirty="0" smtClean="0">
                <a:effectLst>
                  <a:outerShdw blurRad="38100" dist="38100" dir="2700000" algn="tl">
                    <a:srgbClr val="000000">
                      <a:alpha val="43137"/>
                    </a:srgbClr>
                  </a:outerShdw>
                </a:effectLst>
              </a:rPr>
              <a:t>Let’s read the following commandments: </a:t>
            </a:r>
          </a:p>
          <a:p>
            <a:pPr>
              <a:defRPr/>
            </a:pPr>
            <a:r>
              <a:rPr lang="en-US" sz="3600" dirty="0" smtClean="0">
                <a:effectLst>
                  <a:outerShdw blurRad="38100" dist="38100" dir="2700000" algn="tl">
                    <a:srgbClr val="000000">
                      <a:alpha val="43137"/>
                    </a:srgbClr>
                  </a:outerShdw>
                </a:effectLst>
              </a:rPr>
              <a:t>How can following each commandment help us worship Heavenly Father?</a:t>
            </a:r>
          </a:p>
          <a:p>
            <a:pPr lvl="1">
              <a:defRPr/>
            </a:pP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“Thou </a:t>
            </a:r>
            <a:r>
              <a:rPr lang="en-US" sz="3600" b="1" dirty="0" err="1" smtClean="0">
                <a:solidFill>
                  <a:schemeClr val="accent1">
                    <a:lumMod val="50000"/>
                  </a:schemeClr>
                </a:solidFill>
                <a:effectLst>
                  <a:outerShdw blurRad="38100" dist="38100" dir="2700000" algn="tl">
                    <a:srgbClr val="000000">
                      <a:alpha val="43137"/>
                    </a:srgbClr>
                  </a:outerShdw>
                </a:effectLst>
                <a:latin typeface="Tempus Sans ITC" pitchFamily="82" charset="0"/>
              </a:rPr>
              <a:t>shalt</a:t>
            </a: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 not make unto thee any graven image, or any likeness of any thing that is in heaven above, or that is in the earth beneath, or that is in the water under the earth. Thou </a:t>
            </a:r>
            <a:r>
              <a:rPr lang="en-US" sz="3600" b="1" dirty="0" err="1" smtClean="0">
                <a:solidFill>
                  <a:schemeClr val="accent1">
                    <a:lumMod val="50000"/>
                  </a:schemeClr>
                </a:solidFill>
                <a:effectLst>
                  <a:outerShdw blurRad="38100" dist="38100" dir="2700000" algn="tl">
                    <a:srgbClr val="000000">
                      <a:alpha val="43137"/>
                    </a:srgbClr>
                  </a:outerShdw>
                </a:effectLst>
                <a:latin typeface="Tempus Sans ITC" pitchFamily="82" charset="0"/>
              </a:rPr>
              <a:t>shalt</a:t>
            </a: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 not bow down thyself to them, nor serve them” (Exodus 20:4–5). </a:t>
            </a:r>
          </a:p>
        </p:txBody>
      </p:sp>
      <p:sp>
        <p:nvSpPr>
          <p:cNvPr id="57347"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6083">
                                            <p:txEl>
                                              <p:pRg st="2" end="2"/>
                                            </p:txEl>
                                          </p:spTgt>
                                        </p:tgtEl>
                                        <p:attrNameLst>
                                          <p:attrName>style.visibility</p:attrName>
                                        </p:attrNameLst>
                                      </p:cBhvr>
                                      <p:to>
                                        <p:strVal val="visible"/>
                                      </p:to>
                                    </p:set>
                                    <p:anim calcmode="discrete" valueType="clr">
                                      <p:cBhvr override="childStyle">
                                        <p:cTn id="7" dur="80"/>
                                        <p:tgtEl>
                                          <p:spTgt spid="460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6083">
                                            <p:txEl>
                                              <p:pRg st="2" end="2"/>
                                            </p:txEl>
                                          </p:spTgt>
                                        </p:tgtEl>
                                        <p:attrNameLst>
                                          <p:attrName>fill.type</p:attrName>
                                        </p:attrNameLst>
                                      </p:cBhvr>
                                      <p:to>
                                        <p:strVal val="solid"/>
                                      </p:to>
                                    </p:set>
                                  </p:childTnLst>
                                </p:cTn>
                              </p:par>
                            </p:childTnLst>
                          </p:cTn>
                        </p:par>
                        <p:par>
                          <p:cTn id="10" fill="hold" nodeType="afterGroup">
                            <p:stCondLst>
                              <p:cond delay="8120"/>
                            </p:stCondLst>
                            <p:childTnLst>
                              <p:par>
                                <p:cTn id="11" presetID="34" presetClass="emph" presetSubtype="0" fill="hold"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6083">
                                            <p:txEl>
                                              <p:pRg st="1" end="1"/>
                                            </p:txEl>
                                          </p:spTgt>
                                        </p:tgtEl>
                                        <p:attrNameLst>
                                          <p:attrName>ppt_x</p:attrName>
                                          <p:attrName>ppt_y</p:attrName>
                                        </p:attrNameLst>
                                      </p:cBhvr>
                                    </p:animMotion>
                                    <p:animRot by="1500000">
                                      <p:cBhvr>
                                        <p:cTn id="13" dur="125" fill="hold">
                                          <p:stCondLst>
                                            <p:cond delay="0"/>
                                          </p:stCondLst>
                                        </p:cTn>
                                        <p:tgtEl>
                                          <p:spTgt spid="46083">
                                            <p:txEl>
                                              <p:pRg st="1" end="1"/>
                                            </p:txEl>
                                          </p:spTgt>
                                        </p:tgtEl>
                                        <p:attrNameLst>
                                          <p:attrName>r</p:attrName>
                                        </p:attrNameLst>
                                      </p:cBhvr>
                                    </p:animRot>
                                    <p:animRot by="-1500000">
                                      <p:cBhvr>
                                        <p:cTn id="14" dur="125" fill="hold">
                                          <p:stCondLst>
                                            <p:cond delay="125"/>
                                          </p:stCondLst>
                                        </p:cTn>
                                        <p:tgtEl>
                                          <p:spTgt spid="46083">
                                            <p:txEl>
                                              <p:pRg st="1" end="1"/>
                                            </p:txEl>
                                          </p:spTgt>
                                        </p:tgtEl>
                                        <p:attrNameLst>
                                          <p:attrName>r</p:attrName>
                                        </p:attrNameLst>
                                      </p:cBhvr>
                                    </p:animRot>
                                    <p:animRot by="-1500000">
                                      <p:cBhvr>
                                        <p:cTn id="15" dur="125" fill="hold">
                                          <p:stCondLst>
                                            <p:cond delay="250"/>
                                          </p:stCondLst>
                                        </p:cTn>
                                        <p:tgtEl>
                                          <p:spTgt spid="46083">
                                            <p:txEl>
                                              <p:pRg st="1" end="1"/>
                                            </p:txEl>
                                          </p:spTgt>
                                        </p:tgtEl>
                                        <p:attrNameLst>
                                          <p:attrName>r</p:attrName>
                                        </p:attrNameLst>
                                      </p:cBhvr>
                                    </p:animRot>
                                    <p:animRot by="1500000">
                                      <p:cBhvr>
                                        <p:cTn id="16" dur="125" fill="hold">
                                          <p:stCondLst>
                                            <p:cond delay="375"/>
                                          </p:stCondLst>
                                        </p:cTn>
                                        <p:tgtEl>
                                          <p:spTgt spid="4608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effectLst/>
      </p:bgPr>
    </p:bg>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81000" y="609600"/>
            <a:ext cx="8001000" cy="3213100"/>
          </a:xfrm>
        </p:spPr>
        <p:txBody>
          <a:bodyPr/>
          <a:lstStyle/>
          <a:p>
            <a:pPr>
              <a:defRPr/>
            </a:pPr>
            <a:r>
              <a:rPr lang="en-US" sz="3600" dirty="0" smtClean="0">
                <a:effectLst>
                  <a:outerShdw blurRad="38100" dist="38100" dir="2700000" algn="tl">
                    <a:srgbClr val="000000">
                      <a:alpha val="43137"/>
                    </a:srgbClr>
                  </a:outerShdw>
                </a:effectLst>
              </a:rPr>
              <a:t>Let’s read the following commandments: </a:t>
            </a:r>
          </a:p>
          <a:p>
            <a:pPr>
              <a:defRPr/>
            </a:pPr>
            <a:r>
              <a:rPr lang="en-US" sz="3600" dirty="0" smtClean="0">
                <a:effectLst>
                  <a:outerShdw blurRad="38100" dist="38100" dir="2700000" algn="tl">
                    <a:srgbClr val="000000">
                      <a:alpha val="43137"/>
                    </a:srgbClr>
                  </a:outerShdw>
                </a:effectLst>
              </a:rPr>
              <a:t>How can following each commandment help us worship Heavenly Father?</a:t>
            </a:r>
          </a:p>
          <a:p>
            <a:pPr lvl="1">
              <a:defRPr/>
            </a:pP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“Thou </a:t>
            </a:r>
            <a:r>
              <a:rPr lang="en-US" sz="3600" b="1" dirty="0" err="1" smtClean="0">
                <a:solidFill>
                  <a:schemeClr val="accent1">
                    <a:lumMod val="50000"/>
                  </a:schemeClr>
                </a:solidFill>
                <a:effectLst>
                  <a:outerShdw blurRad="38100" dist="38100" dir="2700000" algn="tl">
                    <a:srgbClr val="000000">
                      <a:alpha val="43137"/>
                    </a:srgbClr>
                  </a:outerShdw>
                </a:effectLst>
                <a:latin typeface="Tempus Sans ITC" pitchFamily="82" charset="0"/>
              </a:rPr>
              <a:t>shalt</a:t>
            </a: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 not take the name of the Lord thy God in vain” (Exodus 20:7). </a:t>
            </a:r>
          </a:p>
        </p:txBody>
      </p:sp>
      <p:sp>
        <p:nvSpPr>
          <p:cNvPr id="58371"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6083">
                                            <p:txEl>
                                              <p:pRg st="2" end="2"/>
                                            </p:txEl>
                                          </p:spTgt>
                                        </p:tgtEl>
                                        <p:attrNameLst>
                                          <p:attrName>style.visibility</p:attrName>
                                        </p:attrNameLst>
                                      </p:cBhvr>
                                      <p:to>
                                        <p:strVal val="visible"/>
                                      </p:to>
                                    </p:set>
                                    <p:anim calcmode="discrete" valueType="clr">
                                      <p:cBhvr override="childStyle">
                                        <p:cTn id="7" dur="80"/>
                                        <p:tgtEl>
                                          <p:spTgt spid="460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6083">
                                            <p:txEl>
                                              <p:pRg st="2" end="2"/>
                                            </p:txEl>
                                          </p:spTgt>
                                        </p:tgtEl>
                                        <p:attrNameLst>
                                          <p:attrName>fill.type</p:attrName>
                                        </p:attrNameLst>
                                      </p:cBhvr>
                                      <p:to>
                                        <p:strVal val="solid"/>
                                      </p:to>
                                    </p:set>
                                  </p:childTnLst>
                                </p:cTn>
                              </p:par>
                            </p:childTnLst>
                          </p:cTn>
                        </p:par>
                        <p:par>
                          <p:cTn id="10" fill="hold" nodeType="afterGroup">
                            <p:stCondLst>
                              <p:cond delay="2400"/>
                            </p:stCondLst>
                            <p:childTnLst>
                              <p:par>
                                <p:cTn id="11" presetID="34" presetClass="emph" presetSubtype="0" fill="hold"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6083">
                                            <p:txEl>
                                              <p:pRg st="1" end="1"/>
                                            </p:txEl>
                                          </p:spTgt>
                                        </p:tgtEl>
                                        <p:attrNameLst>
                                          <p:attrName>ppt_x</p:attrName>
                                          <p:attrName>ppt_y</p:attrName>
                                        </p:attrNameLst>
                                      </p:cBhvr>
                                    </p:animMotion>
                                    <p:animRot by="1500000">
                                      <p:cBhvr>
                                        <p:cTn id="13" dur="125" fill="hold">
                                          <p:stCondLst>
                                            <p:cond delay="0"/>
                                          </p:stCondLst>
                                        </p:cTn>
                                        <p:tgtEl>
                                          <p:spTgt spid="46083">
                                            <p:txEl>
                                              <p:pRg st="1" end="1"/>
                                            </p:txEl>
                                          </p:spTgt>
                                        </p:tgtEl>
                                        <p:attrNameLst>
                                          <p:attrName>r</p:attrName>
                                        </p:attrNameLst>
                                      </p:cBhvr>
                                    </p:animRot>
                                    <p:animRot by="-1500000">
                                      <p:cBhvr>
                                        <p:cTn id="14" dur="125" fill="hold">
                                          <p:stCondLst>
                                            <p:cond delay="125"/>
                                          </p:stCondLst>
                                        </p:cTn>
                                        <p:tgtEl>
                                          <p:spTgt spid="46083">
                                            <p:txEl>
                                              <p:pRg st="1" end="1"/>
                                            </p:txEl>
                                          </p:spTgt>
                                        </p:tgtEl>
                                        <p:attrNameLst>
                                          <p:attrName>r</p:attrName>
                                        </p:attrNameLst>
                                      </p:cBhvr>
                                    </p:animRot>
                                    <p:animRot by="-1500000">
                                      <p:cBhvr>
                                        <p:cTn id="15" dur="125" fill="hold">
                                          <p:stCondLst>
                                            <p:cond delay="250"/>
                                          </p:stCondLst>
                                        </p:cTn>
                                        <p:tgtEl>
                                          <p:spTgt spid="46083">
                                            <p:txEl>
                                              <p:pRg st="1" end="1"/>
                                            </p:txEl>
                                          </p:spTgt>
                                        </p:tgtEl>
                                        <p:attrNameLst>
                                          <p:attrName>r</p:attrName>
                                        </p:attrNameLst>
                                      </p:cBhvr>
                                    </p:animRot>
                                    <p:animRot by="1500000">
                                      <p:cBhvr>
                                        <p:cTn id="16" dur="125" fill="hold">
                                          <p:stCondLst>
                                            <p:cond delay="375"/>
                                          </p:stCondLst>
                                        </p:cTn>
                                        <p:tgtEl>
                                          <p:spTgt spid="4608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effectLst/>
      </p:bgPr>
    </p:bg>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533400" y="609600"/>
            <a:ext cx="7696200" cy="5705475"/>
          </a:xfrm>
        </p:spPr>
        <p:txBody>
          <a:bodyPr/>
          <a:lstStyle/>
          <a:p>
            <a:pPr>
              <a:defRPr/>
            </a:pPr>
            <a:r>
              <a:rPr lang="en-US" sz="3600" dirty="0" smtClean="0">
                <a:effectLst>
                  <a:outerShdw blurRad="38100" dist="38100" dir="2700000" algn="tl">
                    <a:srgbClr val="000000">
                      <a:alpha val="43137"/>
                    </a:srgbClr>
                  </a:outerShdw>
                </a:effectLst>
              </a:rPr>
              <a:t>During his life on earth Jesus Christ summarized the Ten Commandments into two great commandments, to love God and to love others. </a:t>
            </a:r>
          </a:p>
          <a:p>
            <a:pPr>
              <a:defRPr/>
            </a:pPr>
            <a:r>
              <a:rPr lang="en-US" sz="3600" dirty="0" smtClean="0">
                <a:effectLst>
                  <a:outerShdw blurRad="38100" dist="38100" dir="2700000" algn="tl">
                    <a:srgbClr val="000000">
                      <a:alpha val="43137"/>
                    </a:srgbClr>
                  </a:outerShdw>
                </a:effectLst>
              </a:rPr>
              <a:t>Let’s read and discuss the first great commandment: </a:t>
            </a:r>
          </a:p>
          <a:p>
            <a:pPr>
              <a:defRPr/>
            </a:pP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“Thou </a:t>
            </a:r>
            <a:r>
              <a:rPr lang="en-US" sz="3600" b="1" dirty="0" err="1" smtClean="0">
                <a:solidFill>
                  <a:schemeClr val="accent1">
                    <a:lumMod val="50000"/>
                  </a:schemeClr>
                </a:solidFill>
                <a:effectLst>
                  <a:outerShdw blurRad="38100" dist="38100" dir="2700000" algn="tl">
                    <a:srgbClr val="000000">
                      <a:alpha val="43137"/>
                    </a:srgbClr>
                  </a:outerShdw>
                </a:effectLst>
                <a:latin typeface="Tempus Sans ITC" pitchFamily="82" charset="0"/>
              </a:rPr>
              <a:t>shalt</a:t>
            </a:r>
            <a:r>
              <a:rPr lang="en-US" sz="3600" b="1" dirty="0" smtClean="0">
                <a:solidFill>
                  <a:schemeClr val="accent1">
                    <a:lumMod val="50000"/>
                  </a:schemeClr>
                </a:solidFill>
                <a:effectLst>
                  <a:outerShdw blurRad="38100" dist="38100" dir="2700000" algn="tl">
                    <a:srgbClr val="000000">
                      <a:alpha val="43137"/>
                    </a:srgbClr>
                  </a:outerShdw>
                </a:effectLst>
                <a:latin typeface="Tempus Sans ITC" pitchFamily="82" charset="0"/>
              </a:rPr>
              <a:t> love the Lord thy God with all thy heart, and with all thy soul, and with all thy mind. This is the first and great commandment” (Matthew 22:37–38). </a:t>
            </a:r>
          </a:p>
        </p:txBody>
      </p:sp>
      <p:sp>
        <p:nvSpPr>
          <p:cNvPr id="59395"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Effect transition="in" filter="fade">
                                      <p:cBhvr>
                                        <p:cTn id="14" dur="1000"/>
                                        <p:tgtEl>
                                          <p:spTgt spid="46083">
                                            <p:txEl>
                                              <p:pRg st="1" end="1"/>
                                            </p:txEl>
                                          </p:spTgt>
                                        </p:tgtEl>
                                      </p:cBhvr>
                                    </p:animEffect>
                                    <p:anim calcmode="lin" valueType="num">
                                      <p:cBhvr>
                                        <p:cTn id="15"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46083">
                                            <p:txEl>
                                              <p:pRg st="2" end="2"/>
                                            </p:txEl>
                                          </p:spTgt>
                                        </p:tgtEl>
                                        <p:attrNameLst>
                                          <p:attrName>style.visibility</p:attrName>
                                        </p:attrNameLst>
                                      </p:cBhvr>
                                      <p:to>
                                        <p:strVal val="visible"/>
                                      </p:to>
                                    </p:set>
                                    <p:anim calcmode="discrete" valueType="clr">
                                      <p:cBhvr override="childStyle">
                                        <p:cTn id="20" dur="80"/>
                                        <p:tgtEl>
                                          <p:spTgt spid="460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6083">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4608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effectLst/>
      </p:bgPr>
    </p:bg>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838200" y="914400"/>
            <a:ext cx="7772400" cy="1662113"/>
          </a:xfrm>
        </p:spPr>
        <p:txBody>
          <a:bodyPr/>
          <a:lstStyle/>
          <a:p>
            <a:pPr>
              <a:buFontTx/>
              <a:buNone/>
              <a:defRPr/>
            </a:pPr>
            <a:r>
              <a:rPr lang="en-US" sz="4000" dirty="0" smtClean="0">
                <a:effectLst>
                  <a:outerShdw blurRad="38100" dist="38100" dir="2700000" algn="tl">
                    <a:srgbClr val="000000">
                      <a:alpha val="43137"/>
                    </a:srgbClr>
                  </a:outerShdw>
                </a:effectLst>
              </a:rPr>
              <a:t>What do all of these commandments tell us about the importance of worshiping Heavenly Father?</a:t>
            </a:r>
          </a:p>
        </p:txBody>
      </p:sp>
      <p:sp>
        <p:nvSpPr>
          <p:cNvPr id="60419" name="TextBox 2"/>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#6</a:t>
            </a:r>
          </a:p>
        </p:txBody>
      </p:sp>
      <p:pic>
        <p:nvPicPr>
          <p:cNvPr id="61445" name="Picture 5" descr="http://www.sugardoodle.net/sdclipart/wp-content/uploads/2010/06/fjud.jpg"/>
          <p:cNvPicPr>
            <a:picLocks noChangeAspect="1" noChangeArrowheads="1"/>
          </p:cNvPicPr>
          <p:nvPr/>
        </p:nvPicPr>
        <p:blipFill>
          <a:blip r:embed="rId2"/>
          <a:srcRect/>
          <a:stretch>
            <a:fillRect/>
          </a:stretch>
        </p:blipFill>
        <p:spPr bwMode="auto">
          <a:xfrm>
            <a:off x="914400" y="2819400"/>
            <a:ext cx="7340600" cy="3314700"/>
          </a:xfrm>
          <a:prstGeom prst="rect">
            <a:avLst/>
          </a:prstGeom>
          <a:noFill/>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Scale>
                                      <p:cBhvr>
                                        <p:cTn id="7" dur="1000" decel="50000" fill="hold">
                                          <p:stCondLst>
                                            <p:cond delay="0"/>
                                          </p:stCondLst>
                                        </p:cTn>
                                        <p:tgtEl>
                                          <p:spTgt spid="460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083">
                                            <p:txEl>
                                              <p:pRg st="0" end="0"/>
                                            </p:txEl>
                                          </p:spTgt>
                                        </p:tgtEl>
                                        <p:attrNameLst>
                                          <p:attrName>ppt_x</p:attrName>
                                          <p:attrName>ppt_y</p:attrName>
                                        </p:attrNameLst>
                                      </p:cBhvr>
                                    </p:animMotion>
                                    <p:animEffect transition="in" filter="fade">
                                      <p:cBhvr>
                                        <p:cTn id="9" dur="1000"/>
                                        <p:tgtEl>
                                          <p:spTgt spid="46083">
                                            <p:txEl>
                                              <p:pRg st="0" end="0"/>
                                            </p:txEl>
                                          </p:spTgt>
                                        </p:tgtEl>
                                      </p:cBhvr>
                                    </p:animEffect>
                                  </p:childTnLst>
                                </p:cTn>
                              </p:par>
                            </p:childTnLst>
                          </p:cTn>
                        </p:par>
                        <p:par>
                          <p:cTn id="10" fill="hold" nodeType="afterGroup">
                            <p:stCondLst>
                              <p:cond delay="1000"/>
                            </p:stCondLst>
                            <p:childTnLst>
                              <p:par>
                                <p:cTn id="11" presetID="20" presetClass="entr" presetSubtype="0" fill="hold" nodeType="afterEffect">
                                  <p:stCondLst>
                                    <p:cond delay="0"/>
                                  </p:stCondLst>
                                  <p:childTnLst>
                                    <p:set>
                                      <p:cBhvr>
                                        <p:cTn id="12" dur="1" fill="hold">
                                          <p:stCondLst>
                                            <p:cond delay="0"/>
                                          </p:stCondLst>
                                        </p:cTn>
                                        <p:tgtEl>
                                          <p:spTgt spid="61445"/>
                                        </p:tgtEl>
                                        <p:attrNameLst>
                                          <p:attrName>style.visibility</p:attrName>
                                        </p:attrNameLst>
                                      </p:cBhvr>
                                      <p:to>
                                        <p:strVal val="visible"/>
                                      </p:to>
                                    </p:set>
                                    <p:animEffect transition="in" filter="wedge">
                                      <p:cBhvr>
                                        <p:cTn id="13"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665163"/>
          </a:xfrm>
        </p:spPr>
        <p:txBody>
          <a:bodyPr/>
          <a:lstStyle/>
          <a:p>
            <a:pPr>
              <a:defRPr/>
            </a:pPr>
            <a:r>
              <a:rPr smtClean="0"/>
              <a:t>I Lived in Heaven</a:t>
            </a:r>
            <a:endParaRPr/>
          </a:p>
        </p:txBody>
      </p:sp>
      <p:sp>
        <p:nvSpPr>
          <p:cNvPr id="61443" name="Content Placeholder 2"/>
          <p:cNvSpPr>
            <a:spLocks noGrp="1"/>
          </p:cNvSpPr>
          <p:nvPr>
            <p:ph idx="1"/>
          </p:nvPr>
        </p:nvSpPr>
        <p:spPr>
          <a:xfrm>
            <a:off x="381000" y="1066800"/>
            <a:ext cx="8458200" cy="4953000"/>
          </a:xfrm>
        </p:spPr>
        <p:txBody>
          <a:bodyPr/>
          <a:lstStyle/>
          <a:p>
            <a:pPr>
              <a:defRPr/>
            </a:pPr>
            <a:r>
              <a:rPr lang="en-US" sz="2600" dirty="0" smtClean="0">
                <a:solidFill>
                  <a:srgbClr val="665B2C"/>
                </a:solidFill>
                <a:effectLst>
                  <a:outerShdw blurRad="38100" dist="38100" dir="2700000" algn="tl">
                    <a:srgbClr val="000000">
                      <a:alpha val="43137"/>
                    </a:srgbClr>
                  </a:outerShdw>
                </a:effectLst>
              </a:rPr>
              <a:t>1. I lived in heaven a long time ago, it is true;</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Lived there and loved there with people I know. So did you.</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Then </a:t>
            </a:r>
            <a:r>
              <a:rPr lang="en-US" sz="2600" dirty="0" err="1" smtClean="0">
                <a:solidFill>
                  <a:srgbClr val="665B2C"/>
                </a:solidFill>
                <a:effectLst>
                  <a:outerShdw blurRad="38100" dist="38100" dir="2700000" algn="tl">
                    <a:srgbClr val="000000">
                      <a:alpha val="43137"/>
                    </a:srgbClr>
                  </a:outerShdw>
                </a:effectLst>
              </a:rPr>
              <a:t>Heav’nly</a:t>
            </a:r>
            <a:r>
              <a:rPr lang="en-US" sz="2600" dirty="0" smtClean="0">
                <a:solidFill>
                  <a:srgbClr val="665B2C"/>
                </a:solidFill>
                <a:effectLst>
                  <a:outerShdw blurRad="38100" dist="38100" dir="2700000" algn="tl">
                    <a:srgbClr val="000000">
                      <a:alpha val="43137"/>
                    </a:srgbClr>
                  </a:outerShdw>
                </a:effectLst>
              </a:rPr>
              <a:t> Father presented a beautiful plan,</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All about earth and eternal salvation for man.</a:t>
            </a:r>
          </a:p>
          <a:p>
            <a:pPr>
              <a:defRPr/>
            </a:pPr>
            <a:r>
              <a:rPr lang="en-US" sz="2600" dirty="0" smtClean="0">
                <a:solidFill>
                  <a:srgbClr val="665B2C"/>
                </a:solidFill>
                <a:effectLst>
                  <a:outerShdw blurRad="38100" dist="38100" dir="2700000" algn="tl">
                    <a:srgbClr val="000000">
                      <a:alpha val="43137"/>
                    </a:srgbClr>
                  </a:outerShdw>
                </a:effectLst>
              </a:rPr>
              <a:t>2. Father said he needed someone who had enough love</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To give his life so we all could return there above.</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There was another who sought for the honor divine.</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Jesus said, “Father, send me, and the glory be </a:t>
            </a:r>
            <a:r>
              <a:rPr lang="en-US" sz="2600" dirty="0" err="1" smtClean="0">
                <a:solidFill>
                  <a:srgbClr val="665B2C"/>
                </a:solidFill>
                <a:effectLst>
                  <a:outerShdw blurRad="38100" dist="38100" dir="2700000" algn="tl">
                    <a:srgbClr val="000000">
                      <a:alpha val="43137"/>
                    </a:srgbClr>
                  </a:outerShdw>
                </a:effectLst>
              </a:rPr>
              <a:t>thine</a:t>
            </a:r>
            <a:r>
              <a:rPr lang="en-US" sz="2600" dirty="0" smtClean="0">
                <a:solidFill>
                  <a:srgbClr val="665B2C"/>
                </a:solidFill>
                <a:effectLst>
                  <a:outerShdw blurRad="38100" dist="38100" dir="2700000" algn="tl">
                    <a:srgbClr val="000000">
                      <a:alpha val="43137"/>
                    </a:srgbClr>
                  </a:outerShdw>
                </a:effectLst>
              </a:rPr>
              <a:t>.”</a:t>
            </a:r>
          </a:p>
          <a:p>
            <a:pPr>
              <a:defRPr/>
            </a:pPr>
            <a:r>
              <a:rPr lang="en-US" sz="2600" dirty="0" smtClean="0">
                <a:solidFill>
                  <a:srgbClr val="665B2C"/>
                </a:solidFill>
                <a:effectLst>
                  <a:outerShdw blurRad="38100" dist="38100" dir="2700000" algn="tl">
                    <a:srgbClr val="000000">
                      <a:alpha val="43137"/>
                    </a:srgbClr>
                  </a:outerShdw>
                </a:effectLst>
              </a:rPr>
              <a:t>3. Jesus was chosen, and as the Messiah he came,</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Conquering evil and death through his glorious name,</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Giving us hope of a wonderful life yet to be—</a:t>
            </a:r>
            <a:br>
              <a:rPr lang="en-US" sz="2600" dirty="0" smtClean="0">
                <a:solidFill>
                  <a:srgbClr val="665B2C"/>
                </a:solidFill>
                <a:effectLst>
                  <a:outerShdw blurRad="38100" dist="38100" dir="2700000" algn="tl">
                    <a:srgbClr val="000000">
                      <a:alpha val="43137"/>
                    </a:srgbClr>
                  </a:outerShdw>
                </a:effectLst>
              </a:rPr>
            </a:br>
            <a:r>
              <a:rPr lang="en-US" sz="2600" dirty="0" smtClean="0">
                <a:solidFill>
                  <a:srgbClr val="665B2C"/>
                </a:solidFill>
                <a:effectLst>
                  <a:outerShdw blurRad="38100" dist="38100" dir="2700000" algn="tl">
                    <a:srgbClr val="000000">
                      <a:alpha val="43137"/>
                    </a:srgbClr>
                  </a:outerShdw>
                </a:effectLst>
              </a:rPr>
              <a:t>Home in that heaven where Father is waiting for me.</a:t>
            </a:r>
          </a:p>
          <a:p>
            <a:pPr>
              <a:defRPr/>
            </a:pPr>
            <a:r>
              <a:rPr lang="en-US" sz="1400" i="1" dirty="0" smtClean="0">
                <a:solidFill>
                  <a:srgbClr val="665B2C"/>
                </a:solidFill>
                <a:effectLst>
                  <a:outerShdw blurRad="38100" dist="38100" dir="2700000" algn="tl">
                    <a:srgbClr val="000000">
                      <a:alpha val="43137"/>
                    </a:srgbClr>
                  </a:outerShdw>
                </a:effectLst>
              </a:rPr>
              <a:t>Words and music:</a:t>
            </a:r>
            <a:r>
              <a:rPr lang="en-US" sz="1400" dirty="0" smtClean="0">
                <a:solidFill>
                  <a:srgbClr val="665B2C"/>
                </a:solidFill>
                <a:effectLst>
                  <a:outerShdw blurRad="38100" dist="38100" dir="2700000" algn="tl">
                    <a:srgbClr val="000000">
                      <a:alpha val="43137"/>
                    </a:srgbClr>
                  </a:outerShdw>
                </a:effectLst>
              </a:rPr>
              <a:t> </a:t>
            </a:r>
            <a:r>
              <a:rPr lang="en-US" sz="1400" dirty="0" err="1" smtClean="0">
                <a:solidFill>
                  <a:srgbClr val="665B2C"/>
                </a:solidFill>
                <a:effectLst>
                  <a:outerShdw blurRad="38100" dist="38100" dir="2700000" algn="tl">
                    <a:srgbClr val="000000">
                      <a:alpha val="43137"/>
                    </a:srgbClr>
                  </a:outerShdw>
                </a:effectLst>
              </a:rPr>
              <a:t>Janeen</a:t>
            </a:r>
            <a:r>
              <a:rPr lang="en-US" sz="1400" dirty="0" smtClean="0">
                <a:solidFill>
                  <a:srgbClr val="665B2C"/>
                </a:solidFill>
                <a:effectLst>
                  <a:outerShdw blurRad="38100" dist="38100" dir="2700000" algn="tl">
                    <a:srgbClr val="000000">
                      <a:alpha val="43137"/>
                    </a:srgbClr>
                  </a:outerShdw>
                </a:effectLst>
              </a:rPr>
              <a:t> Jacobs Brady, b. 1934</a:t>
            </a:r>
            <a:br>
              <a:rPr lang="en-US" sz="1400" dirty="0" smtClean="0">
                <a:solidFill>
                  <a:srgbClr val="665B2C"/>
                </a:solidFill>
                <a:effectLst>
                  <a:outerShdw blurRad="38100" dist="38100" dir="2700000" algn="tl">
                    <a:srgbClr val="000000">
                      <a:alpha val="43137"/>
                    </a:srgbClr>
                  </a:outerShdw>
                </a:effectLst>
              </a:rPr>
            </a:br>
            <a:r>
              <a:rPr lang="en-US" sz="1400" dirty="0" smtClean="0">
                <a:solidFill>
                  <a:srgbClr val="665B2C"/>
                </a:solidFill>
                <a:effectLst>
                  <a:outerShdw blurRad="38100" dist="38100" dir="2700000" algn="tl">
                    <a:srgbClr val="000000">
                      <a:alpha val="43137"/>
                    </a:srgbClr>
                  </a:outerShdw>
                </a:effectLst>
              </a:rPr>
              <a:t>© 1987 by </a:t>
            </a:r>
            <a:r>
              <a:rPr lang="en-US" sz="1400" dirty="0" err="1" smtClean="0">
                <a:solidFill>
                  <a:srgbClr val="665B2C"/>
                </a:solidFill>
                <a:effectLst>
                  <a:outerShdw blurRad="38100" dist="38100" dir="2700000" algn="tl">
                    <a:srgbClr val="000000">
                      <a:alpha val="43137"/>
                    </a:srgbClr>
                  </a:outerShdw>
                </a:effectLst>
              </a:rPr>
              <a:t>Janeen</a:t>
            </a:r>
            <a:r>
              <a:rPr lang="en-US" sz="1400" dirty="0" smtClean="0">
                <a:solidFill>
                  <a:srgbClr val="665B2C"/>
                </a:solidFill>
                <a:effectLst>
                  <a:outerShdw blurRad="38100" dist="38100" dir="2700000" algn="tl">
                    <a:srgbClr val="000000">
                      <a:alpha val="43137"/>
                    </a:srgbClr>
                  </a:outerShdw>
                </a:effectLst>
              </a:rPr>
              <a:t> Jacobs Brady. This song may be copied for incidental, noncommercial church or home use.</a:t>
            </a:r>
          </a:p>
        </p:txBody>
      </p:sp>
      <p:sp>
        <p:nvSpPr>
          <p:cNvPr id="61444" name="TextBox 3"/>
          <p:cNvSpPr txBox="1">
            <a:spLocks noChangeArrowheads="1"/>
          </p:cNvSpPr>
          <p:nvPr/>
        </p:nvSpPr>
        <p:spPr bwMode="auto">
          <a:xfrm>
            <a:off x="6477000" y="6172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#7</a:t>
            </a:r>
          </a:p>
        </p:txBody>
      </p:sp>
      <p:pic>
        <p:nvPicPr>
          <p:cNvPr id="5" name="I lived in Heaven.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2296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1" presetClass="mediacall" presetSubtype="0" fill="hold" nodeType="withEffect">
                                  <p:stCondLst>
                                    <p:cond delay="0"/>
                                  </p:stCondLst>
                                  <p:childTnLst>
                                    <p:cmd type="call" cmd="playFrom(0.0)">
                                      <p:cBhvr>
                                        <p:cTn id="11" dur="113865" fill="hold"/>
                                        <p:tgtEl>
                                          <p:spTgt spid="5"/>
                                        </p:tgtEl>
                                      </p:cBhvr>
                                    </p:cmd>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61443">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61443">
                                            <p:txEl>
                                              <p:pRg st="0" end="0"/>
                                            </p:txEl>
                                          </p:spTgt>
                                        </p:tgtEl>
                                        <p:attrNameLst>
                                          <p:attrName>ppt_w</p:attrName>
                                        </p:attrNameLst>
                                      </p:cBhvr>
                                    </p:anim>
                                    <p:anim by="(#ppt_w*0.50)" calcmode="lin" valueType="num">
                                      <p:cBhvr>
                                        <p:cTn id="15" dur="250" decel="50000" autoRev="1" fill="hold">
                                          <p:stCondLst>
                                            <p:cond delay="0"/>
                                          </p:stCondLst>
                                        </p:cTn>
                                        <p:tgtEl>
                                          <p:spTgt spid="61443">
                                            <p:txEl>
                                              <p:pRg st="0" end="0"/>
                                            </p:txEl>
                                          </p:spTgt>
                                        </p:tgtEl>
                                        <p:attrNameLst>
                                          <p:attrName>ppt_x</p:attrName>
                                        </p:attrNameLst>
                                      </p:cBhvr>
                                    </p:anim>
                                    <p:anim from="(-#ppt_h/2)" to="(#ppt_y)" calcmode="lin" valueType="num">
                                      <p:cBhvr>
                                        <p:cTn id="16" dur="500" fill="hold">
                                          <p:stCondLst>
                                            <p:cond delay="0"/>
                                          </p:stCondLst>
                                        </p:cTn>
                                        <p:tgtEl>
                                          <p:spTgt spid="61443">
                                            <p:txEl>
                                              <p:pRg st="0" end="0"/>
                                            </p:txEl>
                                          </p:spTgt>
                                        </p:tgtEl>
                                        <p:attrNameLst>
                                          <p:attrName>ppt_y</p:attrName>
                                        </p:attrNameLst>
                                      </p:cBhvr>
                                    </p:anim>
                                    <p:animRot by="21600000">
                                      <p:cBhvr>
                                        <p:cTn id="17" dur="500" fill="hold">
                                          <p:stCondLst>
                                            <p:cond delay="0"/>
                                          </p:stCondLst>
                                        </p:cTn>
                                        <p:tgtEl>
                                          <p:spTgt spid="61443">
                                            <p:txEl>
                                              <p:pRg st="0" end="0"/>
                                            </p:txEl>
                                          </p:spTgt>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6144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61443">
                                            <p:txEl>
                                              <p:pRg st="1" end="1"/>
                                            </p:txEl>
                                          </p:spTgt>
                                        </p:tgtEl>
                                        <p:attrNameLst>
                                          <p:attrName>ppt_w</p:attrName>
                                        </p:attrNameLst>
                                      </p:cBhvr>
                                    </p:anim>
                                    <p:anim by="(#ppt_w*0.50)" calcmode="lin" valueType="num">
                                      <p:cBhvr>
                                        <p:cTn id="21" dur="500" decel="50000" autoRev="1" fill="hold">
                                          <p:stCondLst>
                                            <p:cond delay="0"/>
                                          </p:stCondLst>
                                        </p:cTn>
                                        <p:tgtEl>
                                          <p:spTgt spid="61443">
                                            <p:txEl>
                                              <p:pRg st="1" end="1"/>
                                            </p:txEl>
                                          </p:spTgt>
                                        </p:tgtEl>
                                        <p:attrNameLst>
                                          <p:attrName>ppt_x</p:attrName>
                                        </p:attrNameLst>
                                      </p:cBhvr>
                                    </p:anim>
                                    <p:anim from="(-#ppt_h/2)" to="(#ppt_y)" calcmode="lin" valueType="num">
                                      <p:cBhvr>
                                        <p:cTn id="22" dur="1000" fill="hold">
                                          <p:stCondLst>
                                            <p:cond delay="0"/>
                                          </p:stCondLst>
                                        </p:cTn>
                                        <p:tgtEl>
                                          <p:spTgt spid="61443">
                                            <p:txEl>
                                              <p:pRg st="1" end="1"/>
                                            </p:txEl>
                                          </p:spTgt>
                                        </p:tgtEl>
                                        <p:attrNameLst>
                                          <p:attrName>ppt_y</p:attrName>
                                        </p:attrNameLst>
                                      </p:cBhvr>
                                    </p:anim>
                                    <p:animRot by="21600000">
                                      <p:cBhvr>
                                        <p:cTn id="23" dur="1000" fill="hold">
                                          <p:stCondLst>
                                            <p:cond delay="0"/>
                                          </p:stCondLst>
                                        </p:cTn>
                                        <p:tgtEl>
                                          <p:spTgt spid="61443">
                                            <p:txEl>
                                              <p:pRg st="1" end="1"/>
                                            </p:txEl>
                                          </p:spTgt>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61443">
                                            <p:txEl>
                                              <p:pRg st="2" end="2"/>
                                            </p:txEl>
                                          </p:spTgt>
                                        </p:tgtEl>
                                        <p:attrNameLst>
                                          <p:attrName>style.visibility</p:attrName>
                                        </p:attrNameLst>
                                      </p:cBhvr>
                                      <p:to>
                                        <p:strVal val="visible"/>
                                      </p:to>
                                    </p:set>
                                    <p:anim by="(-#ppt_w*2)" calcmode="lin" valueType="num">
                                      <p:cBhvr rctx="PPT">
                                        <p:cTn id="26" dur="1000" autoRev="1" fill="hold">
                                          <p:stCondLst>
                                            <p:cond delay="0"/>
                                          </p:stCondLst>
                                        </p:cTn>
                                        <p:tgtEl>
                                          <p:spTgt spid="61443">
                                            <p:txEl>
                                              <p:pRg st="2" end="2"/>
                                            </p:txEl>
                                          </p:spTgt>
                                        </p:tgtEl>
                                        <p:attrNameLst>
                                          <p:attrName>ppt_w</p:attrName>
                                        </p:attrNameLst>
                                      </p:cBhvr>
                                    </p:anim>
                                    <p:anim by="(#ppt_w*0.50)" calcmode="lin" valueType="num">
                                      <p:cBhvr>
                                        <p:cTn id="27" dur="1000" decel="50000" autoRev="1" fill="hold">
                                          <p:stCondLst>
                                            <p:cond delay="0"/>
                                          </p:stCondLst>
                                        </p:cTn>
                                        <p:tgtEl>
                                          <p:spTgt spid="61443">
                                            <p:txEl>
                                              <p:pRg st="2" end="2"/>
                                            </p:txEl>
                                          </p:spTgt>
                                        </p:tgtEl>
                                        <p:attrNameLst>
                                          <p:attrName>ppt_x</p:attrName>
                                        </p:attrNameLst>
                                      </p:cBhvr>
                                    </p:anim>
                                    <p:anim from="(-#ppt_h/2)" to="(#ppt_y)" calcmode="lin" valueType="num">
                                      <p:cBhvr>
                                        <p:cTn id="28" dur="2000" fill="hold">
                                          <p:stCondLst>
                                            <p:cond delay="0"/>
                                          </p:stCondLst>
                                        </p:cTn>
                                        <p:tgtEl>
                                          <p:spTgt spid="61443">
                                            <p:txEl>
                                              <p:pRg st="2" end="2"/>
                                            </p:txEl>
                                          </p:spTgt>
                                        </p:tgtEl>
                                        <p:attrNameLst>
                                          <p:attrName>ppt_y</p:attrName>
                                        </p:attrNameLst>
                                      </p:cBhvr>
                                    </p:anim>
                                    <p:animRot by="21600000">
                                      <p:cBhvr>
                                        <p:cTn id="29" dur="2000" fill="hold">
                                          <p:stCondLst>
                                            <p:cond delay="0"/>
                                          </p:stCondLst>
                                        </p:cTn>
                                        <p:tgtEl>
                                          <p:spTgt spid="61443">
                                            <p:txEl>
                                              <p:pRg st="2" end="2"/>
                                            </p:txEl>
                                          </p:spTgt>
                                        </p:tgtEl>
                                        <p:attrNameLst>
                                          <p:attrName>r</p:attrName>
                                        </p:attrNameLst>
                                      </p:cBhvr>
                                    </p:animRot>
                                  </p:childTnLst>
                                </p:cTn>
                              </p:par>
                              <p:par>
                                <p:cTn id="30" presetID="10" presetClass="entr" presetSubtype="0" fill="hold" grpId="0" nodeType="withEffect">
                                  <p:stCondLst>
                                    <p:cond delay="0"/>
                                  </p:stCondLst>
                                  <p:childTnLst>
                                    <p:set>
                                      <p:cBhvr>
                                        <p:cTn id="31" dur="1" fill="hold">
                                          <p:stCondLst>
                                            <p:cond delay="0"/>
                                          </p:stCondLst>
                                        </p:cTn>
                                        <p:tgtEl>
                                          <p:spTgt spid="61443">
                                            <p:txEl>
                                              <p:pRg st="3" end="3"/>
                                            </p:txEl>
                                          </p:spTgt>
                                        </p:tgtEl>
                                        <p:attrNameLst>
                                          <p:attrName>style.visibility</p:attrName>
                                        </p:attrNameLst>
                                      </p:cBhvr>
                                      <p:to>
                                        <p:strVal val="visible"/>
                                      </p:to>
                                    </p:set>
                                    <p:animEffect transition="in" filter="fade">
                                      <p:cBhvr>
                                        <p:cTn id="32" dur="20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614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16200000" scaled="1"/>
        </a:gradFill>
        <a:effectLst/>
      </p:bgPr>
    </p:bg>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228600" y="533400"/>
            <a:ext cx="8382000" cy="2046288"/>
          </a:xfrm>
        </p:spPr>
        <p:txBody>
          <a:bodyPr/>
          <a:lstStyle/>
          <a:p>
            <a:pPr>
              <a:defRPr/>
            </a:pPr>
            <a:r>
              <a:rPr lang="en-US" sz="3500" dirty="0" smtClean="0">
                <a:effectLst>
                  <a:outerShdw blurRad="38100" dist="38100" dir="2700000" algn="tl">
                    <a:srgbClr val="000000">
                      <a:alpha val="43137"/>
                    </a:srgbClr>
                  </a:outerShdw>
                </a:effectLst>
              </a:rPr>
              <a:t>I am grateful for the privilege of worshiping Heavenly Father and of praying to him. </a:t>
            </a:r>
          </a:p>
          <a:p>
            <a:pPr>
              <a:defRPr/>
            </a:pPr>
            <a:r>
              <a:rPr lang="en-US" sz="3500" dirty="0" smtClean="0">
                <a:effectLst>
                  <a:outerShdw blurRad="38100" dist="38100" dir="2700000" algn="tl">
                    <a:srgbClr val="000000">
                      <a:alpha val="43137"/>
                    </a:srgbClr>
                  </a:outerShdw>
                </a:effectLst>
              </a:rPr>
              <a:t>I encourage each of you to decide now to worship Heavenly Father.</a:t>
            </a:r>
          </a:p>
        </p:txBody>
      </p:sp>
      <p:sp>
        <p:nvSpPr>
          <p:cNvPr id="5" name="Content Placeholder 2"/>
          <p:cNvSpPr txBox="1">
            <a:spLocks/>
          </p:cNvSpPr>
          <p:nvPr/>
        </p:nvSpPr>
        <p:spPr bwMode="auto">
          <a:xfrm>
            <a:off x="228600" y="2590800"/>
            <a:ext cx="4953000" cy="3878263"/>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500" dirty="0">
                <a:effectLst>
                  <a:outerShdw blurRad="38100" dist="38100" dir="2700000" algn="tl">
                    <a:srgbClr val="000000">
                      <a:alpha val="43137"/>
                    </a:srgbClr>
                  </a:outerShdw>
                </a:effectLst>
                <a:latin typeface="+mn-lt"/>
              </a:rPr>
              <a:t>I challenge you to beware of worshiping false gods and to not let anything become more important than worshiping and obeying Heavenly Father and Jesus Christ. </a:t>
            </a:r>
          </a:p>
        </p:txBody>
      </p:sp>
      <p:pic>
        <p:nvPicPr>
          <p:cNvPr id="6" name="Picture 6" descr="http://www.creativeworks.byu.edu/catalog/products/council.jpg"/>
          <p:cNvPicPr>
            <a:picLocks noChangeAspect="1" noChangeArrowheads="1"/>
          </p:cNvPicPr>
          <p:nvPr/>
        </p:nvPicPr>
        <p:blipFill>
          <a:blip r:embed="rId3"/>
          <a:srcRect l="5563" t="4443" r="5420" b="7359"/>
          <a:stretch>
            <a:fillRect/>
          </a:stretch>
        </p:blipFill>
        <p:spPr bwMode="auto">
          <a:xfrm>
            <a:off x="5257800" y="2405063"/>
            <a:ext cx="3195638" cy="39624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62466">
                                            <p:txEl>
                                              <p:pRg st="0" end="0"/>
                                            </p:txEl>
                                          </p:spTgt>
                                        </p:tgtEl>
                                        <p:attrNameLst>
                                          <p:attrName>style.visibility</p:attrName>
                                        </p:attrNameLst>
                                      </p:cBhvr>
                                      <p:to>
                                        <p:strVal val="visible"/>
                                      </p:to>
                                    </p:set>
                                    <p:animEffect transition="in" filter="fade">
                                      <p:cBhvr>
                                        <p:cTn id="11" dur="1000"/>
                                        <p:tgtEl>
                                          <p:spTgt spid="62466">
                                            <p:txEl>
                                              <p:pRg st="0" end="0"/>
                                            </p:txEl>
                                          </p:spTgt>
                                        </p:tgtEl>
                                      </p:cBhvr>
                                    </p:animEffect>
                                    <p:anim calcmode="lin" valueType="num">
                                      <p:cBhvr>
                                        <p:cTn id="12" dur="10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24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2466">
                                            <p:txEl>
                                              <p:pRg st="1" end="1"/>
                                            </p:txEl>
                                          </p:spTgt>
                                        </p:tgtEl>
                                        <p:attrNameLst>
                                          <p:attrName>style.visibility</p:attrName>
                                        </p:attrNameLst>
                                      </p:cBhvr>
                                      <p:to>
                                        <p:strVal val="visible"/>
                                      </p:to>
                                    </p:set>
                                    <p:animEffect transition="in" filter="fade">
                                      <p:cBhvr>
                                        <p:cTn id="18" dur="1000"/>
                                        <p:tgtEl>
                                          <p:spTgt spid="62466">
                                            <p:txEl>
                                              <p:pRg st="1" end="1"/>
                                            </p:txEl>
                                          </p:spTgt>
                                        </p:tgtEl>
                                      </p:cBhvr>
                                    </p:animEffect>
                                    <p:anim calcmode="lin" valueType="num">
                                      <p:cBhvr>
                                        <p:cTn id="19" dur="1000" fill="hold"/>
                                        <p:tgtEl>
                                          <p:spTgt spid="6246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24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16200000" scaled="1"/>
        </a:gra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533400" y="609600"/>
            <a:ext cx="7772400" cy="5213350"/>
          </a:xfrm>
        </p:spPr>
        <p:txBody>
          <a:bodyPr/>
          <a:lstStyle/>
          <a:p>
            <a:pPr eaLnBrk="1" hangingPunct="1">
              <a:defRPr/>
            </a:pPr>
            <a:r>
              <a:rPr lang="en-US" sz="2800" dirty="0" smtClean="0">
                <a:effectLst>
                  <a:outerShdw blurRad="38100" dist="38100" dir="2700000" algn="tl">
                    <a:srgbClr val="000000">
                      <a:alpha val="43137"/>
                    </a:srgbClr>
                  </a:outerShdw>
                </a:effectLst>
              </a:rPr>
              <a:t>Images and clipart are from lds.org, sugardoodle.net, Microsoft Office, and other websites indicating the images were in the public domain. The hymns, scripture story and lesson are primarily from www.lds.org.</a:t>
            </a:r>
          </a:p>
          <a:p>
            <a:pPr eaLnBrk="1" hangingPunct="1">
              <a:defRPr/>
            </a:pPr>
            <a:r>
              <a:rPr lang="en-US" sz="2800" dirty="0" smtClean="0">
                <a:effectLst>
                  <a:outerShdw blurRad="38100" dist="38100" dir="2700000" algn="tl">
                    <a:srgbClr val="000000">
                      <a:alpha val="43137"/>
                    </a:srgbClr>
                  </a:outerShdw>
                </a:effectLst>
              </a:rPr>
              <a:t>Please do not use this presentation for commercial use. Feel free to alter the presentation for use in church or home to suit personal preference.</a:t>
            </a:r>
          </a:p>
          <a:p>
            <a:pPr eaLnBrk="1" hangingPunct="1">
              <a:defRPr/>
            </a:pPr>
            <a:r>
              <a:rPr lang="en-US" sz="2800" dirty="0" smtClean="0">
                <a:effectLst>
                  <a:outerShdw blurRad="38100" dist="38100" dir="2700000" algn="tl">
                    <a:srgbClr val="000000">
                      <a:alpha val="43137"/>
                    </a:srgbClr>
                  </a:outerShdw>
                </a:effectLst>
              </a:rPr>
              <a:t>The presentation is intended to supplement, not replace, the lesson manual or scriptures. Teachers should refer to the manual, scriptures and other resources when preparing and conducting the lesson.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fade">
                                      <p:cBhvr>
                                        <p:cTn id="7" dur="2000"/>
                                        <p:tgtEl>
                                          <p:spTgt spid="63490">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animEffect transition="in" filter="fade">
                                      <p:cBhvr>
                                        <p:cTn id="11" dur="2000"/>
                                        <p:tgtEl>
                                          <p:spTgt spid="63490">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animEffect transition="in" filter="fade">
                                      <p:cBhvr>
                                        <p:cTn id="15" dur="2000"/>
                                        <p:tgtEl>
                                          <p:spTgt spid="63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4"/>
          <p:cNvSpPr>
            <a:spLocks noGrp="1"/>
          </p:cNvSpPr>
          <p:nvPr>
            <p:ph type="body" sz="quarter" idx="10"/>
          </p:nvPr>
        </p:nvSpPr>
        <p:spPr>
          <a:xfrm>
            <a:off x="533400" y="685800"/>
            <a:ext cx="7696200" cy="1993900"/>
          </a:xfrm>
        </p:spPr>
        <p:txBody>
          <a:bodyPr/>
          <a:lstStyle/>
          <a:p>
            <a:pPr>
              <a:defRPr/>
            </a:pPr>
            <a:r>
              <a:rPr lang="en-US" sz="3600" dirty="0" smtClean="0">
                <a:effectLst>
                  <a:outerShdw blurRad="38100" dist="38100" dir="2700000" algn="tl">
                    <a:srgbClr val="000000">
                      <a:alpha val="43137"/>
                    </a:srgbClr>
                  </a:outerShdw>
                </a:effectLst>
              </a:rPr>
              <a:t>A rock cannot hear or answer prayers. It has no power, no life, no personality, and no feelings, and it cannot give or show love.</a:t>
            </a:r>
          </a:p>
        </p:txBody>
      </p:sp>
      <p:pic>
        <p:nvPicPr>
          <p:cNvPr id="11267" name="Picture 6" descr="[rock.JPG]"/>
          <p:cNvPicPr>
            <a:picLocks noChangeAspect="1" noChangeArrowheads="1"/>
          </p:cNvPicPr>
          <p:nvPr/>
        </p:nvPicPr>
        <p:blipFill>
          <a:blip r:embed="rId2"/>
          <a:srcRect/>
          <a:stretch>
            <a:fillRect/>
          </a:stretch>
        </p:blipFill>
        <p:spPr bwMode="auto">
          <a:xfrm>
            <a:off x="5562600" y="2209800"/>
            <a:ext cx="2628900" cy="21097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 Placeholder 4"/>
          <p:cNvSpPr txBox="1">
            <a:spLocks/>
          </p:cNvSpPr>
          <p:nvPr/>
        </p:nvSpPr>
        <p:spPr bwMode="auto">
          <a:xfrm>
            <a:off x="533400" y="2667000"/>
            <a:ext cx="4876800" cy="3490913"/>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600" dirty="0">
                <a:effectLst>
                  <a:outerShdw blurRad="38100" dist="38100" dir="2700000" algn="tl">
                    <a:srgbClr val="000000">
                      <a:alpha val="43137"/>
                    </a:srgbClr>
                  </a:outerShdw>
                </a:effectLst>
                <a:latin typeface="+mn-lt"/>
              </a:rPr>
              <a:t>We will learn about how Elijah tried to teach the Israelites to worship and pray to Heavenly Father instead of nonliving objects or graven images.</a:t>
            </a:r>
            <a:endParaRPr lang="en-US" sz="3200" dirty="0">
              <a:effectLst>
                <a:outerShdw blurRad="38100" dist="38100" dir="2700000" algn="tl">
                  <a:srgbClr val="000000">
                    <a:alpha val="43137"/>
                  </a:srgbClr>
                </a:outerShdw>
              </a:effectLst>
              <a:latin typeface="+mn-lt"/>
            </a:endParaRPr>
          </a:p>
        </p:txBody>
      </p:sp>
      <p:pic>
        <p:nvPicPr>
          <p:cNvPr id="11269" name="Picture 4" descr="http://www.eborg2.com/BibleOT/11-1Kings/1Kings-A01.jpg"/>
          <p:cNvPicPr>
            <a:picLocks noChangeAspect="1" noChangeArrowheads="1"/>
          </p:cNvPicPr>
          <p:nvPr/>
        </p:nvPicPr>
        <p:blipFill>
          <a:blip r:embed="rId4"/>
          <a:srcRect l="2187" b="54771"/>
          <a:stretch>
            <a:fillRect/>
          </a:stretch>
        </p:blipFill>
        <p:spPr bwMode="auto">
          <a:xfrm>
            <a:off x="5562600" y="4446588"/>
            <a:ext cx="2647950" cy="16827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1000" fill="hold"/>
                                        <p:tgtEl>
                                          <p:spTgt spid="11266">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11266">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11266">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11266">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11266">
                                            <p:txEl>
                                              <p:pRg st="0" end="0"/>
                                            </p:txEl>
                                          </p:spTgt>
                                        </p:tgtEl>
                                      </p:cBhvr>
                                    </p:animEffect>
                                  </p:childTnLst>
                                </p:cTn>
                              </p:par>
                            </p:childTnLst>
                          </p:cTn>
                        </p:par>
                        <p:par>
                          <p:cTn id="12" fill="hold" nodeType="afterGroup">
                            <p:stCondLst>
                              <p:cond delay="1000"/>
                            </p:stCondLst>
                            <p:childTnLst>
                              <p:par>
                                <p:cTn id="13" presetID="26" presetClass="entr" presetSubtype="0" fill="hold" nodeType="after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wipe(down)">
                                      <p:cBhvr>
                                        <p:cTn id="15" dur="580">
                                          <p:stCondLst>
                                            <p:cond delay="0"/>
                                          </p:stCondLst>
                                        </p:cTn>
                                        <p:tgtEl>
                                          <p:spTgt spid="11267"/>
                                        </p:tgtEl>
                                      </p:cBhvr>
                                    </p:animEffect>
                                    <p:anim calcmode="lin" valueType="num">
                                      <p:cBhvr>
                                        <p:cTn id="16"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21" dur="26">
                                          <p:stCondLst>
                                            <p:cond delay="650"/>
                                          </p:stCondLst>
                                        </p:cTn>
                                        <p:tgtEl>
                                          <p:spTgt spid="11267"/>
                                        </p:tgtEl>
                                      </p:cBhvr>
                                      <p:to x="100000" y="60000"/>
                                    </p:animScale>
                                    <p:animScale>
                                      <p:cBhvr>
                                        <p:cTn id="22" dur="166" decel="50000">
                                          <p:stCondLst>
                                            <p:cond delay="676"/>
                                          </p:stCondLst>
                                        </p:cTn>
                                        <p:tgtEl>
                                          <p:spTgt spid="11267"/>
                                        </p:tgtEl>
                                      </p:cBhvr>
                                      <p:to x="100000" y="100000"/>
                                    </p:animScale>
                                    <p:animScale>
                                      <p:cBhvr>
                                        <p:cTn id="23" dur="26">
                                          <p:stCondLst>
                                            <p:cond delay="1312"/>
                                          </p:stCondLst>
                                        </p:cTn>
                                        <p:tgtEl>
                                          <p:spTgt spid="11267"/>
                                        </p:tgtEl>
                                      </p:cBhvr>
                                      <p:to x="100000" y="80000"/>
                                    </p:animScale>
                                    <p:animScale>
                                      <p:cBhvr>
                                        <p:cTn id="24" dur="166" decel="50000">
                                          <p:stCondLst>
                                            <p:cond delay="1338"/>
                                          </p:stCondLst>
                                        </p:cTn>
                                        <p:tgtEl>
                                          <p:spTgt spid="11267"/>
                                        </p:tgtEl>
                                      </p:cBhvr>
                                      <p:to x="100000" y="100000"/>
                                    </p:animScale>
                                    <p:animScale>
                                      <p:cBhvr>
                                        <p:cTn id="25" dur="26">
                                          <p:stCondLst>
                                            <p:cond delay="1642"/>
                                          </p:stCondLst>
                                        </p:cTn>
                                        <p:tgtEl>
                                          <p:spTgt spid="11267"/>
                                        </p:tgtEl>
                                      </p:cBhvr>
                                      <p:to x="100000" y="90000"/>
                                    </p:animScale>
                                    <p:animScale>
                                      <p:cBhvr>
                                        <p:cTn id="26" dur="166" decel="50000">
                                          <p:stCondLst>
                                            <p:cond delay="1668"/>
                                          </p:stCondLst>
                                        </p:cTn>
                                        <p:tgtEl>
                                          <p:spTgt spid="11267"/>
                                        </p:tgtEl>
                                      </p:cBhvr>
                                      <p:to x="100000" y="100000"/>
                                    </p:animScale>
                                    <p:animScale>
                                      <p:cBhvr>
                                        <p:cTn id="27" dur="26">
                                          <p:stCondLst>
                                            <p:cond delay="1808"/>
                                          </p:stCondLst>
                                        </p:cTn>
                                        <p:tgtEl>
                                          <p:spTgt spid="11267"/>
                                        </p:tgtEl>
                                      </p:cBhvr>
                                      <p:to x="100000" y="95000"/>
                                    </p:animScale>
                                    <p:animScale>
                                      <p:cBhvr>
                                        <p:cTn id="28" dur="166" decel="50000">
                                          <p:stCondLst>
                                            <p:cond delay="1834"/>
                                          </p:stCondLst>
                                        </p:cTn>
                                        <p:tgtEl>
                                          <p:spTgt spid="11267"/>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fade">
                                      <p:cBhvr>
                                        <p:cTn id="37" dur="1000"/>
                                        <p:tgtEl>
                                          <p:spTgt spid="7"/>
                                        </p:tgtEl>
                                      </p:cBhvr>
                                    </p:animEffect>
                                  </p:childTnLst>
                                </p:cTn>
                              </p:par>
                            </p:childTnLst>
                          </p:cTn>
                        </p:par>
                        <p:par>
                          <p:cTn id="38" fill="hold" nodeType="afterGroup">
                            <p:stCondLst>
                              <p:cond delay="1000"/>
                            </p:stCondLst>
                            <p:childTnLst>
                              <p:par>
                                <p:cTn id="39" presetID="16" presetClass="entr" presetSubtype="37" fill="hold" nodeType="afterEffect">
                                  <p:stCondLst>
                                    <p:cond delay="0"/>
                                  </p:stCondLst>
                                  <p:childTnLst>
                                    <p:set>
                                      <p:cBhvr>
                                        <p:cTn id="40" dur="1" fill="hold">
                                          <p:stCondLst>
                                            <p:cond delay="0"/>
                                          </p:stCondLst>
                                        </p:cTn>
                                        <p:tgtEl>
                                          <p:spTgt spid="11269"/>
                                        </p:tgtEl>
                                        <p:attrNameLst>
                                          <p:attrName>style.visibility</p:attrName>
                                        </p:attrNameLst>
                                      </p:cBhvr>
                                      <p:to>
                                        <p:strVal val="visible"/>
                                      </p:to>
                                    </p:set>
                                    <p:animEffect transition="in" filter="barn(outVertical)">
                                      <p:cBhvr>
                                        <p:cTn id="41"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1"/>
            <a:ext cx="7391400" cy="5562600"/>
          </a:xfrm>
        </p:spPr>
        <p:txBody>
          <a:bodyPr/>
          <a:lstStyle/>
          <a:p>
            <a:pPr algn="ctr">
              <a:defRPr/>
            </a:pPr>
            <a:r>
              <a:rPr sz="14000" b="1" smtClean="0">
                <a:latin typeface="Juice ITC" pitchFamily="82" charset="0"/>
              </a:rPr>
              <a:t>Elijah and the False Prophets of Baal</a:t>
            </a:r>
            <a:endParaRPr sz="14000" b="1">
              <a:latin typeface="Juice ITC"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914400"/>
            <a:ext cx="5105400" cy="5097463"/>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Elijah was a prophet of God. He had the power of the priesthood and the power of God.</a:t>
            </a:r>
          </a:p>
          <a:p>
            <a:pPr marL="396875" indent="-396875" defTabSz="912813" eaLnBrk="0" hangingPunct="0">
              <a:lnSpc>
                <a:spcPct val="90000"/>
              </a:lnSpc>
              <a:spcBef>
                <a:spcPct val="20000"/>
              </a:spcBef>
              <a:buFontTx/>
              <a:buBlip>
                <a:blip r:embed="rId2"/>
              </a:buBlip>
              <a:defRPr/>
            </a:pPr>
            <a:r>
              <a:rPr lang="en-US" sz="3600" dirty="0">
                <a:effectLst>
                  <a:outerShdw blurRad="38100" dist="38100" dir="2700000" algn="tl">
                    <a:srgbClr val="000000">
                      <a:alpha val="43137"/>
                    </a:srgbClr>
                  </a:outerShdw>
                </a:effectLst>
                <a:latin typeface="+mn-lt"/>
              </a:rPr>
              <a:t>Many wicked people in the kingdom of Israel worshiped an idol named Baal. There were 850 priests of Baal. They were wicked priests. </a:t>
            </a:r>
          </a:p>
        </p:txBody>
      </p:sp>
      <p:pic>
        <p:nvPicPr>
          <p:cNvPr id="13315" name="Picture 2" descr="Image"/>
          <p:cNvPicPr>
            <a:picLocks noChangeAspect="1" noChangeArrowheads="1"/>
          </p:cNvPicPr>
          <p:nvPr/>
        </p:nvPicPr>
        <p:blipFill>
          <a:blip r:embed="rId3"/>
          <a:srcRect/>
          <a:stretch>
            <a:fillRect/>
          </a:stretch>
        </p:blipFill>
        <p:spPr bwMode="auto">
          <a:xfrm>
            <a:off x="5562600" y="685800"/>
            <a:ext cx="2657475" cy="23939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316" name="Picture 6" descr="http://exministries.files.wordpress.com/2010/06/lake1701.jpg"/>
          <p:cNvPicPr>
            <a:picLocks noChangeAspect="1" noChangeArrowheads="1"/>
          </p:cNvPicPr>
          <p:nvPr/>
        </p:nvPicPr>
        <p:blipFill>
          <a:blip r:embed="rId4"/>
          <a:srcRect l="2837" t="3528"/>
          <a:stretch>
            <a:fillRect/>
          </a:stretch>
        </p:blipFill>
        <p:spPr bwMode="auto">
          <a:xfrm>
            <a:off x="5562600" y="3192463"/>
            <a:ext cx="2686050" cy="298926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fade">
                                      <p:cBhvr>
                                        <p:cTn id="11" dur="1000"/>
                                        <p:tgtEl>
                                          <p:spTgt spid="13315"/>
                                        </p:tgtEl>
                                      </p:cBhvr>
                                    </p:animEffect>
                                    <p:anim calcmode="lin" valueType="num">
                                      <p:cBhvr>
                                        <p:cTn id="12" dur="1000" fill="hold"/>
                                        <p:tgtEl>
                                          <p:spTgt spid="13315"/>
                                        </p:tgtEl>
                                        <p:attrNameLst>
                                          <p:attrName>ppt_x</p:attrName>
                                        </p:attrNameLst>
                                      </p:cBhvr>
                                      <p:tavLst>
                                        <p:tav tm="0">
                                          <p:val>
                                            <p:strVal val="#ppt_x"/>
                                          </p:val>
                                        </p:tav>
                                        <p:tav tm="100000">
                                          <p:val>
                                            <p:strVal val="#ppt_x"/>
                                          </p:val>
                                        </p:tav>
                                      </p:tavLst>
                                    </p:anim>
                                    <p:anim calcmode="lin" valueType="num">
                                      <p:cBhvr>
                                        <p:cTn id="13"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8" dur="500"/>
                                        <p:tgtEl>
                                          <p:spTgt spid="5">
                                            <p:txEl>
                                              <p:pRg st="1" end="1"/>
                                            </p:txEl>
                                          </p:spTgt>
                                        </p:tgtEl>
                                      </p:cBhvr>
                                    </p:animEffect>
                                  </p:childTnLst>
                                </p:cTn>
                              </p:par>
                            </p:childTnLst>
                          </p:cTn>
                        </p:par>
                        <p:par>
                          <p:cTn id="19" fill="hold" nodeType="afterGroup">
                            <p:stCondLst>
                              <p:cond delay="500"/>
                            </p:stCondLst>
                            <p:childTnLst>
                              <p:par>
                                <p:cTn id="20" presetID="47" presetClass="entr" presetSubtype="0" fill="hold" nodeType="after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fade">
                                      <p:cBhvr>
                                        <p:cTn id="22" dur="1000"/>
                                        <p:tgtEl>
                                          <p:spTgt spid="13316"/>
                                        </p:tgtEl>
                                      </p:cBhvr>
                                    </p:animEffect>
                                    <p:anim calcmode="lin" valueType="num">
                                      <p:cBhvr>
                                        <p:cTn id="23" dur="1000" fill="hold"/>
                                        <p:tgtEl>
                                          <p:spTgt spid="13316"/>
                                        </p:tgtEl>
                                        <p:attrNameLst>
                                          <p:attrName>ppt_x</p:attrName>
                                        </p:attrNameLst>
                                      </p:cBhvr>
                                      <p:tavLst>
                                        <p:tav tm="0">
                                          <p:val>
                                            <p:strVal val="#ppt_x"/>
                                          </p:val>
                                        </p:tav>
                                        <p:tav tm="100000">
                                          <p:val>
                                            <p:strVal val="#ppt_x"/>
                                          </p:val>
                                        </p:tav>
                                      </p:tavLst>
                                    </p:anim>
                                    <p:anim calcmode="lin" valueType="num">
                                      <p:cBhvr>
                                        <p:cTn id="2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Image"/>
          <p:cNvPicPr>
            <a:picLocks noChangeAspect="1" noChangeArrowheads="1"/>
          </p:cNvPicPr>
          <p:nvPr/>
        </p:nvPicPr>
        <p:blipFill>
          <a:blip r:embed="rId2"/>
          <a:srcRect/>
          <a:stretch>
            <a:fillRect/>
          </a:stretch>
        </p:blipFill>
        <p:spPr bwMode="auto">
          <a:xfrm>
            <a:off x="5486400" y="3709988"/>
            <a:ext cx="2733675" cy="24622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457200" y="533400"/>
            <a:ext cx="5029200" cy="5754688"/>
          </a:xfrm>
          <a:prstGeom prst="rect">
            <a:avLst/>
          </a:prstGeom>
          <a:noFill/>
          <a:ln w="9525">
            <a:noFill/>
            <a:miter lim="800000"/>
            <a:headEnd/>
            <a:tailEnd/>
          </a:ln>
        </p:spPr>
        <p:txBody>
          <a:bodyPr lIns="0" tIns="0" rIns="0" bIns="0">
            <a:spAutoFit/>
          </a:bodyPr>
          <a:lstStyle/>
          <a:p>
            <a:pPr marL="396875" indent="-396875" defTabSz="912813" eaLnBrk="0" hangingPunct="0">
              <a:lnSpc>
                <a:spcPct val="90000"/>
              </a:lnSpc>
              <a:spcBef>
                <a:spcPct val="20000"/>
              </a:spcBef>
              <a:buFontTx/>
              <a:buBlip>
                <a:blip r:embed="rId3"/>
              </a:buBlip>
              <a:defRPr/>
            </a:pPr>
            <a:r>
              <a:rPr lang="en-US" sz="3400" dirty="0">
                <a:effectLst>
                  <a:outerShdw blurRad="38100" dist="38100" dir="2700000" algn="tl">
                    <a:srgbClr val="000000">
                      <a:alpha val="43137"/>
                    </a:srgbClr>
                  </a:outerShdw>
                </a:effectLst>
                <a:latin typeface="+mn-lt"/>
              </a:rPr>
              <a:t>The prophet Elijah talked to King Ahab. He told Ahab to bring all his people to a mountain. Elijah wanted the wicked priests of Baal to come, too. </a:t>
            </a:r>
          </a:p>
          <a:p>
            <a:pPr marL="396875" indent="-396875" defTabSz="912813" eaLnBrk="0" hangingPunct="0">
              <a:lnSpc>
                <a:spcPct val="90000"/>
              </a:lnSpc>
              <a:spcBef>
                <a:spcPct val="20000"/>
              </a:spcBef>
              <a:buFontTx/>
              <a:buBlip>
                <a:blip r:embed="rId3"/>
              </a:buBlip>
              <a:defRPr/>
            </a:pPr>
            <a:r>
              <a:rPr lang="en-US" sz="3400" dirty="0">
                <a:effectLst>
                  <a:outerShdw blurRad="38100" dist="38100" dir="2700000" algn="tl">
                    <a:srgbClr val="000000">
                      <a:alpha val="43137"/>
                    </a:srgbClr>
                  </a:outerShdw>
                </a:effectLst>
                <a:latin typeface="+mn-lt"/>
              </a:rPr>
              <a:t>Elijah said they must choose to worship God or Baal. They could not worship both. It is wicked to worship idols. </a:t>
            </a:r>
          </a:p>
        </p:txBody>
      </p:sp>
      <p:pic>
        <p:nvPicPr>
          <p:cNvPr id="14340" name="Picture 4" descr="Image"/>
          <p:cNvPicPr>
            <a:picLocks noChangeAspect="1" noChangeArrowheads="1"/>
          </p:cNvPicPr>
          <p:nvPr/>
        </p:nvPicPr>
        <p:blipFill>
          <a:blip r:embed="rId4"/>
          <a:srcRect/>
          <a:stretch>
            <a:fillRect/>
          </a:stretch>
        </p:blipFill>
        <p:spPr bwMode="auto">
          <a:xfrm>
            <a:off x="5486400" y="685800"/>
            <a:ext cx="2759075" cy="248443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
                                            <p:txEl>
                                              <p:pRg st="0" end="0"/>
                                            </p:txEl>
                                          </p:spTgt>
                                        </p:tgtEl>
                                      </p:cBhvr>
                                    </p:animEffect>
                                  </p:childTnLst>
                                </p:cTn>
                              </p:par>
                            </p:childTnLst>
                          </p:cTn>
                        </p:par>
                        <p:par>
                          <p:cTn id="12" fill="hold" nodeType="afterGroup">
                            <p:stCondLst>
                              <p:cond delay="500"/>
                            </p:stCondLst>
                            <p:childTnLst>
                              <p:par>
                                <p:cTn id="13" presetID="2" presetClass="entr" presetSubtype="8" fill="hold" nodeType="after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additive="base">
                                        <p:cTn id="15" dur="1000" fill="hold"/>
                                        <p:tgtEl>
                                          <p:spTgt spid="14340"/>
                                        </p:tgtEl>
                                        <p:attrNameLst>
                                          <p:attrName>ppt_x</p:attrName>
                                        </p:attrNameLst>
                                      </p:cBhvr>
                                      <p:tavLst>
                                        <p:tav tm="0">
                                          <p:val>
                                            <p:strVal val="0-#ppt_w/2"/>
                                          </p:val>
                                        </p:tav>
                                        <p:tav tm="100000">
                                          <p:val>
                                            <p:strVal val="#ppt_x"/>
                                          </p:val>
                                        </p:tav>
                                      </p:tavLst>
                                    </p:anim>
                                    <p:anim calcmode="lin" valueType="num">
                                      <p:cBhvr additive="base">
                                        <p:cTn id="16" dur="10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5">
                                            <p:txEl>
                                              <p:pRg st="1" end="1"/>
                                            </p:txEl>
                                          </p:spTgt>
                                        </p:tgtEl>
                                      </p:cBhvr>
                                    </p:animEffect>
                                  </p:childTnLst>
                                </p:cTn>
                              </p:par>
                            </p:childTnLst>
                          </p:cTn>
                        </p:par>
                        <p:par>
                          <p:cTn id="26" fill="hold" nodeType="afterGroup">
                            <p:stCondLst>
                              <p:cond delay="500"/>
                            </p:stCondLst>
                            <p:childTnLst>
                              <p:par>
                                <p:cTn id="27" presetID="2" presetClass="entr" presetSubtype="1" fill="hold" nodeType="afterEffect">
                                  <p:stCondLst>
                                    <p:cond delay="0"/>
                                  </p:stCondLst>
                                  <p:childTnLst>
                                    <p:set>
                                      <p:cBhvr>
                                        <p:cTn id="28" dur="1" fill="hold">
                                          <p:stCondLst>
                                            <p:cond delay="0"/>
                                          </p:stCondLst>
                                        </p:cTn>
                                        <p:tgtEl>
                                          <p:spTgt spid="14338"/>
                                        </p:tgtEl>
                                        <p:attrNameLst>
                                          <p:attrName>style.visibility</p:attrName>
                                        </p:attrNameLst>
                                      </p:cBhvr>
                                      <p:to>
                                        <p:strVal val="visible"/>
                                      </p:to>
                                    </p:set>
                                    <p:anim calcmode="lin" valueType="num">
                                      <p:cBhvr additive="base">
                                        <p:cTn id="29" dur="1000" fill="hold"/>
                                        <p:tgtEl>
                                          <p:spTgt spid="14338"/>
                                        </p:tgtEl>
                                        <p:attrNameLst>
                                          <p:attrName>ppt_x</p:attrName>
                                        </p:attrNameLst>
                                      </p:cBhvr>
                                      <p:tavLst>
                                        <p:tav tm="0">
                                          <p:val>
                                            <p:strVal val="#ppt_x"/>
                                          </p:val>
                                        </p:tav>
                                        <p:tav tm="100000">
                                          <p:val>
                                            <p:strVal val="#ppt_x"/>
                                          </p:val>
                                        </p:tav>
                                      </p:tavLst>
                                    </p:anim>
                                    <p:anim calcmode="lin" valueType="num">
                                      <p:cBhvr additive="base">
                                        <p:cTn id="30" dur="1000" fill="hold"/>
                                        <p:tgtEl>
                                          <p:spTgt spid="143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1_Brushed metal and curves - Gold Brown 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C3966C7A-6E01-47D9-8B45-D6F3EF9C842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50CE607-4B37-4974-BFE3-75DCC188DD3B}">
  <ds:schemaRefs>
    <ds:schemaRef ds:uri="http://schemas.microsoft.com/sharepoint/v3/contenttype/forms"/>
  </ds:schemaRefs>
</ds:datastoreItem>
</file>

<file path=customXml/itemProps3.xml><?xml version="1.0" encoding="utf-8"?>
<ds:datastoreItem xmlns:ds="http://schemas.openxmlformats.org/officeDocument/2006/customXml" ds:itemID="{B86DE063-A5C7-4EF7-A150-762075598272}">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1_Brushed metal and curves - Gold Brown Segoe</Template>
  <TotalTime>1870</TotalTime>
  <Words>2844</Words>
  <Application>Microsoft Office PowerPoint</Application>
  <PresentationFormat>On-screen Show (4:3)</PresentationFormat>
  <Paragraphs>182</Paragraphs>
  <Slides>58</Slides>
  <Notes>1</Notes>
  <HiddenSlides>0</HiddenSlides>
  <MMClips>10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Arial</vt:lpstr>
      <vt:lpstr>Calibri</vt:lpstr>
      <vt:lpstr>Courier New</vt:lpstr>
      <vt:lpstr>Tempus Sans ITC</vt:lpstr>
      <vt:lpstr>Comic Sans MS</vt:lpstr>
      <vt:lpstr>1_Brushed metal and curves - Gold Brown Segoe</vt:lpstr>
      <vt:lpstr>White with Courier font for code slides</vt:lpstr>
      <vt:lpstr>Worship Heavenly Father Diligently</vt:lpstr>
      <vt:lpstr>Elijah and the False Prophets of Baal</vt:lpstr>
      <vt:lpstr>Who do you pray to when you need help with a problem?</vt:lpstr>
      <vt:lpstr>PowerPoint Presentation</vt:lpstr>
      <vt:lpstr>PowerPoint Presentation</vt:lpstr>
      <vt:lpstr>PowerPoint Presentation</vt:lpstr>
      <vt:lpstr>Elijah and the False Prophets of Baal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Article of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Lived in Heaven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Elijah and the False Prophets of Baal</dc:title>
  <dc:creator>The Covalt Family</dc:creator>
  <cp:lastModifiedBy>Teacher E-Solutions</cp:lastModifiedBy>
  <cp:revision>198</cp:revision>
  <dcterms:created xsi:type="dcterms:W3CDTF">2010-08-24T03:58:11Z</dcterms:created>
  <dcterms:modified xsi:type="dcterms:W3CDTF">2019-01-15T07:28:18Z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TC102867229990</vt:lpwstr>
  </property>
</Properties>
</file>