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 id="2147483674" r:id="rId5"/>
  </p:sldMasterIdLst>
  <p:notesMasterIdLst>
    <p:notesMasterId r:id="rId64"/>
  </p:notesMasterIdLst>
  <p:sldIdLst>
    <p:sldId id="260" r:id="rId6"/>
    <p:sldId id="257" r:id="rId7"/>
    <p:sldId id="261" r:id="rId8"/>
    <p:sldId id="296" r:id="rId9"/>
    <p:sldId id="297" r:id="rId10"/>
    <p:sldId id="280" r:id="rId11"/>
    <p:sldId id="299" r:id="rId12"/>
    <p:sldId id="279" r:id="rId13"/>
    <p:sldId id="281" r:id="rId14"/>
    <p:sldId id="298" r:id="rId15"/>
    <p:sldId id="282" r:id="rId16"/>
    <p:sldId id="283" r:id="rId17"/>
    <p:sldId id="284" r:id="rId18"/>
    <p:sldId id="285" r:id="rId19"/>
    <p:sldId id="287" r:id="rId20"/>
    <p:sldId id="288" r:id="rId21"/>
    <p:sldId id="289" r:id="rId22"/>
    <p:sldId id="300" r:id="rId23"/>
    <p:sldId id="290" r:id="rId24"/>
    <p:sldId id="291" r:id="rId25"/>
    <p:sldId id="301" r:id="rId26"/>
    <p:sldId id="293" r:id="rId27"/>
    <p:sldId id="294" r:id="rId28"/>
    <p:sldId id="262" r:id="rId29"/>
    <p:sldId id="303" r:id="rId30"/>
    <p:sldId id="302" r:id="rId31"/>
    <p:sldId id="263" r:id="rId32"/>
    <p:sldId id="273" r:id="rId33"/>
    <p:sldId id="304" r:id="rId34"/>
    <p:sldId id="264" r:id="rId35"/>
    <p:sldId id="305" r:id="rId36"/>
    <p:sldId id="307" r:id="rId37"/>
    <p:sldId id="266" r:id="rId38"/>
    <p:sldId id="308" r:id="rId39"/>
    <p:sldId id="306" r:id="rId40"/>
    <p:sldId id="267" r:id="rId41"/>
    <p:sldId id="268" r:id="rId42"/>
    <p:sldId id="269" r:id="rId43"/>
    <p:sldId id="309" r:id="rId44"/>
    <p:sldId id="270" r:id="rId45"/>
    <p:sldId id="271" r:id="rId46"/>
    <p:sldId id="310" r:id="rId47"/>
    <p:sldId id="272" r:id="rId48"/>
    <p:sldId id="311" r:id="rId49"/>
    <p:sldId id="312" r:id="rId50"/>
    <p:sldId id="314" r:id="rId51"/>
    <p:sldId id="313" r:id="rId52"/>
    <p:sldId id="315" r:id="rId53"/>
    <p:sldId id="316" r:id="rId54"/>
    <p:sldId id="320" r:id="rId55"/>
    <p:sldId id="276" r:id="rId56"/>
    <p:sldId id="317" r:id="rId57"/>
    <p:sldId id="318" r:id="rId58"/>
    <p:sldId id="319" r:id="rId59"/>
    <p:sldId id="321" r:id="rId60"/>
    <p:sldId id="275" r:id="rId61"/>
    <p:sldId id="277" r:id="rId62"/>
    <p:sldId id="278" r:id="rId6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5B2C"/>
    <a:srgbClr val="92823E"/>
    <a:srgbClr val="FFE38B"/>
    <a:srgbClr val="E8CD7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58" y="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EE135D69-1ED8-4720-B76D-6DF6DBBC9EB2}" type="datetimeFigureOut">
              <a:rPr lang="en-US"/>
              <a:pPr>
                <a:defRPr/>
              </a:pPr>
              <a:t>1/15/2019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9D33D780-0263-4CDC-AD00-1BFFFB830737}" type="slidenum">
              <a:rPr lang="en-US"/>
              <a:pPr>
                <a:defRPr/>
              </a:pPr>
              <a:t>‹#›</a:t>
            </a:fld>
            <a:endParaRPr lang="en-US"/>
          </a:p>
        </p:txBody>
      </p:sp>
    </p:spTree>
    <p:extLst>
      <p:ext uri="{BB962C8B-B14F-4D97-AF65-F5344CB8AC3E}">
        <p14:creationId xmlns:p14="http://schemas.microsoft.com/office/powerpoint/2010/main" val="10985445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8196"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endParaRPr lang="en-US" smtClean="0"/>
          </a:p>
        </p:txBody>
      </p:sp>
      <p:sp>
        <p:nvSpPr>
          <p:cNvPr id="8197"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18901727-7A0D-42D1-B217-01B43A46EAB4}" type="datetime8">
              <a:rPr lang="en-US" smtClean="0"/>
              <a:pPr fontAlgn="base">
                <a:spcBef>
                  <a:spcPct val="0"/>
                </a:spcBef>
                <a:spcAft>
                  <a:spcPct val="0"/>
                </a:spcAft>
                <a:defRPr/>
              </a:pPr>
              <a:t>1/15/2019 10:28 AM</a:t>
            </a:fld>
            <a:endParaRPr lang="en-US" smtClean="0"/>
          </a:p>
        </p:txBody>
      </p:sp>
      <p:sp>
        <p:nvSpPr>
          <p:cNvPr id="8198" name="Footer Placeholder 5"/>
          <p:cNvSpPr>
            <a:spLocks noGrp="1"/>
          </p:cNvSpPr>
          <p:nvPr>
            <p:ph type="ftr" sz="quarter" idx="4"/>
          </p:nvPr>
        </p:nvSpPr>
        <p:spPr bwMode="auto">
          <a:xfrm>
            <a:off x="0" y="8685213"/>
            <a:ext cx="6172200" cy="457200"/>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z="500" smtClean="0">
                <a:solidFill>
                  <a:srgbClr val="000000"/>
                </a:solidFill>
              </a:rPr>
              <a:t>© 2007 Microsoft Corporation. All rights reserved. Microsoft, Windows, Windows Vista and other product names are or may be registered trademarks and/or trademarks in the U.S. and/or other countries.</a:t>
            </a:r>
          </a:p>
          <a:p>
            <a:pPr fontAlgn="base">
              <a:spcBef>
                <a:spcPct val="0"/>
              </a:spcBef>
              <a:spcAft>
                <a:spcPct val="0"/>
              </a:spcAft>
              <a:defRPr/>
            </a:pPr>
            <a:r>
              <a:rPr lang="en-US" sz="500"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smtClean="0">
                <a:solidFill>
                  <a:srgbClr val="000000"/>
                </a:solidFill>
              </a:rPr>
            </a:br>
            <a:r>
              <a:rPr lang="en-US" sz="500" smtClean="0">
                <a:solidFill>
                  <a:srgbClr val="000000"/>
                </a:solidFill>
              </a:rPr>
              <a:t>MICROSOFT MAKES NO WARRANTIES, EXPRESS, IMPLIED OR STATUTORY, AS TO THE INFORMATION IN THIS PRESENTATION.</a:t>
            </a:r>
          </a:p>
          <a:p>
            <a:pPr fontAlgn="base">
              <a:spcBef>
                <a:spcPct val="0"/>
              </a:spcBef>
              <a:spcAft>
                <a:spcPct val="0"/>
              </a:spcAft>
              <a:defRPr/>
            </a:pPr>
            <a:endParaRPr lang="en-US" sz="500" smtClean="0"/>
          </a:p>
        </p:txBody>
      </p:sp>
      <p:sp>
        <p:nvSpPr>
          <p:cNvPr id="8199" name="Slide Number Placeholder 6"/>
          <p:cNvSpPr>
            <a:spLocks noGrp="1"/>
          </p:cNvSpPr>
          <p:nvPr>
            <p:ph type="sldNum" sz="quarter" idx="5"/>
          </p:nvPr>
        </p:nvSpPr>
        <p:spPr bwMode="auto">
          <a:xfrm>
            <a:off x="6172200" y="8685213"/>
            <a:ext cx="684213" cy="457200"/>
          </a:xfrm>
          <a:ln>
            <a:miter lim="800000"/>
            <a:headEnd/>
            <a:tailEnd/>
          </a:ln>
        </p:spPr>
        <p:txBody>
          <a:bodyPr wrap="square" numCol="1" anchorCtr="0" compatLnSpc="1">
            <a:prstTxWarp prst="textNoShape">
              <a:avLst/>
            </a:prstTxWarp>
          </a:bodyPr>
          <a:lstStyle/>
          <a:p>
            <a:pPr fontAlgn="base">
              <a:spcBef>
                <a:spcPct val="0"/>
              </a:spcBef>
              <a:spcAft>
                <a:spcPct val="0"/>
              </a:spcAft>
              <a:defRPr/>
            </a:pPr>
            <a:fld id="{94DE24FD-C760-4D0D-9FF2-9D309EA13218}" type="slidenum">
              <a:rPr lang="en-US" smtClean="0"/>
              <a:pPr fontAlgn="base">
                <a:spcBef>
                  <a:spcPct val="0"/>
                </a:spcBef>
                <a:spcAft>
                  <a:spcPct val="0"/>
                </a:spcAft>
                <a:defRPr/>
              </a:pPr>
              <a:t>2</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1623755701"/>
      </p:ext>
    </p:extLst>
  </p:cSld>
  <p:clrMapOvr>
    <a:masterClrMapping/>
  </p:clrMapOvr>
  <p:transition>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992906141"/>
      </p:ext>
    </p:extLst>
  </p:cSld>
  <p:clrMapOvr>
    <a:masterClrMapping/>
  </p:clrMapOvr>
  <p:transition>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lIns="152394" tIns="76197" rIns="152394" bIns="76197" anchor="b">
            <a:noAutofit/>
          </a:bodyPr>
          <a:lstStyle>
            <a:lvl1pPr algn="r">
              <a:buFont typeface="Arial" pitchFamily="34" charset="0"/>
              <a:buNone/>
              <a:defRPr>
                <a:solidFill>
                  <a:srgbClr val="000000"/>
                </a:solidFill>
                <a:effectLst/>
                <a:latin typeface="+mj-lt"/>
              </a:defRPr>
            </a:lvl1pPr>
          </a:lstStyle>
          <a:p>
            <a:pPr lvl="0"/>
            <a:r>
              <a:rPr lang="en-US" smtClean="0"/>
              <a:t>Click to edit Master text styles</a:t>
            </a:r>
          </a:p>
        </p:txBody>
      </p:sp>
    </p:spTree>
    <p:extLst>
      <p:ext uri="{BB962C8B-B14F-4D97-AF65-F5344CB8AC3E}">
        <p14:creationId xmlns:p14="http://schemas.microsoft.com/office/powerpoint/2010/main" val="3177795663"/>
      </p:ext>
    </p:extLst>
  </p:cSld>
  <p:clrMapOvr>
    <a:masterClrMapping/>
  </p:clrMapOvr>
  <p:transition>
    <p:dissolv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p:nvPr>
        </p:nvSpPr>
        <p:spPr>
          <a:xfrm>
            <a:off x="722049" y="2355850"/>
            <a:ext cx="7690114" cy="1384994"/>
          </a:xfrm>
        </p:spPr>
        <p:txBody>
          <a:bodyPr>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1246646678"/>
      </p:ext>
    </p:extLst>
  </p:cSld>
  <p:clrMapOvr>
    <a:masterClrMapping/>
  </p:clrMapOvr>
  <p:transition>
    <p:dissolv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Use for slides with Software Co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722313" y="1905000"/>
            <a:ext cx="8040688" cy="2209800"/>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04546219"/>
      </p:ext>
    </p:extLst>
  </p:cSld>
  <p:clrMapOvr>
    <a:masterClrMapping/>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p:nvPr>
        </p:nvSpPr>
        <p:spPr>
          <a:xfrm>
            <a:off x="722049" y="2355850"/>
            <a:ext cx="7690114" cy="1384994"/>
          </a:xfrm>
        </p:spPr>
        <p:txBody>
          <a:bodyPr>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1607952998"/>
      </p:ext>
    </p:extLst>
  </p:cSld>
  <p:clrMapOvr>
    <a:masterClrMapping/>
  </p:clrMapOvr>
  <p:transition>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047023189"/>
      </p:ext>
    </p:extLst>
  </p:cSld>
  <p:clrMapOvr>
    <a:masterClrMapping/>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064690793"/>
      </p:ext>
    </p:extLst>
  </p:cSld>
  <p:clrMapOvr>
    <a:masterClrMapping/>
  </p:clrMapOvr>
  <p:transition>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274909158"/>
      </p:ext>
    </p:extLst>
  </p:cSld>
  <p:clrMapOvr>
    <a:masterClrMapping/>
  </p:clrMapOvr>
  <p:transition>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62380029"/>
      </p:ext>
    </p:extLst>
  </p:cSld>
  <p:clrMapOvr>
    <a:masterClrMapping/>
  </p:clrMapOvr>
  <p:transition>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770962833"/>
      </p:ext>
    </p:extLst>
  </p:cSld>
  <p:clrMapOvr>
    <a:masterClrMapping/>
  </p:clrMapOvr>
  <p:transition>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733188"/>
      </p:ext>
    </p:extLst>
  </p:cSld>
  <p:clrMapOvr>
    <a:masterClrMapping/>
  </p:clrMapOvr>
  <p:transition>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WALKIN - Prints in GRAYSCAL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462355"/>
      </p:ext>
    </p:extLst>
  </p:cSld>
  <p:clrMapOvr>
    <a:masterClrMapping/>
  </p:clrMapOvr>
  <p:transition>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cstate="print">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5162"/>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1027" name="Text Placeholder 2"/>
          <p:cNvSpPr>
            <a:spLocks noGrp="1"/>
          </p:cNvSpPr>
          <p:nvPr>
            <p:ph type="body" idx="1"/>
          </p:nvPr>
        </p:nvSpPr>
        <p:spPr bwMode="auto">
          <a:xfrm>
            <a:off x="381000" y="1412875"/>
            <a:ext cx="8382000" cy="213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1" tx1="lt1" bg2="dk2" tx2="lt2" accent1="accent1" accent2="accent2" accent3="accent3" accent4="accent4" accent5="accent5" accent6="accent6" hlink="hlink" folHlink="folHlink"/>
  <p:sldLayoutIdLst>
    <p:sldLayoutId id="2147484038" r:id="rId1"/>
    <p:sldLayoutId id="2147484039" r:id="rId2"/>
    <p:sldLayoutId id="2147484040" r:id="rId3"/>
    <p:sldLayoutId id="2147484041" r:id="rId4"/>
    <p:sldLayoutId id="2147484042" r:id="rId5"/>
    <p:sldLayoutId id="2147484043" r:id="rId6"/>
    <p:sldLayoutId id="2147484044" r:id="rId7"/>
    <p:sldLayoutId id="2147484045" r:id="rId8"/>
    <p:sldLayoutId id="2147484046" r:id="rId9"/>
    <p:sldLayoutId id="2147484049" r:id="rId10"/>
    <p:sldLayoutId id="2147484050" r:id="rId11"/>
    <p:sldLayoutId id="2147484047" r:id="rId12"/>
  </p:sldLayoutIdLst>
  <p:transition>
    <p:dissolve/>
  </p:transition>
  <p:txStyles>
    <p:titleStyle>
      <a:lvl1pPr algn="l" defTabSz="912813" rtl="0" eaLnBrk="0" fontAlgn="base" hangingPunct="0">
        <a:lnSpc>
          <a:spcPct val="90000"/>
        </a:lnSpc>
        <a:spcBef>
          <a:spcPct val="0"/>
        </a:spcBef>
        <a:spcAft>
          <a:spcPct val="0"/>
        </a:spcAft>
        <a:defRPr lang="en-US" sz="4800" kern="1200"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a:lvl2pPr algn="l" defTabSz="912813" rtl="0" eaLnBrk="0" fontAlgn="base" hangingPunct="0">
        <a:lnSpc>
          <a:spcPct val="90000"/>
        </a:lnSpc>
        <a:spcBef>
          <a:spcPct val="0"/>
        </a:spcBef>
        <a:spcAft>
          <a:spcPct val="0"/>
        </a:spcAft>
        <a:defRPr sz="4800">
          <a:solidFill>
            <a:schemeClr val="tx1"/>
          </a:solidFill>
          <a:latin typeface="Calibri" pitchFamily="34" charset="0"/>
          <a:cs typeface="Arial" charset="0"/>
        </a:defRPr>
      </a:lvl2pPr>
      <a:lvl3pPr algn="l" defTabSz="912813" rtl="0" eaLnBrk="0" fontAlgn="base" hangingPunct="0">
        <a:lnSpc>
          <a:spcPct val="90000"/>
        </a:lnSpc>
        <a:spcBef>
          <a:spcPct val="0"/>
        </a:spcBef>
        <a:spcAft>
          <a:spcPct val="0"/>
        </a:spcAft>
        <a:defRPr sz="4800">
          <a:solidFill>
            <a:schemeClr val="tx1"/>
          </a:solidFill>
          <a:latin typeface="Calibri" pitchFamily="34" charset="0"/>
          <a:cs typeface="Arial" charset="0"/>
        </a:defRPr>
      </a:lvl3pPr>
      <a:lvl4pPr algn="l" defTabSz="912813" rtl="0" eaLnBrk="0" fontAlgn="base" hangingPunct="0">
        <a:lnSpc>
          <a:spcPct val="90000"/>
        </a:lnSpc>
        <a:spcBef>
          <a:spcPct val="0"/>
        </a:spcBef>
        <a:spcAft>
          <a:spcPct val="0"/>
        </a:spcAft>
        <a:defRPr sz="4800">
          <a:solidFill>
            <a:schemeClr val="tx1"/>
          </a:solidFill>
          <a:latin typeface="Calibri" pitchFamily="34" charset="0"/>
          <a:cs typeface="Arial" charset="0"/>
        </a:defRPr>
      </a:lvl4pPr>
      <a:lvl5pPr algn="l" defTabSz="912813" rtl="0" eaLnBrk="0" fontAlgn="base" hangingPunct="0">
        <a:lnSpc>
          <a:spcPct val="90000"/>
        </a:lnSpc>
        <a:spcBef>
          <a:spcPct val="0"/>
        </a:spcBef>
        <a:spcAft>
          <a:spcPct val="0"/>
        </a:spcAft>
        <a:defRPr sz="4800">
          <a:solidFill>
            <a:schemeClr val="tx1"/>
          </a:solidFill>
          <a:latin typeface="Calibri" pitchFamily="34" charset="0"/>
          <a:cs typeface="Arial" charset="0"/>
        </a:defRPr>
      </a:lvl5pPr>
      <a:lvl6pPr marL="457200" algn="l" defTabSz="912813" rtl="0" fontAlgn="base">
        <a:lnSpc>
          <a:spcPct val="90000"/>
        </a:lnSpc>
        <a:spcBef>
          <a:spcPct val="0"/>
        </a:spcBef>
        <a:spcAft>
          <a:spcPct val="0"/>
        </a:spcAft>
        <a:defRPr sz="4800">
          <a:solidFill>
            <a:schemeClr val="tx1"/>
          </a:solidFill>
          <a:latin typeface="Calibri" pitchFamily="34" charset="0"/>
          <a:cs typeface="Arial" charset="0"/>
        </a:defRPr>
      </a:lvl6pPr>
      <a:lvl7pPr marL="914400" algn="l" defTabSz="912813" rtl="0" fontAlgn="base">
        <a:lnSpc>
          <a:spcPct val="90000"/>
        </a:lnSpc>
        <a:spcBef>
          <a:spcPct val="0"/>
        </a:spcBef>
        <a:spcAft>
          <a:spcPct val="0"/>
        </a:spcAft>
        <a:defRPr sz="4800">
          <a:solidFill>
            <a:schemeClr val="tx1"/>
          </a:solidFill>
          <a:latin typeface="Calibri" pitchFamily="34" charset="0"/>
          <a:cs typeface="Arial" charset="0"/>
        </a:defRPr>
      </a:lvl7pPr>
      <a:lvl8pPr marL="1371600" algn="l" defTabSz="912813" rtl="0" fontAlgn="base">
        <a:lnSpc>
          <a:spcPct val="90000"/>
        </a:lnSpc>
        <a:spcBef>
          <a:spcPct val="0"/>
        </a:spcBef>
        <a:spcAft>
          <a:spcPct val="0"/>
        </a:spcAft>
        <a:defRPr sz="4800">
          <a:solidFill>
            <a:schemeClr val="tx1"/>
          </a:solidFill>
          <a:latin typeface="Calibri" pitchFamily="34" charset="0"/>
          <a:cs typeface="Arial" charset="0"/>
        </a:defRPr>
      </a:lvl8pPr>
      <a:lvl9pPr marL="1828800" algn="l" defTabSz="912813" rtl="0" fontAlgn="base">
        <a:lnSpc>
          <a:spcPct val="90000"/>
        </a:lnSpc>
        <a:spcBef>
          <a:spcPct val="0"/>
        </a:spcBef>
        <a:spcAft>
          <a:spcPct val="0"/>
        </a:spcAft>
        <a:defRPr sz="4800">
          <a:solidFill>
            <a:schemeClr val="tx1"/>
          </a:solidFill>
          <a:latin typeface="Calibri" pitchFamily="34" charset="0"/>
          <a:cs typeface="Arial" charset="0"/>
        </a:defRPr>
      </a:lvl9pPr>
    </p:titleStyle>
    <p:bodyStyle>
      <a:lvl1pPr marL="396875" indent="-396875" algn="l" defTabSz="912813" rtl="0" eaLnBrk="0" fontAlgn="base" hangingPunct="0">
        <a:lnSpc>
          <a:spcPct val="90000"/>
        </a:lnSpc>
        <a:spcBef>
          <a:spcPct val="20000"/>
        </a:spcBef>
        <a:spcAft>
          <a:spcPct val="0"/>
        </a:spcAft>
        <a:buBlip>
          <a:blip r:embed="rId15"/>
        </a:buBlip>
        <a:defRPr sz="3200" kern="1200">
          <a:solidFill>
            <a:schemeClr val="tx1"/>
          </a:solidFill>
          <a:latin typeface="+mn-lt"/>
          <a:ea typeface="+mn-ea"/>
          <a:cs typeface="+mn-cs"/>
        </a:defRPr>
      </a:lvl1pPr>
      <a:lvl2pPr marL="914400" indent="-396875" algn="l" defTabSz="912813" rtl="0" eaLnBrk="0" fontAlgn="base" hangingPunct="0">
        <a:lnSpc>
          <a:spcPct val="90000"/>
        </a:lnSpc>
        <a:spcBef>
          <a:spcPct val="20000"/>
        </a:spcBef>
        <a:spcAft>
          <a:spcPct val="0"/>
        </a:spcAft>
        <a:buBlip>
          <a:blip r:embed="rId16"/>
        </a:buBlip>
        <a:defRPr sz="2800" kern="1200">
          <a:solidFill>
            <a:schemeClr val="tx1"/>
          </a:solidFill>
          <a:latin typeface="+mn-lt"/>
          <a:ea typeface="+mn-ea"/>
          <a:cs typeface="+mn-cs"/>
        </a:defRPr>
      </a:lvl2pPr>
      <a:lvl3pPr marL="1258888" indent="-344488" algn="l" defTabSz="912813" rtl="0" eaLnBrk="0" fontAlgn="base" hangingPunct="0">
        <a:lnSpc>
          <a:spcPct val="90000"/>
        </a:lnSpc>
        <a:spcBef>
          <a:spcPct val="20000"/>
        </a:spcBef>
        <a:spcAft>
          <a:spcPct val="0"/>
        </a:spcAft>
        <a:buBlip>
          <a:blip r:embed="rId16"/>
        </a:buBlip>
        <a:defRPr sz="2400" kern="1200">
          <a:solidFill>
            <a:schemeClr val="tx1"/>
          </a:solidFill>
          <a:latin typeface="+mn-lt"/>
          <a:ea typeface="+mn-ea"/>
          <a:cs typeface="+mn-cs"/>
        </a:defRPr>
      </a:lvl3pPr>
      <a:lvl4pPr marL="1604963" indent="-346075" algn="l" defTabSz="912813" rtl="0" eaLnBrk="0" fontAlgn="base" hangingPunct="0">
        <a:lnSpc>
          <a:spcPct val="90000"/>
        </a:lnSpc>
        <a:spcBef>
          <a:spcPct val="20000"/>
        </a:spcBef>
        <a:spcAft>
          <a:spcPct val="0"/>
        </a:spcAft>
        <a:buBlip>
          <a:blip r:embed="rId16"/>
        </a:buBlip>
        <a:defRPr sz="2400" kern="1200">
          <a:solidFill>
            <a:schemeClr val="tx1"/>
          </a:solidFill>
          <a:latin typeface="+mn-lt"/>
          <a:ea typeface="+mn-ea"/>
          <a:cs typeface="+mn-cs"/>
        </a:defRPr>
      </a:lvl4pPr>
      <a:lvl5pPr marL="1941513" indent="-336550" algn="l" defTabSz="912813" rtl="0" eaLnBrk="0" fontAlgn="base" hangingPunct="0">
        <a:lnSpc>
          <a:spcPct val="90000"/>
        </a:lnSpc>
        <a:spcBef>
          <a:spcPct val="20000"/>
        </a:spcBef>
        <a:spcAft>
          <a:spcPct val="0"/>
        </a:spcAft>
        <a:buBlip>
          <a:blip r:embed="rId16"/>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print">
            <a:lum/>
          </a:blip>
          <a:srcRect/>
          <a:stretch>
            <a:fillRect l="-1000" r="-1000"/>
          </a:stretch>
        </a:blipFill>
        <a:effectLst/>
      </p:bgPr>
    </p:bg>
    <p:spTree>
      <p:nvGrpSpPr>
        <p:cNvPr id="1" name=""/>
        <p:cNvGrpSpPr/>
        <p:nvPr/>
      </p:nvGrpSpPr>
      <p:grpSpPr>
        <a:xfrm>
          <a:off x="0" y="0"/>
          <a:ext cx="0" cy="0"/>
          <a:chOff x="0" y="0"/>
          <a:chExt cx="0" cy="0"/>
        </a:xfrm>
      </p:grpSpPr>
      <p:pic>
        <p:nvPicPr>
          <p:cNvPr id="2050" name="Picture 3" descr="white rectangle.png"/>
          <p:cNvPicPr>
            <a:picLocks noChangeAspect="1"/>
          </p:cNvPicPr>
          <p:nvPr/>
        </p:nvPicPr>
        <p:blipFill>
          <a:blip r:embed="rId4">
            <a:extLst>
              <a:ext uri="{28A0092B-C50C-407E-A947-70E740481C1C}">
                <a14:useLocalDpi xmlns:a14="http://schemas.microsoft.com/office/drawing/2010/main" val="0"/>
              </a:ext>
            </a:extLst>
          </a:blip>
          <a:srcRect b="10452"/>
          <a:stretch>
            <a:fillRect/>
          </a:stretch>
        </p:blipFill>
        <p:spPr bwMode="auto">
          <a:xfrm>
            <a:off x="0" y="1300163"/>
            <a:ext cx="9144000" cy="555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Placeholder 1"/>
          <p:cNvSpPr>
            <a:spLocks noGrp="1"/>
          </p:cNvSpPr>
          <p:nvPr>
            <p:ph type="title"/>
          </p:nvPr>
        </p:nvSpPr>
        <p:spPr>
          <a:xfrm>
            <a:off x="381000" y="230188"/>
            <a:ext cx="8382000" cy="665162"/>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2052" name="Text Placeholder 2"/>
          <p:cNvSpPr>
            <a:spLocks noGrp="1"/>
          </p:cNvSpPr>
          <p:nvPr>
            <p:ph type="body" idx="1"/>
          </p:nvPr>
        </p:nvSpPr>
        <p:spPr bwMode="auto">
          <a:xfrm>
            <a:off x="722313" y="1905000"/>
            <a:ext cx="8040687" cy="210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4048" r:id="rId1"/>
  </p:sldLayoutIdLst>
  <p:transition>
    <p:dissolve/>
  </p:transition>
  <p:txStyles>
    <p:titleStyle>
      <a:lvl1pPr algn="l" defTabSz="912813" rtl="0" eaLnBrk="0" fontAlgn="base" hangingPunct="0">
        <a:lnSpc>
          <a:spcPct val="90000"/>
        </a:lnSpc>
        <a:spcBef>
          <a:spcPct val="0"/>
        </a:spcBef>
        <a:spcAft>
          <a:spcPct val="0"/>
        </a:spcAft>
        <a:defRPr lang="en-US" sz="4800" kern="1200" spc="-125"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a:lvl2pPr algn="l" defTabSz="912813" rtl="0" eaLnBrk="0" fontAlgn="base" hangingPunct="0">
        <a:lnSpc>
          <a:spcPct val="90000"/>
        </a:lnSpc>
        <a:spcBef>
          <a:spcPct val="0"/>
        </a:spcBef>
        <a:spcAft>
          <a:spcPct val="0"/>
        </a:spcAft>
        <a:defRPr sz="4800">
          <a:solidFill>
            <a:schemeClr val="tx1"/>
          </a:solidFill>
          <a:latin typeface="Calibri" pitchFamily="34" charset="0"/>
          <a:cs typeface="Arial" charset="0"/>
        </a:defRPr>
      </a:lvl2pPr>
      <a:lvl3pPr algn="l" defTabSz="912813" rtl="0" eaLnBrk="0" fontAlgn="base" hangingPunct="0">
        <a:lnSpc>
          <a:spcPct val="90000"/>
        </a:lnSpc>
        <a:spcBef>
          <a:spcPct val="0"/>
        </a:spcBef>
        <a:spcAft>
          <a:spcPct val="0"/>
        </a:spcAft>
        <a:defRPr sz="4800">
          <a:solidFill>
            <a:schemeClr val="tx1"/>
          </a:solidFill>
          <a:latin typeface="Calibri" pitchFamily="34" charset="0"/>
          <a:cs typeface="Arial" charset="0"/>
        </a:defRPr>
      </a:lvl3pPr>
      <a:lvl4pPr algn="l" defTabSz="912813" rtl="0" eaLnBrk="0" fontAlgn="base" hangingPunct="0">
        <a:lnSpc>
          <a:spcPct val="90000"/>
        </a:lnSpc>
        <a:spcBef>
          <a:spcPct val="0"/>
        </a:spcBef>
        <a:spcAft>
          <a:spcPct val="0"/>
        </a:spcAft>
        <a:defRPr sz="4800">
          <a:solidFill>
            <a:schemeClr val="tx1"/>
          </a:solidFill>
          <a:latin typeface="Calibri" pitchFamily="34" charset="0"/>
          <a:cs typeface="Arial" charset="0"/>
        </a:defRPr>
      </a:lvl4pPr>
      <a:lvl5pPr algn="l" defTabSz="912813" rtl="0" eaLnBrk="0" fontAlgn="base" hangingPunct="0">
        <a:lnSpc>
          <a:spcPct val="90000"/>
        </a:lnSpc>
        <a:spcBef>
          <a:spcPct val="0"/>
        </a:spcBef>
        <a:spcAft>
          <a:spcPct val="0"/>
        </a:spcAft>
        <a:defRPr sz="4800">
          <a:solidFill>
            <a:schemeClr val="tx1"/>
          </a:solidFill>
          <a:latin typeface="Calibri" pitchFamily="34" charset="0"/>
          <a:cs typeface="Arial" charset="0"/>
        </a:defRPr>
      </a:lvl5pPr>
      <a:lvl6pPr marL="457200" algn="l" defTabSz="912813" rtl="0" fontAlgn="base">
        <a:lnSpc>
          <a:spcPct val="90000"/>
        </a:lnSpc>
        <a:spcBef>
          <a:spcPct val="0"/>
        </a:spcBef>
        <a:spcAft>
          <a:spcPct val="0"/>
        </a:spcAft>
        <a:defRPr sz="4800">
          <a:solidFill>
            <a:schemeClr val="tx1"/>
          </a:solidFill>
          <a:latin typeface="Calibri" pitchFamily="34" charset="0"/>
          <a:cs typeface="Arial" charset="0"/>
        </a:defRPr>
      </a:lvl6pPr>
      <a:lvl7pPr marL="914400" algn="l" defTabSz="912813" rtl="0" fontAlgn="base">
        <a:lnSpc>
          <a:spcPct val="90000"/>
        </a:lnSpc>
        <a:spcBef>
          <a:spcPct val="0"/>
        </a:spcBef>
        <a:spcAft>
          <a:spcPct val="0"/>
        </a:spcAft>
        <a:defRPr sz="4800">
          <a:solidFill>
            <a:schemeClr val="tx1"/>
          </a:solidFill>
          <a:latin typeface="Calibri" pitchFamily="34" charset="0"/>
          <a:cs typeface="Arial" charset="0"/>
        </a:defRPr>
      </a:lvl7pPr>
      <a:lvl8pPr marL="1371600" algn="l" defTabSz="912813" rtl="0" fontAlgn="base">
        <a:lnSpc>
          <a:spcPct val="90000"/>
        </a:lnSpc>
        <a:spcBef>
          <a:spcPct val="0"/>
        </a:spcBef>
        <a:spcAft>
          <a:spcPct val="0"/>
        </a:spcAft>
        <a:defRPr sz="4800">
          <a:solidFill>
            <a:schemeClr val="tx1"/>
          </a:solidFill>
          <a:latin typeface="Calibri" pitchFamily="34" charset="0"/>
          <a:cs typeface="Arial" charset="0"/>
        </a:defRPr>
      </a:lvl8pPr>
      <a:lvl9pPr marL="1828800" algn="l" defTabSz="912813" rtl="0" fontAlgn="base">
        <a:lnSpc>
          <a:spcPct val="90000"/>
        </a:lnSpc>
        <a:spcBef>
          <a:spcPct val="0"/>
        </a:spcBef>
        <a:spcAft>
          <a:spcPct val="0"/>
        </a:spcAft>
        <a:defRPr sz="4800">
          <a:solidFill>
            <a:schemeClr val="tx1"/>
          </a:solidFill>
          <a:latin typeface="Calibri" pitchFamily="34" charset="0"/>
          <a:cs typeface="Arial" charset="0"/>
        </a:defRPr>
      </a:lvl9pPr>
    </p:titleStyle>
    <p:bodyStyle>
      <a:lvl1pPr marL="342900" indent="-342900" algn="l" defTabSz="912813" rtl="0" eaLnBrk="0" fontAlgn="base" hangingPunct="0">
        <a:lnSpc>
          <a:spcPct val="90000"/>
        </a:lnSpc>
        <a:spcBef>
          <a:spcPct val="20000"/>
        </a:spcBef>
        <a:spcAft>
          <a:spcPct val="0"/>
        </a:spcAft>
        <a:buFont typeface="Arial" charset="0"/>
        <a:defRPr sz="3000" b="1" kern="1200">
          <a:solidFill>
            <a:schemeClr val="tx1"/>
          </a:solidFill>
          <a:latin typeface="Courier New" pitchFamily="49" charset="0"/>
          <a:ea typeface="+mn-ea"/>
          <a:cs typeface="Courier New" pitchFamily="49" charset="0"/>
        </a:defRPr>
      </a:lvl1pPr>
      <a:lvl2pPr marL="384175" indent="-6350" algn="l" defTabSz="912813" rtl="0" eaLnBrk="0" fontAlgn="base" hangingPunct="0">
        <a:lnSpc>
          <a:spcPct val="90000"/>
        </a:lnSpc>
        <a:spcBef>
          <a:spcPct val="20000"/>
        </a:spcBef>
        <a:spcAft>
          <a:spcPct val="0"/>
        </a:spcAft>
        <a:buFont typeface="Arial" charset="0"/>
        <a:defRPr sz="2800" b="1" kern="1200">
          <a:solidFill>
            <a:schemeClr val="tx1"/>
          </a:solidFill>
          <a:latin typeface="Courier New" pitchFamily="49" charset="0"/>
          <a:ea typeface="+mn-ea"/>
          <a:cs typeface="Courier New" pitchFamily="49" charset="0"/>
        </a:defRPr>
      </a:lvl2pPr>
      <a:lvl3pPr marL="760413" indent="-6350" algn="l" defTabSz="912813" rtl="0" eaLnBrk="0" fontAlgn="base" hangingPunct="0">
        <a:lnSpc>
          <a:spcPct val="90000"/>
        </a:lnSpc>
        <a:spcBef>
          <a:spcPct val="20000"/>
        </a:spcBef>
        <a:spcAft>
          <a:spcPct val="0"/>
        </a:spcAft>
        <a:buFont typeface="Arial" charset="0"/>
        <a:defRPr sz="2400" b="1" kern="1200">
          <a:solidFill>
            <a:schemeClr val="tx1"/>
          </a:solidFill>
          <a:latin typeface="Courier New" pitchFamily="49" charset="0"/>
          <a:ea typeface="+mn-ea"/>
          <a:cs typeface="Courier New" pitchFamily="49" charset="0"/>
        </a:defRPr>
      </a:lvl3pPr>
      <a:lvl4pPr marL="1093788" indent="6350" algn="l" defTabSz="912813" rtl="0" eaLnBrk="0" fontAlgn="base" hangingPunct="0">
        <a:lnSpc>
          <a:spcPct val="90000"/>
        </a:lnSpc>
        <a:spcBef>
          <a:spcPct val="20000"/>
        </a:spcBef>
        <a:spcAft>
          <a:spcPct val="0"/>
        </a:spcAft>
        <a:buFont typeface="Arial" charset="0"/>
        <a:defRPr sz="2400" b="1" kern="1200">
          <a:solidFill>
            <a:schemeClr val="tx1"/>
          </a:solidFill>
          <a:latin typeface="Courier New" pitchFamily="49" charset="0"/>
          <a:ea typeface="+mn-ea"/>
          <a:cs typeface="Courier New" pitchFamily="49" charset="0"/>
        </a:defRPr>
      </a:lvl4pPr>
      <a:lvl5pPr marL="1425575" indent="403225" algn="l" defTabSz="912813" rtl="0" eaLnBrk="0" fontAlgn="base" hangingPunct="0">
        <a:lnSpc>
          <a:spcPct val="90000"/>
        </a:lnSpc>
        <a:spcBef>
          <a:spcPct val="20000"/>
        </a:spcBef>
        <a:spcAft>
          <a:spcPct val="0"/>
        </a:spcAft>
        <a:buFont typeface="Arial" charset="0"/>
        <a:defRPr sz="2400" b="1" kern="1200">
          <a:solidFill>
            <a:schemeClr val="tx1"/>
          </a:solidFill>
          <a:latin typeface="Courier New" pitchFamily="49" charset="0"/>
          <a:ea typeface="+mn-ea"/>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9.jpeg"/><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8" Type="http://schemas.openxmlformats.org/officeDocument/2006/relationships/audio" Target="../media/audio8.wav"/><Relationship Id="rId13" Type="http://schemas.openxmlformats.org/officeDocument/2006/relationships/image" Target="../media/image42.png"/><Relationship Id="rId18" Type="http://schemas.openxmlformats.org/officeDocument/2006/relationships/image" Target="../media/image47.png"/><Relationship Id="rId3" Type="http://schemas.openxmlformats.org/officeDocument/2006/relationships/audio" Target="../media/audio3.wav"/><Relationship Id="rId21" Type="http://schemas.openxmlformats.org/officeDocument/2006/relationships/image" Target="../media/image50.png"/><Relationship Id="rId7" Type="http://schemas.openxmlformats.org/officeDocument/2006/relationships/audio" Target="../media/audio7.wav"/><Relationship Id="rId12" Type="http://schemas.openxmlformats.org/officeDocument/2006/relationships/image" Target="../media/image41.wmf"/><Relationship Id="rId17" Type="http://schemas.openxmlformats.org/officeDocument/2006/relationships/image" Target="../media/image46.png"/><Relationship Id="rId2" Type="http://schemas.openxmlformats.org/officeDocument/2006/relationships/audio" Target="../media/audio2.wav"/><Relationship Id="rId16" Type="http://schemas.openxmlformats.org/officeDocument/2006/relationships/image" Target="../media/image45.png"/><Relationship Id="rId20" Type="http://schemas.openxmlformats.org/officeDocument/2006/relationships/image" Target="../media/image49.png"/><Relationship Id="rId1" Type="http://schemas.openxmlformats.org/officeDocument/2006/relationships/audio" Target="../media/audio1.wav"/><Relationship Id="rId6" Type="http://schemas.openxmlformats.org/officeDocument/2006/relationships/audio" Target="../media/audio6.wav"/><Relationship Id="rId11" Type="http://schemas.openxmlformats.org/officeDocument/2006/relationships/image" Target="../media/image40.jpeg"/><Relationship Id="rId24" Type="http://schemas.openxmlformats.org/officeDocument/2006/relationships/image" Target="../media/image53.wmf"/><Relationship Id="rId5" Type="http://schemas.openxmlformats.org/officeDocument/2006/relationships/audio" Target="../media/audio5.wav"/><Relationship Id="rId15" Type="http://schemas.openxmlformats.org/officeDocument/2006/relationships/image" Target="../media/image44.png"/><Relationship Id="rId23" Type="http://schemas.openxmlformats.org/officeDocument/2006/relationships/image" Target="../media/image52.wmf"/><Relationship Id="rId10" Type="http://schemas.openxmlformats.org/officeDocument/2006/relationships/image" Target="../media/image39.png"/><Relationship Id="rId19" Type="http://schemas.openxmlformats.org/officeDocument/2006/relationships/image" Target="../media/image48.png"/><Relationship Id="rId4" Type="http://schemas.openxmlformats.org/officeDocument/2006/relationships/audio" Target="../media/audio4.wav"/><Relationship Id="rId9" Type="http://schemas.openxmlformats.org/officeDocument/2006/relationships/slideLayout" Target="../slideLayouts/slideLayout4.xml"/><Relationship Id="rId14" Type="http://schemas.openxmlformats.org/officeDocument/2006/relationships/image" Target="../media/image43.png"/><Relationship Id="rId22" Type="http://schemas.openxmlformats.org/officeDocument/2006/relationships/image" Target="../media/image51.jpeg"/></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slideLayout" Target="../slideLayouts/slideLayout4.xml"/><Relationship Id="rId1" Type="http://schemas.openxmlformats.org/officeDocument/2006/relationships/audio" Target="../media/audio9.wav"/><Relationship Id="rId5" Type="http://schemas.openxmlformats.org/officeDocument/2006/relationships/image" Target="../media/image56.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8.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slideLayout" Target="../slideLayouts/slideLayout4.xml"/><Relationship Id="rId1" Type="http://schemas.openxmlformats.org/officeDocument/2006/relationships/audio" Target="file:///C:\Documents%20and%20Settings\The%20Covalt%20Family\My%20Documents\My%20Music\hymns\I%20lived%20in%20Heaven.mp3"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Layout" Target="../slideLayouts/slideLayout4.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rgbClr val="E8CD78"/>
            </a:gs>
            <a:gs pos="50000">
              <a:schemeClr val="accent1">
                <a:tint val="44500"/>
                <a:satMod val="160000"/>
              </a:schemeClr>
            </a:gs>
            <a:gs pos="100000">
              <a:schemeClr val="accent1">
                <a:tint val="23500"/>
                <a:satMod val="16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685800"/>
            <a:ext cx="7315200" cy="5318379"/>
          </a:xfrm>
        </p:spPr>
        <p:txBody>
          <a:bodyPr/>
          <a:lstStyle/>
          <a:p>
            <a:pPr algn="ctr" eaLnBrk="1" hangingPunct="1">
              <a:defRPr/>
            </a:pPr>
            <a:r>
              <a:rPr sz="9600" smtClean="0">
                <a:latin typeface="Franklin Gothic Heavy" pitchFamily="34" charset="0"/>
              </a:rPr>
              <a:t>Worship Heavenly Father Diligently</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0" presetClass="entr" presetSubtype="0" fill="hold"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1"/>
                                          </p:val>
                                        </p:tav>
                                        <p:tav tm="100000">
                                          <p:val>
                                            <p:strVal val="#ppt_x"/>
                                          </p:val>
                                        </p:tav>
                                      </p:tavLst>
                                    </p:anim>
                                    <p:anim calcmode="lin" valueType="num">
                                      <p:cBhvr>
                                        <p:cTn id="9" dur="1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2"/>
          <p:cNvSpPr>
            <a:spLocks noGrp="1"/>
          </p:cNvSpPr>
          <p:nvPr>
            <p:ph idx="1"/>
          </p:nvPr>
        </p:nvSpPr>
        <p:spPr>
          <a:xfrm>
            <a:off x="4495800" y="838200"/>
            <a:ext cx="3810000" cy="3490913"/>
          </a:xfrm>
        </p:spPr>
        <p:txBody>
          <a:bodyPr/>
          <a:lstStyle/>
          <a:p>
            <a:pPr>
              <a:defRPr/>
            </a:pPr>
            <a:r>
              <a:rPr lang="en-US" sz="3600" dirty="0" smtClean="0">
                <a:effectLst>
                  <a:outerShdw blurRad="38100" dist="38100" dir="2700000" algn="tl">
                    <a:srgbClr val="000000">
                      <a:alpha val="43137"/>
                    </a:srgbClr>
                  </a:outerShdw>
                </a:effectLst>
              </a:rPr>
              <a:t>Elijah wanted to show the people that idols have no power. He asked for two bulls for a sacrifice and some wood. </a:t>
            </a:r>
          </a:p>
        </p:txBody>
      </p:sp>
      <p:pic>
        <p:nvPicPr>
          <p:cNvPr id="15363" name="Picture 4" descr="Image"/>
          <p:cNvPicPr>
            <a:picLocks noChangeAspect="1" noChangeArrowheads="1"/>
          </p:cNvPicPr>
          <p:nvPr/>
        </p:nvPicPr>
        <p:blipFill>
          <a:blip r:embed="rId2">
            <a:lum bright="16000"/>
          </a:blip>
          <a:srcRect/>
          <a:stretch>
            <a:fillRect/>
          </a:stretch>
        </p:blipFill>
        <p:spPr bwMode="auto">
          <a:xfrm>
            <a:off x="914400" y="990600"/>
            <a:ext cx="3552825" cy="320040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5" name="Content Placeholder 2"/>
          <p:cNvSpPr txBox="1">
            <a:spLocks/>
          </p:cNvSpPr>
          <p:nvPr/>
        </p:nvSpPr>
        <p:spPr bwMode="auto">
          <a:xfrm>
            <a:off x="457200" y="4572000"/>
            <a:ext cx="7772400" cy="1495425"/>
          </a:xfrm>
          <a:prstGeom prst="rect">
            <a:avLst/>
          </a:prstGeom>
          <a:noFill/>
          <a:ln w="9525">
            <a:noFill/>
            <a:miter lim="800000"/>
            <a:headEnd/>
            <a:tailEnd/>
          </a:ln>
        </p:spPr>
        <p:txBody>
          <a:bodyPr lIns="0" tIns="0" rIns="0" bIns="0">
            <a:spAutoFit/>
          </a:bodyPr>
          <a:lstStyle/>
          <a:p>
            <a:pPr marL="396875" indent="-396875" defTabSz="912813" eaLnBrk="0" hangingPunct="0">
              <a:lnSpc>
                <a:spcPct val="90000"/>
              </a:lnSpc>
              <a:spcBef>
                <a:spcPct val="20000"/>
              </a:spcBef>
              <a:buFontTx/>
              <a:buBlip>
                <a:blip r:embed="rId3"/>
              </a:buBlip>
              <a:defRPr/>
            </a:pPr>
            <a:r>
              <a:rPr lang="en-US" sz="3600" dirty="0">
                <a:effectLst>
                  <a:outerShdw blurRad="38100" dist="38100" dir="2700000" algn="tl">
                    <a:srgbClr val="000000">
                      <a:alpha val="43137"/>
                    </a:srgbClr>
                  </a:outerShdw>
                </a:effectLst>
                <a:latin typeface="+mn-lt"/>
              </a:rPr>
              <a:t>Elijah gave a bull and some of the wood to the priests of Baal. He kept a bull and some wood for his sacrifice. </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with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animEffect transition="in" filter="fade">
                                      <p:cBhvr>
                                        <p:cTn id="7" dur="800" decel="100000"/>
                                        <p:tgtEl>
                                          <p:spTgt spid="15362">
                                            <p:txEl>
                                              <p:pRg st="0" end="0"/>
                                            </p:txEl>
                                          </p:spTgt>
                                        </p:tgtEl>
                                      </p:cBhvr>
                                    </p:animEffect>
                                    <p:anim calcmode="lin" valueType="num">
                                      <p:cBhvr>
                                        <p:cTn id="8" dur="800" decel="100000" fill="hold"/>
                                        <p:tgtEl>
                                          <p:spTgt spid="15362">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15362">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15362">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5362">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5362">
                                            <p:txEl>
                                              <p:pRg st="0" end="0"/>
                                            </p:txEl>
                                          </p:spTgt>
                                        </p:tgtEl>
                                        <p:attrNameLst>
                                          <p:attrName>ppt_y</p:attrName>
                                        </p:attrNameLst>
                                      </p:cBhvr>
                                      <p:tavLst>
                                        <p:tav tm="0">
                                          <p:val>
                                            <p:strVal val="#ppt_y+0.1"/>
                                          </p:val>
                                        </p:tav>
                                        <p:tav tm="100000">
                                          <p:val>
                                            <p:strVal val="#ppt_y"/>
                                          </p:val>
                                        </p:tav>
                                      </p:tavLst>
                                    </p:anim>
                                  </p:childTnLst>
                                </p:cTn>
                              </p:par>
                            </p:childTnLst>
                          </p:cTn>
                        </p:par>
                        <p:par>
                          <p:cTn id="13" fill="hold" nodeType="afterGroup">
                            <p:stCondLst>
                              <p:cond delay="1000"/>
                            </p:stCondLst>
                            <p:childTnLst>
                              <p:par>
                                <p:cTn id="14" presetID="55" presetClass="entr" presetSubtype="0" fill="hold" nodeType="afterEffect">
                                  <p:stCondLst>
                                    <p:cond delay="0"/>
                                  </p:stCondLst>
                                  <p:childTnLst>
                                    <p:set>
                                      <p:cBhvr>
                                        <p:cTn id="15" dur="1" fill="hold">
                                          <p:stCondLst>
                                            <p:cond delay="0"/>
                                          </p:stCondLst>
                                        </p:cTn>
                                        <p:tgtEl>
                                          <p:spTgt spid="15363"/>
                                        </p:tgtEl>
                                        <p:attrNameLst>
                                          <p:attrName>style.visibility</p:attrName>
                                        </p:attrNameLst>
                                      </p:cBhvr>
                                      <p:to>
                                        <p:strVal val="visible"/>
                                      </p:to>
                                    </p:set>
                                    <p:anim calcmode="lin" valueType="num">
                                      <p:cBhvr>
                                        <p:cTn id="16" dur="1000" fill="hold"/>
                                        <p:tgtEl>
                                          <p:spTgt spid="15363"/>
                                        </p:tgtEl>
                                        <p:attrNameLst>
                                          <p:attrName>ppt_w</p:attrName>
                                        </p:attrNameLst>
                                      </p:cBhvr>
                                      <p:tavLst>
                                        <p:tav tm="0">
                                          <p:val>
                                            <p:strVal val="#ppt_w*0.70"/>
                                          </p:val>
                                        </p:tav>
                                        <p:tav tm="100000">
                                          <p:val>
                                            <p:strVal val="#ppt_w"/>
                                          </p:val>
                                        </p:tav>
                                      </p:tavLst>
                                    </p:anim>
                                    <p:anim calcmode="lin" valueType="num">
                                      <p:cBhvr>
                                        <p:cTn id="17" dur="1000" fill="hold"/>
                                        <p:tgtEl>
                                          <p:spTgt spid="15363"/>
                                        </p:tgtEl>
                                        <p:attrNameLst>
                                          <p:attrName>ppt_h</p:attrName>
                                        </p:attrNameLst>
                                      </p:cBhvr>
                                      <p:tavLst>
                                        <p:tav tm="0">
                                          <p:val>
                                            <p:strVal val="#ppt_h"/>
                                          </p:val>
                                        </p:tav>
                                        <p:tav tm="100000">
                                          <p:val>
                                            <p:strVal val="#ppt_h"/>
                                          </p:val>
                                        </p:tav>
                                      </p:tavLst>
                                    </p:anim>
                                    <p:animEffect transition="in" filter="fade">
                                      <p:cBhvr>
                                        <p:cTn id="18" dur="1000"/>
                                        <p:tgtEl>
                                          <p:spTgt spid="15363"/>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0"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800" decel="100000"/>
                                        <p:tgtEl>
                                          <p:spTgt spid="5"/>
                                        </p:tgtEl>
                                      </p:cBhvr>
                                    </p:animEffect>
                                    <p:anim calcmode="lin" valueType="num">
                                      <p:cBhvr>
                                        <p:cTn id="24" dur="800" decel="100000" fill="hold"/>
                                        <p:tgtEl>
                                          <p:spTgt spid="5"/>
                                        </p:tgtEl>
                                        <p:attrNameLst>
                                          <p:attrName>style.rotation</p:attrName>
                                        </p:attrNameLst>
                                      </p:cBhvr>
                                      <p:tavLst>
                                        <p:tav tm="0">
                                          <p:val>
                                            <p:fltVal val="-90"/>
                                          </p:val>
                                        </p:tav>
                                        <p:tav tm="100000">
                                          <p:val>
                                            <p:fltVal val="0"/>
                                          </p:val>
                                        </p:tav>
                                      </p:tavLst>
                                    </p:anim>
                                    <p:anim calcmode="lin" valueType="num">
                                      <p:cBhvr>
                                        <p:cTn id="25" dur="800" decel="100000" fill="hold"/>
                                        <p:tgtEl>
                                          <p:spTgt spid="5"/>
                                        </p:tgtEl>
                                        <p:attrNameLst>
                                          <p:attrName>ppt_x</p:attrName>
                                        </p:attrNameLst>
                                      </p:cBhvr>
                                      <p:tavLst>
                                        <p:tav tm="0">
                                          <p:val>
                                            <p:strVal val="#ppt_x+0.4"/>
                                          </p:val>
                                        </p:tav>
                                        <p:tav tm="100000">
                                          <p:val>
                                            <p:strVal val="#ppt_x-0.05"/>
                                          </p:val>
                                        </p:tav>
                                      </p:tavLst>
                                    </p:anim>
                                    <p:anim calcmode="lin" valueType="num">
                                      <p:cBhvr>
                                        <p:cTn id="26" dur="800" decel="100000" fill="hold"/>
                                        <p:tgtEl>
                                          <p:spTgt spid="5"/>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build="p"/>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2"/>
          <p:cNvSpPr>
            <a:spLocks noGrp="1"/>
          </p:cNvSpPr>
          <p:nvPr>
            <p:ph idx="1"/>
          </p:nvPr>
        </p:nvSpPr>
        <p:spPr>
          <a:xfrm>
            <a:off x="457200" y="2819400"/>
            <a:ext cx="4267200" cy="3524250"/>
          </a:xfrm>
        </p:spPr>
        <p:txBody>
          <a:bodyPr/>
          <a:lstStyle/>
          <a:p>
            <a:pPr>
              <a:defRPr/>
            </a:pPr>
            <a:r>
              <a:rPr lang="en-US" sz="3600" dirty="0" smtClean="0">
                <a:effectLst>
                  <a:outerShdw blurRad="38100" dist="38100" dir="2700000" algn="tl">
                    <a:srgbClr val="000000">
                      <a:alpha val="43137"/>
                    </a:srgbClr>
                  </a:outerShdw>
                </a:effectLst>
              </a:rPr>
              <a:t>The wicked priests prayed to Baal all morning. They jumped on the altar and shouted. Baal did not answer. Baal was only an idol. </a:t>
            </a:r>
            <a:endParaRPr lang="en-US" dirty="0" smtClean="0">
              <a:effectLst>
                <a:outerShdw blurRad="38100" dist="38100" dir="2700000" algn="tl">
                  <a:srgbClr val="000000">
                    <a:alpha val="43137"/>
                  </a:srgbClr>
                </a:outerShdw>
              </a:effectLst>
            </a:endParaRPr>
          </a:p>
        </p:txBody>
      </p:sp>
      <p:pic>
        <p:nvPicPr>
          <p:cNvPr id="16387" name="Picture 4" descr="Image"/>
          <p:cNvPicPr>
            <a:picLocks noChangeAspect="1" noChangeArrowheads="1"/>
          </p:cNvPicPr>
          <p:nvPr/>
        </p:nvPicPr>
        <p:blipFill>
          <a:blip r:embed="rId2">
            <a:lum bright="10000"/>
          </a:blip>
          <a:srcRect l="1378" t="471" r="747" b="1531"/>
          <a:stretch>
            <a:fillRect/>
          </a:stretch>
        </p:blipFill>
        <p:spPr bwMode="auto">
          <a:xfrm>
            <a:off x="4678363" y="2971800"/>
            <a:ext cx="3551237" cy="320040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5" name="Content Placeholder 2"/>
          <p:cNvSpPr txBox="1">
            <a:spLocks/>
          </p:cNvSpPr>
          <p:nvPr/>
        </p:nvSpPr>
        <p:spPr bwMode="auto">
          <a:xfrm>
            <a:off x="381000" y="609600"/>
            <a:ext cx="8077200" cy="2070100"/>
          </a:xfrm>
          <a:prstGeom prst="rect">
            <a:avLst/>
          </a:prstGeom>
          <a:noFill/>
          <a:ln w="9525">
            <a:noFill/>
            <a:miter lim="800000"/>
            <a:headEnd/>
            <a:tailEnd/>
          </a:ln>
        </p:spPr>
        <p:txBody>
          <a:bodyPr lIns="0" tIns="0" rIns="0" bIns="0">
            <a:spAutoFit/>
          </a:bodyPr>
          <a:lstStyle/>
          <a:p>
            <a:pPr marL="396875" indent="-396875" defTabSz="912813" eaLnBrk="0" hangingPunct="0">
              <a:lnSpc>
                <a:spcPct val="90000"/>
              </a:lnSpc>
              <a:spcBef>
                <a:spcPct val="20000"/>
              </a:spcBef>
              <a:buFontTx/>
              <a:buBlip>
                <a:blip r:embed="rId3"/>
              </a:buBlip>
              <a:defRPr/>
            </a:pPr>
            <a:r>
              <a:rPr lang="en-US" sz="3600" dirty="0">
                <a:effectLst>
                  <a:outerShdw blurRad="38100" dist="38100" dir="2700000" algn="tl">
                    <a:srgbClr val="000000">
                      <a:alpha val="43137"/>
                    </a:srgbClr>
                  </a:outerShdw>
                </a:effectLst>
                <a:latin typeface="+mn-lt"/>
              </a:rPr>
              <a:t>Elijah told the priests not to burn the sacrifice. He told the priests to pray to their idol. He said Baal must burn the sacrifice. </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16386">
                                            <p:txEl>
                                              <p:pRg st="0" end="0"/>
                                            </p:txEl>
                                          </p:spTgt>
                                        </p:tgtEl>
                                        <p:attrNameLst>
                                          <p:attrName>style.visibility</p:attrName>
                                        </p:attrNameLst>
                                      </p:cBhvr>
                                      <p:to>
                                        <p:strVal val="visible"/>
                                      </p:to>
                                    </p:set>
                                    <p:anim calcmode="lin" valueType="num">
                                      <p:cBhvr>
                                        <p:cTn id="16" dur="500" fill="hold"/>
                                        <p:tgtEl>
                                          <p:spTgt spid="16386">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16386">
                                            <p:txEl>
                                              <p:pRg st="0" end="0"/>
                                            </p:txEl>
                                          </p:spTgt>
                                        </p:tgtEl>
                                        <p:attrNameLst>
                                          <p:attrName>ppt_y</p:attrName>
                                        </p:attrNameLst>
                                      </p:cBhvr>
                                      <p:tavLst>
                                        <p:tav tm="0">
                                          <p:val>
                                            <p:strVal val="#ppt_y"/>
                                          </p:val>
                                        </p:tav>
                                        <p:tav tm="100000">
                                          <p:val>
                                            <p:strVal val="#ppt_y"/>
                                          </p:val>
                                        </p:tav>
                                      </p:tavLst>
                                    </p:anim>
                                    <p:anim calcmode="lin" valueType="num">
                                      <p:cBhvr>
                                        <p:cTn id="18" dur="500" fill="hold"/>
                                        <p:tgtEl>
                                          <p:spTgt spid="16386">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16386">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16386">
                                            <p:txEl>
                                              <p:pRg st="0" end="0"/>
                                            </p:txEl>
                                          </p:spTgt>
                                        </p:tgtEl>
                                      </p:cBhvr>
                                    </p:animEffect>
                                  </p:childTnLst>
                                </p:cTn>
                              </p:par>
                            </p:childTnLst>
                          </p:cTn>
                        </p:par>
                        <p:par>
                          <p:cTn id="21" fill="hold" nodeType="afterGroup">
                            <p:stCondLst>
                              <p:cond delay="5700"/>
                            </p:stCondLst>
                            <p:childTnLst>
                              <p:par>
                                <p:cTn id="22" presetID="30" presetClass="entr" presetSubtype="0" fill="hold" nodeType="afterEffect">
                                  <p:stCondLst>
                                    <p:cond delay="0"/>
                                  </p:stCondLst>
                                  <p:childTnLst>
                                    <p:set>
                                      <p:cBhvr>
                                        <p:cTn id="23" dur="1" fill="hold">
                                          <p:stCondLst>
                                            <p:cond delay="0"/>
                                          </p:stCondLst>
                                        </p:cTn>
                                        <p:tgtEl>
                                          <p:spTgt spid="16387"/>
                                        </p:tgtEl>
                                        <p:attrNameLst>
                                          <p:attrName>style.visibility</p:attrName>
                                        </p:attrNameLst>
                                      </p:cBhvr>
                                      <p:to>
                                        <p:strVal val="visible"/>
                                      </p:to>
                                    </p:set>
                                    <p:animEffect transition="in" filter="fade">
                                      <p:cBhvr>
                                        <p:cTn id="24" dur="800" decel="100000"/>
                                        <p:tgtEl>
                                          <p:spTgt spid="16387"/>
                                        </p:tgtEl>
                                      </p:cBhvr>
                                    </p:animEffect>
                                    <p:anim calcmode="lin" valueType="num">
                                      <p:cBhvr>
                                        <p:cTn id="25" dur="800" decel="100000" fill="hold"/>
                                        <p:tgtEl>
                                          <p:spTgt spid="16387"/>
                                        </p:tgtEl>
                                        <p:attrNameLst>
                                          <p:attrName>style.rotation</p:attrName>
                                        </p:attrNameLst>
                                      </p:cBhvr>
                                      <p:tavLst>
                                        <p:tav tm="0">
                                          <p:val>
                                            <p:fltVal val="-90"/>
                                          </p:val>
                                        </p:tav>
                                        <p:tav tm="100000">
                                          <p:val>
                                            <p:fltVal val="0"/>
                                          </p:val>
                                        </p:tav>
                                      </p:tavLst>
                                    </p:anim>
                                    <p:anim calcmode="lin" valueType="num">
                                      <p:cBhvr>
                                        <p:cTn id="26" dur="800" decel="100000" fill="hold"/>
                                        <p:tgtEl>
                                          <p:spTgt spid="16387"/>
                                        </p:tgtEl>
                                        <p:attrNameLst>
                                          <p:attrName>ppt_x</p:attrName>
                                        </p:attrNameLst>
                                      </p:cBhvr>
                                      <p:tavLst>
                                        <p:tav tm="0">
                                          <p:val>
                                            <p:strVal val="#ppt_x+0.4"/>
                                          </p:val>
                                        </p:tav>
                                        <p:tav tm="100000">
                                          <p:val>
                                            <p:strVal val="#ppt_x-0.05"/>
                                          </p:val>
                                        </p:tav>
                                      </p:tavLst>
                                    </p:anim>
                                    <p:anim calcmode="lin" valueType="num">
                                      <p:cBhvr>
                                        <p:cTn id="27" dur="800" decel="100000" fill="hold"/>
                                        <p:tgtEl>
                                          <p:spTgt spid="16387"/>
                                        </p:tgtEl>
                                        <p:attrNameLst>
                                          <p:attrName>ppt_y</p:attrName>
                                        </p:attrNameLst>
                                      </p:cBhvr>
                                      <p:tavLst>
                                        <p:tav tm="0">
                                          <p:val>
                                            <p:strVal val="#ppt_y-0.4"/>
                                          </p:val>
                                        </p:tav>
                                        <p:tav tm="100000">
                                          <p:val>
                                            <p:strVal val="#ppt_y+0.1"/>
                                          </p:val>
                                        </p:tav>
                                      </p:tavLst>
                                    </p:anim>
                                    <p:anim calcmode="lin" valueType="num">
                                      <p:cBhvr>
                                        <p:cTn id="28" dur="200" accel="100000" fill="hold">
                                          <p:stCondLst>
                                            <p:cond delay="800"/>
                                          </p:stCondLst>
                                        </p:cTn>
                                        <p:tgtEl>
                                          <p:spTgt spid="16387"/>
                                        </p:tgtEl>
                                        <p:attrNameLst>
                                          <p:attrName>ppt_x</p:attrName>
                                        </p:attrNameLst>
                                      </p:cBhvr>
                                      <p:tavLst>
                                        <p:tav tm="0">
                                          <p:val>
                                            <p:strVal val="#ppt_x-0.05"/>
                                          </p:val>
                                        </p:tav>
                                        <p:tav tm="100000">
                                          <p:val>
                                            <p:strVal val="#ppt_x"/>
                                          </p:val>
                                        </p:tav>
                                      </p:tavLst>
                                    </p:anim>
                                    <p:anim calcmode="lin" valueType="num">
                                      <p:cBhvr>
                                        <p:cTn id="29" dur="200" accel="100000" fill="hold">
                                          <p:stCondLst>
                                            <p:cond delay="800"/>
                                          </p:stCondLst>
                                        </p:cTn>
                                        <p:tgtEl>
                                          <p:spTgt spid="16387"/>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build="p"/>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p:cNvSpPr>
            <a:spLocks noGrp="1"/>
          </p:cNvSpPr>
          <p:nvPr>
            <p:ph idx="1"/>
          </p:nvPr>
        </p:nvSpPr>
        <p:spPr>
          <a:xfrm>
            <a:off x="3886200" y="609600"/>
            <a:ext cx="4648200" cy="5595938"/>
          </a:xfrm>
        </p:spPr>
        <p:txBody>
          <a:bodyPr/>
          <a:lstStyle/>
          <a:p>
            <a:pPr>
              <a:defRPr/>
            </a:pPr>
            <a:r>
              <a:rPr lang="en-US" sz="3600" dirty="0" smtClean="0">
                <a:effectLst>
                  <a:outerShdw blurRad="38100" dist="38100" dir="2700000" algn="tl">
                    <a:srgbClr val="000000">
                      <a:alpha val="43137"/>
                    </a:srgbClr>
                  </a:outerShdw>
                </a:effectLst>
              </a:rPr>
              <a:t>Elijah told the priests to pray louder. He made fun of them. He said their idol must be sleeping. </a:t>
            </a:r>
          </a:p>
          <a:p>
            <a:pPr>
              <a:defRPr/>
            </a:pPr>
            <a:r>
              <a:rPr lang="en-US" sz="3600" dirty="0" smtClean="0">
                <a:effectLst>
                  <a:outerShdw blurRad="38100" dist="38100" dir="2700000" algn="tl">
                    <a:srgbClr val="000000">
                      <a:alpha val="43137"/>
                    </a:srgbClr>
                  </a:outerShdw>
                </a:effectLst>
              </a:rPr>
              <a:t>The wicked priests prayed louder and louder. They prayed all day. Baal did not answer. The priests’ sacrifice did not burn. </a:t>
            </a:r>
          </a:p>
        </p:txBody>
      </p:sp>
      <p:pic>
        <p:nvPicPr>
          <p:cNvPr id="17411" name="Picture 2" descr="Image"/>
          <p:cNvPicPr>
            <a:picLocks noChangeAspect="1" noChangeArrowheads="1"/>
          </p:cNvPicPr>
          <p:nvPr/>
        </p:nvPicPr>
        <p:blipFill>
          <a:blip r:embed="rId2"/>
          <a:srcRect/>
          <a:stretch>
            <a:fillRect/>
          </a:stretch>
        </p:blipFill>
        <p:spPr bwMode="auto">
          <a:xfrm>
            <a:off x="914400" y="685800"/>
            <a:ext cx="2962275" cy="266700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7412" name="Picture 4" descr="Image"/>
          <p:cNvPicPr>
            <a:picLocks noChangeAspect="1" noChangeArrowheads="1"/>
          </p:cNvPicPr>
          <p:nvPr/>
        </p:nvPicPr>
        <p:blipFill>
          <a:blip r:embed="rId3"/>
          <a:srcRect/>
          <a:stretch>
            <a:fillRect/>
          </a:stretch>
        </p:blipFill>
        <p:spPr bwMode="auto">
          <a:xfrm>
            <a:off x="914400" y="3505200"/>
            <a:ext cx="2962275" cy="2667000"/>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grpId="0" nodeType="withEffect">
                                  <p:stCondLst>
                                    <p:cond delay="0"/>
                                  </p:stCondLst>
                                  <p:childTnLst>
                                    <p:set>
                                      <p:cBhvr>
                                        <p:cTn id="6" dur="1" fill="hold">
                                          <p:stCondLst>
                                            <p:cond delay="0"/>
                                          </p:stCondLst>
                                        </p:cTn>
                                        <p:tgtEl>
                                          <p:spTgt spid="17410">
                                            <p:txEl>
                                              <p:pRg st="0" end="0"/>
                                            </p:txEl>
                                          </p:spTgt>
                                        </p:tgtEl>
                                        <p:attrNameLst>
                                          <p:attrName>style.visibility</p:attrName>
                                        </p:attrNameLst>
                                      </p:cBhvr>
                                      <p:to>
                                        <p:strVal val="visible"/>
                                      </p:to>
                                    </p:set>
                                    <p:animScale>
                                      <p:cBhvr>
                                        <p:cTn id="7" dur="1000" decel="50000" fill="hold">
                                          <p:stCondLst>
                                            <p:cond delay="0"/>
                                          </p:stCondLst>
                                        </p:cTn>
                                        <p:tgtEl>
                                          <p:spTgt spid="17410">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7410">
                                            <p:txEl>
                                              <p:pRg st="0" end="0"/>
                                            </p:txEl>
                                          </p:spTgt>
                                        </p:tgtEl>
                                        <p:attrNameLst>
                                          <p:attrName>ppt_x</p:attrName>
                                          <p:attrName>ppt_y</p:attrName>
                                        </p:attrNameLst>
                                      </p:cBhvr>
                                    </p:animMotion>
                                    <p:animEffect transition="in" filter="fade">
                                      <p:cBhvr>
                                        <p:cTn id="9" dur="1000"/>
                                        <p:tgtEl>
                                          <p:spTgt spid="17410">
                                            <p:txEl>
                                              <p:pRg st="0" end="0"/>
                                            </p:txEl>
                                          </p:spTgt>
                                        </p:tgtEl>
                                      </p:cBhvr>
                                    </p:animEffect>
                                  </p:childTnLst>
                                </p:cTn>
                              </p:par>
                            </p:childTnLst>
                          </p:cTn>
                        </p:par>
                        <p:par>
                          <p:cTn id="10" fill="hold" nodeType="afterGroup">
                            <p:stCondLst>
                              <p:cond delay="1000"/>
                            </p:stCondLst>
                            <p:childTnLst>
                              <p:par>
                                <p:cTn id="11" presetID="37" presetClass="entr" presetSubtype="0" fill="hold" nodeType="afterEffect">
                                  <p:stCondLst>
                                    <p:cond delay="0"/>
                                  </p:stCondLst>
                                  <p:childTnLst>
                                    <p:set>
                                      <p:cBhvr>
                                        <p:cTn id="12" dur="1" fill="hold">
                                          <p:stCondLst>
                                            <p:cond delay="0"/>
                                          </p:stCondLst>
                                        </p:cTn>
                                        <p:tgtEl>
                                          <p:spTgt spid="17411"/>
                                        </p:tgtEl>
                                        <p:attrNameLst>
                                          <p:attrName>style.visibility</p:attrName>
                                        </p:attrNameLst>
                                      </p:cBhvr>
                                      <p:to>
                                        <p:strVal val="visible"/>
                                      </p:to>
                                    </p:set>
                                    <p:animEffect transition="in" filter="fade">
                                      <p:cBhvr>
                                        <p:cTn id="13" dur="1000"/>
                                        <p:tgtEl>
                                          <p:spTgt spid="17411"/>
                                        </p:tgtEl>
                                      </p:cBhvr>
                                    </p:animEffect>
                                    <p:anim calcmode="lin" valueType="num">
                                      <p:cBhvr>
                                        <p:cTn id="14" dur="1000" fill="hold"/>
                                        <p:tgtEl>
                                          <p:spTgt spid="17411"/>
                                        </p:tgtEl>
                                        <p:attrNameLst>
                                          <p:attrName>ppt_x</p:attrName>
                                        </p:attrNameLst>
                                      </p:cBhvr>
                                      <p:tavLst>
                                        <p:tav tm="0">
                                          <p:val>
                                            <p:strVal val="#ppt_x"/>
                                          </p:val>
                                        </p:tav>
                                        <p:tav tm="100000">
                                          <p:val>
                                            <p:strVal val="#ppt_x"/>
                                          </p:val>
                                        </p:tav>
                                      </p:tavLst>
                                    </p:anim>
                                    <p:anim calcmode="lin" valueType="num">
                                      <p:cBhvr>
                                        <p:cTn id="15" dur="900" decel="100000" fill="hold"/>
                                        <p:tgtEl>
                                          <p:spTgt spid="17411"/>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7411"/>
                                        </p:tgtEl>
                                        <p:attrNameLst>
                                          <p:attrName>ppt_y</p:attrName>
                                        </p:attrNameLst>
                                      </p:cBhvr>
                                      <p:tavLst>
                                        <p:tav tm="0">
                                          <p:val>
                                            <p:strVal val="#ppt_y-.03"/>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52" presetClass="entr" presetSubtype="0" fill="hold" grpId="0" nodeType="clickEffect">
                                  <p:stCondLst>
                                    <p:cond delay="0"/>
                                  </p:stCondLst>
                                  <p:childTnLst>
                                    <p:set>
                                      <p:cBhvr>
                                        <p:cTn id="20" dur="1" fill="hold">
                                          <p:stCondLst>
                                            <p:cond delay="0"/>
                                          </p:stCondLst>
                                        </p:cTn>
                                        <p:tgtEl>
                                          <p:spTgt spid="17410">
                                            <p:txEl>
                                              <p:pRg st="1" end="1"/>
                                            </p:txEl>
                                          </p:spTgt>
                                        </p:tgtEl>
                                        <p:attrNameLst>
                                          <p:attrName>style.visibility</p:attrName>
                                        </p:attrNameLst>
                                      </p:cBhvr>
                                      <p:to>
                                        <p:strVal val="visible"/>
                                      </p:to>
                                    </p:set>
                                    <p:animScale>
                                      <p:cBhvr>
                                        <p:cTn id="21" dur="1000" decel="50000" fill="hold">
                                          <p:stCondLst>
                                            <p:cond delay="0"/>
                                          </p:stCondLst>
                                        </p:cTn>
                                        <p:tgtEl>
                                          <p:spTgt spid="17410">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17410">
                                            <p:txEl>
                                              <p:pRg st="1" end="1"/>
                                            </p:txEl>
                                          </p:spTgt>
                                        </p:tgtEl>
                                        <p:attrNameLst>
                                          <p:attrName>ppt_x</p:attrName>
                                          <p:attrName>ppt_y</p:attrName>
                                        </p:attrNameLst>
                                      </p:cBhvr>
                                    </p:animMotion>
                                    <p:animEffect transition="in" filter="fade">
                                      <p:cBhvr>
                                        <p:cTn id="23" dur="1000"/>
                                        <p:tgtEl>
                                          <p:spTgt spid="17410">
                                            <p:txEl>
                                              <p:pRg st="1" end="1"/>
                                            </p:txEl>
                                          </p:spTgt>
                                        </p:tgtEl>
                                      </p:cBhvr>
                                    </p:animEffect>
                                  </p:childTnLst>
                                </p:cTn>
                              </p:par>
                            </p:childTnLst>
                          </p:cTn>
                        </p:par>
                        <p:par>
                          <p:cTn id="24" fill="hold" nodeType="afterGroup">
                            <p:stCondLst>
                              <p:cond delay="1000"/>
                            </p:stCondLst>
                            <p:childTnLst>
                              <p:par>
                                <p:cTn id="25" presetID="37" presetClass="entr" presetSubtype="0" fill="hold" nodeType="afterEffect">
                                  <p:stCondLst>
                                    <p:cond delay="0"/>
                                  </p:stCondLst>
                                  <p:childTnLst>
                                    <p:set>
                                      <p:cBhvr>
                                        <p:cTn id="26" dur="1" fill="hold">
                                          <p:stCondLst>
                                            <p:cond delay="0"/>
                                          </p:stCondLst>
                                        </p:cTn>
                                        <p:tgtEl>
                                          <p:spTgt spid="17412"/>
                                        </p:tgtEl>
                                        <p:attrNameLst>
                                          <p:attrName>style.visibility</p:attrName>
                                        </p:attrNameLst>
                                      </p:cBhvr>
                                      <p:to>
                                        <p:strVal val="visible"/>
                                      </p:to>
                                    </p:set>
                                    <p:animEffect transition="in" filter="fade">
                                      <p:cBhvr>
                                        <p:cTn id="27" dur="1000"/>
                                        <p:tgtEl>
                                          <p:spTgt spid="17412"/>
                                        </p:tgtEl>
                                      </p:cBhvr>
                                    </p:animEffect>
                                    <p:anim calcmode="lin" valueType="num">
                                      <p:cBhvr>
                                        <p:cTn id="28" dur="1000" fill="hold"/>
                                        <p:tgtEl>
                                          <p:spTgt spid="17412"/>
                                        </p:tgtEl>
                                        <p:attrNameLst>
                                          <p:attrName>ppt_x</p:attrName>
                                        </p:attrNameLst>
                                      </p:cBhvr>
                                      <p:tavLst>
                                        <p:tav tm="0">
                                          <p:val>
                                            <p:strVal val="#ppt_x"/>
                                          </p:val>
                                        </p:tav>
                                        <p:tav tm="100000">
                                          <p:val>
                                            <p:strVal val="#ppt_x"/>
                                          </p:val>
                                        </p:tav>
                                      </p:tavLst>
                                    </p:anim>
                                    <p:anim calcmode="lin" valueType="num">
                                      <p:cBhvr>
                                        <p:cTn id="29" dur="900" decel="100000" fill="hold"/>
                                        <p:tgtEl>
                                          <p:spTgt spid="17412"/>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1741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2"/>
          <p:cNvSpPr>
            <a:spLocks noGrp="1"/>
          </p:cNvSpPr>
          <p:nvPr>
            <p:ph idx="1"/>
          </p:nvPr>
        </p:nvSpPr>
        <p:spPr>
          <a:xfrm>
            <a:off x="457200" y="609600"/>
            <a:ext cx="4724400" cy="4098925"/>
          </a:xfrm>
        </p:spPr>
        <p:txBody>
          <a:bodyPr/>
          <a:lstStyle/>
          <a:p>
            <a:pPr>
              <a:defRPr/>
            </a:pPr>
            <a:r>
              <a:rPr lang="en-US" sz="3600" dirty="0" smtClean="0">
                <a:effectLst>
                  <a:outerShdw blurRad="38100" dist="38100" dir="2700000" algn="tl">
                    <a:srgbClr val="000000">
                      <a:alpha val="43137"/>
                    </a:srgbClr>
                  </a:outerShdw>
                </a:effectLst>
              </a:rPr>
              <a:t>Elijah told the people to come close to him. Elijah told them he would pray to God. </a:t>
            </a:r>
          </a:p>
          <a:p>
            <a:pPr>
              <a:defRPr/>
            </a:pPr>
            <a:r>
              <a:rPr lang="en-US" sz="3600" dirty="0" smtClean="0">
                <a:effectLst>
                  <a:outerShdw blurRad="38100" dist="38100" dir="2700000" algn="tl">
                    <a:srgbClr val="000000">
                      <a:alpha val="43137"/>
                    </a:srgbClr>
                  </a:outerShdw>
                </a:effectLst>
              </a:rPr>
              <a:t>He said God would send fire down from heaven. God would burn his sacrifice. </a:t>
            </a:r>
          </a:p>
        </p:txBody>
      </p:sp>
      <p:pic>
        <p:nvPicPr>
          <p:cNvPr id="18435" name="Picture 2" descr="Image"/>
          <p:cNvPicPr>
            <a:picLocks noChangeAspect="1" noChangeArrowheads="1"/>
          </p:cNvPicPr>
          <p:nvPr/>
        </p:nvPicPr>
        <p:blipFill>
          <a:blip r:embed="rId2"/>
          <a:srcRect/>
          <a:stretch>
            <a:fillRect/>
          </a:stretch>
        </p:blipFill>
        <p:spPr bwMode="auto">
          <a:xfrm>
            <a:off x="5181600" y="1219200"/>
            <a:ext cx="3013075" cy="2713038"/>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4" name="Content Placeholder 2"/>
          <p:cNvSpPr txBox="1">
            <a:spLocks/>
          </p:cNvSpPr>
          <p:nvPr/>
        </p:nvSpPr>
        <p:spPr bwMode="auto">
          <a:xfrm>
            <a:off x="533400" y="4724400"/>
            <a:ext cx="7696200" cy="1495425"/>
          </a:xfrm>
          <a:prstGeom prst="rect">
            <a:avLst/>
          </a:prstGeom>
          <a:noFill/>
          <a:ln w="9525">
            <a:noFill/>
            <a:miter lim="800000"/>
            <a:headEnd/>
            <a:tailEnd/>
          </a:ln>
        </p:spPr>
        <p:txBody>
          <a:bodyPr lIns="0" tIns="0" rIns="0" bIns="0">
            <a:spAutoFit/>
          </a:bodyPr>
          <a:lstStyle/>
          <a:p>
            <a:pPr marL="396875" indent="-396875" defTabSz="912813" eaLnBrk="0" hangingPunct="0">
              <a:lnSpc>
                <a:spcPct val="90000"/>
              </a:lnSpc>
              <a:spcBef>
                <a:spcPct val="20000"/>
              </a:spcBef>
              <a:buFontTx/>
              <a:buBlip>
                <a:blip r:embed="rId3"/>
              </a:buBlip>
              <a:defRPr/>
            </a:pPr>
            <a:r>
              <a:rPr lang="en-US" sz="3600" dirty="0">
                <a:effectLst>
                  <a:outerShdw blurRad="38100" dist="38100" dir="2700000" algn="tl">
                    <a:srgbClr val="000000">
                      <a:alpha val="43137"/>
                    </a:srgbClr>
                  </a:outerShdw>
                </a:effectLst>
                <a:latin typeface="+mn-lt"/>
              </a:rPr>
              <a:t>Elijah built an altar of stones. He dug around the altar. Elijah put the bull and some wood on the altar.</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18434">
                                            <p:txEl>
                                              <p:pRg st="0" end="0"/>
                                            </p:txEl>
                                          </p:spTgt>
                                        </p:tgtEl>
                                        <p:attrNameLst>
                                          <p:attrName>style.visibility</p:attrName>
                                        </p:attrNameLst>
                                      </p:cBhvr>
                                      <p:to>
                                        <p:strVal val="visible"/>
                                      </p:to>
                                    </p:set>
                                    <p:anim calcmode="lin" valueType="num">
                                      <p:cBhvr>
                                        <p:cTn id="7" dur="1000" fill="hold"/>
                                        <p:tgtEl>
                                          <p:spTgt spid="1843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8434">
                                            <p:txEl>
                                              <p:pRg st="0" end="0"/>
                                            </p:txEl>
                                          </p:spTgt>
                                        </p:tgtEl>
                                        <p:attrNameLst>
                                          <p:attrName>ppt_h</p:attrName>
                                        </p:attrNameLst>
                                      </p:cBhvr>
                                      <p:tavLst>
                                        <p:tav tm="0">
                                          <p:val>
                                            <p:strVal val="#ppt_h"/>
                                          </p:val>
                                        </p:tav>
                                        <p:tav tm="100000">
                                          <p:val>
                                            <p:strVal val="#ppt_h"/>
                                          </p:val>
                                        </p:tav>
                                      </p:tavLst>
                                    </p:anim>
                                  </p:childTnLst>
                                </p:cTn>
                              </p:par>
                            </p:childTnLst>
                          </p:cTn>
                        </p:par>
                        <p:par>
                          <p:cTn id="9" fill="hold" nodeType="afterGroup">
                            <p:stCondLst>
                              <p:cond delay="1000"/>
                            </p:stCondLst>
                            <p:childTnLst>
                              <p:par>
                                <p:cTn id="10" presetID="31" presetClass="entr" presetSubtype="0" fill="hold" nodeType="afterEffect">
                                  <p:stCondLst>
                                    <p:cond delay="0"/>
                                  </p:stCondLst>
                                  <p:iterate type="lt">
                                    <p:tmPct val="5000"/>
                                  </p:iterate>
                                  <p:childTnLst>
                                    <p:set>
                                      <p:cBhvr>
                                        <p:cTn id="11" dur="1" fill="hold">
                                          <p:stCondLst>
                                            <p:cond delay="0"/>
                                          </p:stCondLst>
                                        </p:cTn>
                                        <p:tgtEl>
                                          <p:spTgt spid="18435"/>
                                        </p:tgtEl>
                                        <p:attrNameLst>
                                          <p:attrName>style.visibility</p:attrName>
                                        </p:attrNameLst>
                                      </p:cBhvr>
                                      <p:to>
                                        <p:strVal val="visible"/>
                                      </p:to>
                                    </p:set>
                                    <p:anim calcmode="lin" valueType="num">
                                      <p:cBhvr>
                                        <p:cTn id="12" dur="1000" fill="hold"/>
                                        <p:tgtEl>
                                          <p:spTgt spid="18435"/>
                                        </p:tgtEl>
                                        <p:attrNameLst>
                                          <p:attrName>ppt_w</p:attrName>
                                        </p:attrNameLst>
                                      </p:cBhvr>
                                      <p:tavLst>
                                        <p:tav tm="0">
                                          <p:val>
                                            <p:fltVal val="0"/>
                                          </p:val>
                                        </p:tav>
                                        <p:tav tm="100000">
                                          <p:val>
                                            <p:strVal val="#ppt_w"/>
                                          </p:val>
                                        </p:tav>
                                      </p:tavLst>
                                    </p:anim>
                                    <p:anim calcmode="lin" valueType="num">
                                      <p:cBhvr>
                                        <p:cTn id="13" dur="1000" fill="hold"/>
                                        <p:tgtEl>
                                          <p:spTgt spid="18435"/>
                                        </p:tgtEl>
                                        <p:attrNameLst>
                                          <p:attrName>ppt_h</p:attrName>
                                        </p:attrNameLst>
                                      </p:cBhvr>
                                      <p:tavLst>
                                        <p:tav tm="0">
                                          <p:val>
                                            <p:fltVal val="0"/>
                                          </p:val>
                                        </p:tav>
                                        <p:tav tm="100000">
                                          <p:val>
                                            <p:strVal val="#ppt_h"/>
                                          </p:val>
                                        </p:tav>
                                      </p:tavLst>
                                    </p:anim>
                                    <p:anim calcmode="lin" valueType="num">
                                      <p:cBhvr>
                                        <p:cTn id="14" dur="1000" fill="hold"/>
                                        <p:tgtEl>
                                          <p:spTgt spid="18435"/>
                                        </p:tgtEl>
                                        <p:attrNameLst>
                                          <p:attrName>style.rotation</p:attrName>
                                        </p:attrNameLst>
                                      </p:cBhvr>
                                      <p:tavLst>
                                        <p:tav tm="0">
                                          <p:val>
                                            <p:fltVal val="90"/>
                                          </p:val>
                                        </p:tav>
                                        <p:tav tm="100000">
                                          <p:val>
                                            <p:fltVal val="0"/>
                                          </p:val>
                                        </p:tav>
                                      </p:tavLst>
                                    </p:anim>
                                    <p:animEffect transition="in" filter="fade">
                                      <p:cBhvr>
                                        <p:cTn id="15" dur="1000"/>
                                        <p:tgtEl>
                                          <p:spTgt spid="18435"/>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7" presetClass="entr" presetSubtype="10" fill="hold" grpId="0" nodeType="clickEffect">
                                  <p:stCondLst>
                                    <p:cond delay="0"/>
                                  </p:stCondLst>
                                  <p:childTnLst>
                                    <p:set>
                                      <p:cBhvr>
                                        <p:cTn id="19" dur="1" fill="hold">
                                          <p:stCondLst>
                                            <p:cond delay="0"/>
                                          </p:stCondLst>
                                        </p:cTn>
                                        <p:tgtEl>
                                          <p:spTgt spid="18434">
                                            <p:txEl>
                                              <p:pRg st="1" end="1"/>
                                            </p:txEl>
                                          </p:spTgt>
                                        </p:tgtEl>
                                        <p:attrNameLst>
                                          <p:attrName>style.visibility</p:attrName>
                                        </p:attrNameLst>
                                      </p:cBhvr>
                                      <p:to>
                                        <p:strVal val="visible"/>
                                      </p:to>
                                    </p:set>
                                    <p:anim calcmode="lin" valueType="num">
                                      <p:cBhvr>
                                        <p:cTn id="20" dur="1000" fill="hold"/>
                                        <p:tgtEl>
                                          <p:spTgt spid="18434">
                                            <p:txEl>
                                              <p:pRg st="1" end="1"/>
                                            </p:txEl>
                                          </p:spTgt>
                                        </p:tgtEl>
                                        <p:attrNameLst>
                                          <p:attrName>ppt_w</p:attrName>
                                        </p:attrNameLst>
                                      </p:cBhvr>
                                      <p:tavLst>
                                        <p:tav tm="0">
                                          <p:val>
                                            <p:fltVal val="0"/>
                                          </p:val>
                                        </p:tav>
                                        <p:tav tm="100000">
                                          <p:val>
                                            <p:strVal val="#ppt_w"/>
                                          </p:val>
                                        </p:tav>
                                      </p:tavLst>
                                    </p:anim>
                                    <p:anim calcmode="lin" valueType="num">
                                      <p:cBhvr>
                                        <p:cTn id="21" dur="1000" fill="hold"/>
                                        <p:tgtEl>
                                          <p:spTgt spid="18434">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17" presetClass="entr" presetSubtype="1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1000" fill="hold"/>
                                        <p:tgtEl>
                                          <p:spTgt spid="4"/>
                                        </p:tgtEl>
                                        <p:attrNameLst>
                                          <p:attrName>ppt_w</p:attrName>
                                        </p:attrNameLst>
                                      </p:cBhvr>
                                      <p:tavLst>
                                        <p:tav tm="0">
                                          <p:val>
                                            <p:fltVal val="0"/>
                                          </p:val>
                                        </p:tav>
                                        <p:tav tm="100000">
                                          <p:val>
                                            <p:strVal val="#ppt_w"/>
                                          </p:val>
                                        </p:tav>
                                      </p:tavLst>
                                    </p:anim>
                                    <p:anim calcmode="lin" valueType="num">
                                      <p:cBhvr>
                                        <p:cTn id="27" dur="1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build="p"/>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p:cNvSpPr>
            <a:spLocks noGrp="1"/>
          </p:cNvSpPr>
          <p:nvPr>
            <p:ph idx="1"/>
          </p:nvPr>
        </p:nvSpPr>
        <p:spPr>
          <a:xfrm>
            <a:off x="3657600" y="685800"/>
            <a:ext cx="5029200" cy="5595938"/>
          </a:xfrm>
        </p:spPr>
        <p:txBody>
          <a:bodyPr/>
          <a:lstStyle/>
          <a:p>
            <a:pPr>
              <a:defRPr/>
            </a:pPr>
            <a:r>
              <a:rPr lang="en-US" sz="3600" dirty="0" smtClean="0">
                <a:effectLst>
                  <a:outerShdw blurRad="38100" dist="38100" dir="2700000" algn="tl">
                    <a:srgbClr val="000000">
                      <a:alpha val="43137"/>
                    </a:srgbClr>
                  </a:outerShdw>
                </a:effectLst>
              </a:rPr>
              <a:t>Elijah asked men to bring twelve barrels of water. He told them to pour the water on the sacrifice. They poured the water on the sacrifice.</a:t>
            </a:r>
          </a:p>
          <a:p>
            <a:pPr>
              <a:defRPr/>
            </a:pPr>
            <a:r>
              <a:rPr lang="en-US" sz="3600" dirty="0" smtClean="0">
                <a:effectLst>
                  <a:outerShdw blurRad="38100" dist="38100" dir="2700000" algn="tl">
                    <a:srgbClr val="000000">
                      <a:alpha val="43137"/>
                    </a:srgbClr>
                  </a:outerShdw>
                </a:effectLst>
              </a:rPr>
              <a:t>Elijah prayed to God. Elijah wanted the people to worship God. He asked God to help him. </a:t>
            </a:r>
          </a:p>
        </p:txBody>
      </p:sp>
      <p:pic>
        <p:nvPicPr>
          <p:cNvPr id="19459" name="Picture 2" descr="Image"/>
          <p:cNvPicPr>
            <a:picLocks noChangeAspect="1" noChangeArrowheads="1"/>
          </p:cNvPicPr>
          <p:nvPr/>
        </p:nvPicPr>
        <p:blipFill>
          <a:blip r:embed="rId2"/>
          <a:srcRect/>
          <a:stretch>
            <a:fillRect/>
          </a:stretch>
        </p:blipFill>
        <p:spPr bwMode="auto">
          <a:xfrm>
            <a:off x="838200" y="685800"/>
            <a:ext cx="2819400" cy="2538413"/>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9460" name="Picture 2" descr="Image"/>
          <p:cNvPicPr>
            <a:picLocks noChangeAspect="1" noChangeArrowheads="1"/>
          </p:cNvPicPr>
          <p:nvPr/>
        </p:nvPicPr>
        <p:blipFill>
          <a:blip r:embed="rId3"/>
          <a:srcRect/>
          <a:stretch>
            <a:fillRect/>
          </a:stretch>
        </p:blipFill>
        <p:spPr bwMode="auto">
          <a:xfrm>
            <a:off x="914400" y="3733800"/>
            <a:ext cx="2709863" cy="2439988"/>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9458">
                                            <p:txEl>
                                              <p:pRg st="0" end="0"/>
                                            </p:txEl>
                                          </p:spTgt>
                                        </p:tgtEl>
                                        <p:attrNameLst>
                                          <p:attrName>style.visibility</p:attrName>
                                        </p:attrNameLst>
                                      </p:cBhvr>
                                      <p:to>
                                        <p:strVal val="visible"/>
                                      </p:to>
                                    </p:set>
                                    <p:anim calcmode="lin" valueType="num">
                                      <p:cBhvr>
                                        <p:cTn id="7" dur="1000" fill="hold"/>
                                        <p:tgtEl>
                                          <p:spTgt spid="19458">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19458">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19458">
                                            <p:txEl>
                                              <p:pRg st="0" end="0"/>
                                            </p:txEl>
                                          </p:spTgt>
                                        </p:tgtEl>
                                      </p:cBhvr>
                                    </p:animEffect>
                                  </p:childTnLst>
                                </p:cTn>
                              </p:par>
                            </p:childTnLst>
                          </p:cTn>
                        </p:par>
                        <p:par>
                          <p:cTn id="10" fill="hold" nodeType="afterGroup">
                            <p:stCondLst>
                              <p:cond delay="1000"/>
                            </p:stCondLst>
                            <p:childTnLst>
                              <p:par>
                                <p:cTn id="11" presetID="29" presetClass="entr" presetSubtype="0" fill="hold" nodeType="afterEffect">
                                  <p:stCondLst>
                                    <p:cond delay="0"/>
                                  </p:stCondLst>
                                  <p:childTnLst>
                                    <p:set>
                                      <p:cBhvr>
                                        <p:cTn id="12" dur="1" fill="hold">
                                          <p:stCondLst>
                                            <p:cond delay="0"/>
                                          </p:stCondLst>
                                        </p:cTn>
                                        <p:tgtEl>
                                          <p:spTgt spid="19459"/>
                                        </p:tgtEl>
                                        <p:attrNameLst>
                                          <p:attrName>style.visibility</p:attrName>
                                        </p:attrNameLst>
                                      </p:cBhvr>
                                      <p:to>
                                        <p:strVal val="visible"/>
                                      </p:to>
                                    </p:set>
                                    <p:anim calcmode="lin" valueType="num">
                                      <p:cBhvr>
                                        <p:cTn id="13" dur="1000" fill="hold"/>
                                        <p:tgtEl>
                                          <p:spTgt spid="19459"/>
                                        </p:tgtEl>
                                        <p:attrNameLst>
                                          <p:attrName>ppt_x</p:attrName>
                                        </p:attrNameLst>
                                      </p:cBhvr>
                                      <p:tavLst>
                                        <p:tav tm="0">
                                          <p:val>
                                            <p:strVal val="#ppt_x-.2"/>
                                          </p:val>
                                        </p:tav>
                                        <p:tav tm="100000">
                                          <p:val>
                                            <p:strVal val="#ppt_x"/>
                                          </p:val>
                                        </p:tav>
                                      </p:tavLst>
                                    </p:anim>
                                    <p:anim calcmode="lin" valueType="num">
                                      <p:cBhvr>
                                        <p:cTn id="14" dur="1000" fill="hold"/>
                                        <p:tgtEl>
                                          <p:spTgt spid="19459"/>
                                        </p:tgtEl>
                                        <p:attrNameLst>
                                          <p:attrName>ppt_y</p:attrName>
                                        </p:attrNameLst>
                                      </p:cBhvr>
                                      <p:tavLst>
                                        <p:tav tm="0">
                                          <p:val>
                                            <p:strVal val="#ppt_y"/>
                                          </p:val>
                                        </p:tav>
                                        <p:tav tm="100000">
                                          <p:val>
                                            <p:strVal val="#ppt_y"/>
                                          </p:val>
                                        </p:tav>
                                      </p:tavLst>
                                    </p:anim>
                                    <p:animEffect transition="in" filter="wipe(right)" prLst="gradientSize: 0.1">
                                      <p:cBhvr>
                                        <p:cTn id="15" dur="1000"/>
                                        <p:tgtEl>
                                          <p:spTgt spid="19459"/>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9" presetClass="entr" presetSubtype="0" fill="hold" grpId="0" nodeType="clickEffect">
                                  <p:stCondLst>
                                    <p:cond delay="0"/>
                                  </p:stCondLst>
                                  <p:childTnLst>
                                    <p:set>
                                      <p:cBhvr>
                                        <p:cTn id="19" dur="1" fill="hold">
                                          <p:stCondLst>
                                            <p:cond delay="0"/>
                                          </p:stCondLst>
                                        </p:cTn>
                                        <p:tgtEl>
                                          <p:spTgt spid="19458">
                                            <p:txEl>
                                              <p:pRg st="1" end="1"/>
                                            </p:txEl>
                                          </p:spTgt>
                                        </p:tgtEl>
                                        <p:attrNameLst>
                                          <p:attrName>style.visibility</p:attrName>
                                        </p:attrNameLst>
                                      </p:cBhvr>
                                      <p:to>
                                        <p:strVal val="visible"/>
                                      </p:to>
                                    </p:set>
                                    <p:anim calcmode="lin" valueType="num">
                                      <p:cBhvr>
                                        <p:cTn id="20" dur="1000" fill="hold"/>
                                        <p:tgtEl>
                                          <p:spTgt spid="19458">
                                            <p:txEl>
                                              <p:pRg st="1" end="1"/>
                                            </p:txEl>
                                          </p:spTgt>
                                        </p:tgtEl>
                                        <p:attrNameLst>
                                          <p:attrName>ppt_x</p:attrName>
                                        </p:attrNameLst>
                                      </p:cBhvr>
                                      <p:tavLst>
                                        <p:tav tm="0">
                                          <p:val>
                                            <p:strVal val="#ppt_x-.2"/>
                                          </p:val>
                                        </p:tav>
                                        <p:tav tm="100000">
                                          <p:val>
                                            <p:strVal val="#ppt_x"/>
                                          </p:val>
                                        </p:tav>
                                      </p:tavLst>
                                    </p:anim>
                                    <p:anim calcmode="lin" valueType="num">
                                      <p:cBhvr>
                                        <p:cTn id="21" dur="1000" fill="hold"/>
                                        <p:tgtEl>
                                          <p:spTgt spid="19458">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2" dur="1000"/>
                                        <p:tgtEl>
                                          <p:spTgt spid="19458">
                                            <p:txEl>
                                              <p:pRg st="1" end="1"/>
                                            </p:txEl>
                                          </p:spTgt>
                                        </p:tgtEl>
                                      </p:cBhvr>
                                    </p:animEffect>
                                  </p:childTnLst>
                                </p:cTn>
                              </p:par>
                            </p:childTnLst>
                          </p:cTn>
                        </p:par>
                        <p:par>
                          <p:cTn id="23" fill="hold" nodeType="afterGroup">
                            <p:stCondLst>
                              <p:cond delay="1000"/>
                            </p:stCondLst>
                            <p:childTnLst>
                              <p:par>
                                <p:cTn id="24" presetID="29" presetClass="entr" presetSubtype="0" fill="hold" nodeType="afterEffect">
                                  <p:stCondLst>
                                    <p:cond delay="0"/>
                                  </p:stCondLst>
                                  <p:childTnLst>
                                    <p:set>
                                      <p:cBhvr>
                                        <p:cTn id="25" dur="1" fill="hold">
                                          <p:stCondLst>
                                            <p:cond delay="0"/>
                                          </p:stCondLst>
                                        </p:cTn>
                                        <p:tgtEl>
                                          <p:spTgt spid="19460"/>
                                        </p:tgtEl>
                                        <p:attrNameLst>
                                          <p:attrName>style.visibility</p:attrName>
                                        </p:attrNameLst>
                                      </p:cBhvr>
                                      <p:to>
                                        <p:strVal val="visible"/>
                                      </p:to>
                                    </p:set>
                                    <p:anim calcmode="lin" valueType="num">
                                      <p:cBhvr>
                                        <p:cTn id="26" dur="1000" fill="hold"/>
                                        <p:tgtEl>
                                          <p:spTgt spid="19460"/>
                                        </p:tgtEl>
                                        <p:attrNameLst>
                                          <p:attrName>ppt_x</p:attrName>
                                        </p:attrNameLst>
                                      </p:cBhvr>
                                      <p:tavLst>
                                        <p:tav tm="0">
                                          <p:val>
                                            <p:strVal val="#ppt_x-.2"/>
                                          </p:val>
                                        </p:tav>
                                        <p:tav tm="100000">
                                          <p:val>
                                            <p:strVal val="#ppt_x"/>
                                          </p:val>
                                        </p:tav>
                                      </p:tavLst>
                                    </p:anim>
                                    <p:anim calcmode="lin" valueType="num">
                                      <p:cBhvr>
                                        <p:cTn id="27" dur="1000" fill="hold"/>
                                        <p:tgtEl>
                                          <p:spTgt spid="19460"/>
                                        </p:tgtEl>
                                        <p:attrNameLst>
                                          <p:attrName>ppt_y</p:attrName>
                                        </p:attrNameLst>
                                      </p:cBhvr>
                                      <p:tavLst>
                                        <p:tav tm="0">
                                          <p:val>
                                            <p:strVal val="#ppt_y"/>
                                          </p:val>
                                        </p:tav>
                                        <p:tav tm="100000">
                                          <p:val>
                                            <p:strVal val="#ppt_y"/>
                                          </p:val>
                                        </p:tav>
                                      </p:tavLst>
                                    </p:anim>
                                    <p:animEffect transition="in" filter="wipe(right)" prLst="gradientSize: 0.1">
                                      <p:cBhvr>
                                        <p:cTn id="28" dur="1000"/>
                                        <p:tgtEl>
                                          <p:spTgt spid="194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381000" y="762000"/>
            <a:ext cx="4343400" cy="3490913"/>
          </a:xfrm>
        </p:spPr>
        <p:txBody>
          <a:bodyPr/>
          <a:lstStyle/>
          <a:p>
            <a:pPr>
              <a:defRPr/>
            </a:pPr>
            <a:r>
              <a:rPr lang="en-US" sz="3600" dirty="0" smtClean="0">
                <a:effectLst>
                  <a:outerShdw blurRad="38100" dist="38100" dir="2700000" algn="tl">
                    <a:srgbClr val="000000">
                      <a:alpha val="43137"/>
                    </a:srgbClr>
                  </a:outerShdw>
                </a:effectLst>
              </a:rPr>
              <a:t>God sent fire down from heaven. The fire burned Elijah’s sacrifice. It burned the wood and the stones. It dried up all the water. </a:t>
            </a:r>
          </a:p>
        </p:txBody>
      </p:sp>
      <p:pic>
        <p:nvPicPr>
          <p:cNvPr id="20483" name="Picture 2" descr="Image"/>
          <p:cNvPicPr>
            <a:picLocks noChangeAspect="1" noChangeArrowheads="1"/>
          </p:cNvPicPr>
          <p:nvPr/>
        </p:nvPicPr>
        <p:blipFill>
          <a:blip r:embed="rId2"/>
          <a:srcRect/>
          <a:stretch>
            <a:fillRect/>
          </a:stretch>
        </p:blipFill>
        <p:spPr bwMode="auto">
          <a:xfrm>
            <a:off x="4876800" y="685800"/>
            <a:ext cx="3333750" cy="3711575"/>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4" name="Content Placeholder 2"/>
          <p:cNvSpPr txBox="1">
            <a:spLocks/>
          </p:cNvSpPr>
          <p:nvPr/>
        </p:nvSpPr>
        <p:spPr bwMode="auto">
          <a:xfrm>
            <a:off x="533400" y="4648200"/>
            <a:ext cx="7696200" cy="1495425"/>
          </a:xfrm>
          <a:prstGeom prst="rect">
            <a:avLst/>
          </a:prstGeom>
          <a:noFill/>
          <a:ln w="9525">
            <a:noFill/>
            <a:miter lim="800000"/>
            <a:headEnd/>
            <a:tailEnd/>
          </a:ln>
        </p:spPr>
        <p:txBody>
          <a:bodyPr lIns="0" tIns="0" rIns="0" bIns="0">
            <a:spAutoFit/>
          </a:bodyPr>
          <a:lstStyle/>
          <a:p>
            <a:pPr marL="396875" indent="-396875" defTabSz="912813" eaLnBrk="0" hangingPunct="0">
              <a:lnSpc>
                <a:spcPct val="90000"/>
              </a:lnSpc>
              <a:spcBef>
                <a:spcPct val="20000"/>
              </a:spcBef>
              <a:buFontTx/>
              <a:buBlip>
                <a:blip r:embed="rId3"/>
              </a:buBlip>
              <a:defRPr/>
            </a:pPr>
            <a:r>
              <a:rPr lang="en-US" sz="3600" dirty="0">
                <a:effectLst>
                  <a:outerShdw blurRad="38100" dist="38100" dir="2700000" algn="tl">
                    <a:srgbClr val="000000">
                      <a:alpha val="43137"/>
                    </a:srgbClr>
                  </a:outerShdw>
                </a:effectLst>
                <a:latin typeface="+mn-lt"/>
              </a:rPr>
              <a:t>The people saw the power of God. They knew the idols had no power. All the wicked priests of Baal were killed. </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grpId="0" nodeType="withEffect">
                                  <p:stCondLst>
                                    <p:cond delay="0"/>
                                  </p:stCondLst>
                                  <p:childTnLst>
                                    <p:set>
                                      <p:cBhvr>
                                        <p:cTn id="6" dur="1" fill="hold">
                                          <p:stCondLst>
                                            <p:cond delay="0"/>
                                          </p:stCondLst>
                                        </p:cTn>
                                        <p:tgtEl>
                                          <p:spTgt spid="20482">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20482">
                                            <p:txEl>
                                              <p:pRg st="0" end="0"/>
                                            </p:txEl>
                                          </p:spTgt>
                                        </p:tgtEl>
                                        <p:attrNameLst>
                                          <p:attrName>ppt_x</p:attrName>
                                        </p:attrNameLst>
                                      </p:cBhvr>
                                    </p:anim>
                                    <p:anim from="0" to="-1.0" calcmode="lin" valueType="num">
                                      <p:cBhvr>
                                        <p:cTn id="8" dur="200" decel="50000" autoRev="1" fill="hold">
                                          <p:stCondLst>
                                            <p:cond delay="600"/>
                                          </p:stCondLst>
                                        </p:cTn>
                                        <p:tgtEl>
                                          <p:spTgt spid="20482">
                                            <p:txEl>
                                              <p:pRg st="0" end="0"/>
                                            </p:txEl>
                                          </p:spTgt>
                                        </p:tgtEl>
                                        <p:attrNameLst>
                                          <p:attrName>xshear</p:attrName>
                                        </p:attrNameLst>
                                      </p:cBhvr>
                                    </p:anim>
                                    <p:animScale>
                                      <p:cBhvr>
                                        <p:cTn id="9" dur="200" decel="100000" autoRev="1" fill="hold">
                                          <p:stCondLst>
                                            <p:cond delay="600"/>
                                          </p:stCondLst>
                                        </p:cTn>
                                        <p:tgtEl>
                                          <p:spTgt spid="20482">
                                            <p:txEl>
                                              <p:pRg st="0" end="0"/>
                                            </p:txEl>
                                          </p:spTgt>
                                        </p:tgtEl>
                                      </p:cBhvr>
                                      <p:from x="100000" y="100000"/>
                                      <p:to x="80000" y="100000"/>
                                    </p:animScale>
                                    <p:anim by="(#ppt_h/3+#ppt_w*0.1)" calcmode="lin" valueType="num">
                                      <p:cBhvr additive="sum">
                                        <p:cTn id="10" dur="200" decel="100000" autoRev="1" fill="hold">
                                          <p:stCondLst>
                                            <p:cond delay="600"/>
                                          </p:stCondLst>
                                        </p:cTn>
                                        <p:tgtEl>
                                          <p:spTgt spid="20482">
                                            <p:txEl>
                                              <p:pRg st="0" end="0"/>
                                            </p:txEl>
                                          </p:spTgt>
                                        </p:tgtEl>
                                        <p:attrNameLst>
                                          <p:attrName>ppt_x</p:attrName>
                                        </p:attrNameLst>
                                      </p:cBhvr>
                                    </p:anim>
                                  </p:childTnLst>
                                </p:cTn>
                              </p:par>
                            </p:childTnLst>
                          </p:cTn>
                        </p:par>
                        <p:par>
                          <p:cTn id="11" fill="hold" nodeType="afterGroup">
                            <p:stCondLst>
                              <p:cond delay="1000"/>
                            </p:stCondLst>
                            <p:childTnLst>
                              <p:par>
                                <p:cTn id="12" presetID="25" presetClass="entr" presetSubtype="0" fill="hold" nodeType="afterEffect">
                                  <p:stCondLst>
                                    <p:cond delay="0"/>
                                  </p:stCondLst>
                                  <p:childTnLst>
                                    <p:set>
                                      <p:cBhvr>
                                        <p:cTn id="13" dur="1" fill="hold">
                                          <p:stCondLst>
                                            <p:cond delay="0"/>
                                          </p:stCondLst>
                                        </p:cTn>
                                        <p:tgtEl>
                                          <p:spTgt spid="20483"/>
                                        </p:tgtEl>
                                        <p:attrNameLst>
                                          <p:attrName>style.visibility</p:attrName>
                                        </p:attrNameLst>
                                      </p:cBhvr>
                                      <p:to>
                                        <p:strVal val="visible"/>
                                      </p:to>
                                    </p:set>
                                    <p:anim calcmode="lin" valueType="num">
                                      <p:cBhvr>
                                        <p:cTn id="14" dur="500" decel="50000" fill="hold">
                                          <p:stCondLst>
                                            <p:cond delay="0"/>
                                          </p:stCondLst>
                                        </p:cTn>
                                        <p:tgtEl>
                                          <p:spTgt spid="20483"/>
                                        </p:tgtEl>
                                        <p:attrNameLst>
                                          <p:attrName>style.rotation</p:attrName>
                                        </p:attrNameLst>
                                      </p:cBhvr>
                                      <p:tavLst>
                                        <p:tav tm="0">
                                          <p:val>
                                            <p:fltVal val="-90"/>
                                          </p:val>
                                        </p:tav>
                                        <p:tav tm="100000">
                                          <p:val>
                                            <p:fltVal val="0"/>
                                          </p:val>
                                        </p:tav>
                                      </p:tavLst>
                                    </p:anim>
                                    <p:anim calcmode="lin" valueType="num">
                                      <p:cBhvr>
                                        <p:cTn id="15" dur="500" decel="50000" fill="hold">
                                          <p:stCondLst>
                                            <p:cond delay="0"/>
                                          </p:stCondLst>
                                        </p:cTn>
                                        <p:tgtEl>
                                          <p:spTgt spid="20483"/>
                                        </p:tgtEl>
                                        <p:attrNameLst>
                                          <p:attrName>ppt_w</p:attrName>
                                        </p:attrNameLst>
                                      </p:cBhvr>
                                      <p:tavLst>
                                        <p:tav tm="0">
                                          <p:val>
                                            <p:strVal val="#ppt_w"/>
                                          </p:val>
                                        </p:tav>
                                        <p:tav tm="100000">
                                          <p:val>
                                            <p:strVal val="#ppt_w*.05"/>
                                          </p:val>
                                        </p:tav>
                                      </p:tavLst>
                                    </p:anim>
                                    <p:anim calcmode="lin" valueType="num">
                                      <p:cBhvr>
                                        <p:cTn id="16" dur="500" accel="50000" fill="hold">
                                          <p:stCondLst>
                                            <p:cond delay="500"/>
                                          </p:stCondLst>
                                        </p:cTn>
                                        <p:tgtEl>
                                          <p:spTgt spid="20483"/>
                                        </p:tgtEl>
                                        <p:attrNameLst>
                                          <p:attrName>ppt_w</p:attrName>
                                        </p:attrNameLst>
                                      </p:cBhvr>
                                      <p:tavLst>
                                        <p:tav tm="0">
                                          <p:val>
                                            <p:strVal val="#ppt_w*.05"/>
                                          </p:val>
                                        </p:tav>
                                        <p:tav tm="100000">
                                          <p:val>
                                            <p:strVal val="#ppt_w"/>
                                          </p:val>
                                        </p:tav>
                                      </p:tavLst>
                                    </p:anim>
                                    <p:anim calcmode="lin" valueType="num">
                                      <p:cBhvr>
                                        <p:cTn id="17" dur="1000" fill="hold"/>
                                        <p:tgtEl>
                                          <p:spTgt spid="20483"/>
                                        </p:tgtEl>
                                        <p:attrNameLst>
                                          <p:attrName>ppt_h</p:attrName>
                                        </p:attrNameLst>
                                      </p:cBhvr>
                                      <p:tavLst>
                                        <p:tav tm="0">
                                          <p:val>
                                            <p:strVal val="#ppt_h"/>
                                          </p:val>
                                        </p:tav>
                                        <p:tav tm="100000">
                                          <p:val>
                                            <p:strVal val="#ppt_h"/>
                                          </p:val>
                                        </p:tav>
                                      </p:tavLst>
                                    </p:anim>
                                    <p:anim calcmode="lin" valueType="num">
                                      <p:cBhvr>
                                        <p:cTn id="18" dur="500" decel="50000" fill="hold">
                                          <p:stCondLst>
                                            <p:cond delay="0"/>
                                          </p:stCondLst>
                                        </p:cTn>
                                        <p:tgtEl>
                                          <p:spTgt spid="20483"/>
                                        </p:tgtEl>
                                        <p:attrNameLst>
                                          <p:attrName>ppt_x</p:attrName>
                                        </p:attrNameLst>
                                      </p:cBhvr>
                                      <p:tavLst>
                                        <p:tav tm="0">
                                          <p:val>
                                            <p:strVal val="#ppt_x+.4"/>
                                          </p:val>
                                        </p:tav>
                                        <p:tav tm="100000">
                                          <p:val>
                                            <p:strVal val="#ppt_x"/>
                                          </p:val>
                                        </p:tav>
                                      </p:tavLst>
                                    </p:anim>
                                    <p:anim calcmode="lin" valueType="num">
                                      <p:cBhvr>
                                        <p:cTn id="19" dur="500" decel="50000" fill="hold">
                                          <p:stCondLst>
                                            <p:cond delay="0"/>
                                          </p:stCondLst>
                                        </p:cTn>
                                        <p:tgtEl>
                                          <p:spTgt spid="20483"/>
                                        </p:tgtEl>
                                        <p:attrNameLst>
                                          <p:attrName>ppt_y</p:attrName>
                                        </p:attrNameLst>
                                      </p:cBhvr>
                                      <p:tavLst>
                                        <p:tav tm="0">
                                          <p:val>
                                            <p:strVal val="#ppt_y-.2"/>
                                          </p:val>
                                        </p:tav>
                                        <p:tav tm="100000">
                                          <p:val>
                                            <p:strVal val="#ppt_y+.1"/>
                                          </p:val>
                                        </p:tav>
                                      </p:tavLst>
                                    </p:anim>
                                    <p:anim calcmode="lin" valueType="num">
                                      <p:cBhvr>
                                        <p:cTn id="20" dur="500" accel="50000" fill="hold">
                                          <p:stCondLst>
                                            <p:cond delay="500"/>
                                          </p:stCondLst>
                                        </p:cTn>
                                        <p:tgtEl>
                                          <p:spTgt spid="20483"/>
                                        </p:tgtEl>
                                        <p:attrNameLst>
                                          <p:attrName>ppt_y</p:attrName>
                                        </p:attrNameLst>
                                      </p:cBhvr>
                                      <p:tavLst>
                                        <p:tav tm="0">
                                          <p:val>
                                            <p:strVal val="#ppt_y+.1"/>
                                          </p:val>
                                        </p:tav>
                                        <p:tav tm="100000">
                                          <p:val>
                                            <p:strVal val="#ppt_y"/>
                                          </p:val>
                                        </p:tav>
                                      </p:tavLst>
                                    </p:anim>
                                    <p:animEffect transition="in" filter="fade">
                                      <p:cBhvr>
                                        <p:cTn id="21" dur="1000" decel="50000">
                                          <p:stCondLst>
                                            <p:cond delay="0"/>
                                          </p:stCondLst>
                                        </p:cTn>
                                        <p:tgtEl>
                                          <p:spTgt spid="20483"/>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build="p"/>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Content Placeholder 2"/>
          <p:cNvSpPr>
            <a:spLocks noGrp="1"/>
          </p:cNvSpPr>
          <p:nvPr>
            <p:ph idx="1"/>
          </p:nvPr>
        </p:nvSpPr>
        <p:spPr>
          <a:xfrm>
            <a:off x="3048000" y="685800"/>
            <a:ext cx="5410200" cy="2990850"/>
          </a:xfrm>
        </p:spPr>
        <p:txBody>
          <a:bodyPr/>
          <a:lstStyle/>
          <a:p>
            <a:pPr>
              <a:defRPr/>
            </a:pPr>
            <a:r>
              <a:rPr lang="en-US" sz="3600" dirty="0" smtClean="0">
                <a:effectLst>
                  <a:outerShdw blurRad="38100" dist="38100" dir="2700000" algn="tl">
                    <a:srgbClr val="000000">
                      <a:alpha val="43137"/>
                    </a:srgbClr>
                  </a:outerShdw>
                </a:effectLst>
              </a:rPr>
              <a:t>King Ahab had a wicked wife named Jezebel. Jezebel heard what Elijah did. She sent a man to Elijah. The man said Jezebel would kill Elijah. </a:t>
            </a:r>
          </a:p>
        </p:txBody>
      </p:sp>
      <p:pic>
        <p:nvPicPr>
          <p:cNvPr id="22531" name="Picture 2" descr="Image"/>
          <p:cNvPicPr>
            <a:picLocks noChangeAspect="1" noChangeArrowheads="1"/>
          </p:cNvPicPr>
          <p:nvPr/>
        </p:nvPicPr>
        <p:blipFill>
          <a:blip r:embed="rId2">
            <a:lum bright="10000"/>
          </a:blip>
          <a:srcRect/>
          <a:stretch>
            <a:fillRect/>
          </a:stretch>
        </p:blipFill>
        <p:spPr bwMode="auto">
          <a:xfrm>
            <a:off x="914400" y="1295400"/>
            <a:ext cx="2368550" cy="213360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22532" name="Picture 4" descr="Image"/>
          <p:cNvPicPr>
            <a:picLocks noChangeAspect="1" noChangeArrowheads="1"/>
          </p:cNvPicPr>
          <p:nvPr/>
        </p:nvPicPr>
        <p:blipFill>
          <a:blip r:embed="rId3">
            <a:lum bright="10000"/>
          </a:blip>
          <a:srcRect/>
          <a:stretch>
            <a:fillRect/>
          </a:stretch>
        </p:blipFill>
        <p:spPr bwMode="auto">
          <a:xfrm>
            <a:off x="5562600" y="3733800"/>
            <a:ext cx="2708275" cy="243840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5" name="Content Placeholder 2"/>
          <p:cNvSpPr txBox="1">
            <a:spLocks/>
          </p:cNvSpPr>
          <p:nvPr/>
        </p:nvSpPr>
        <p:spPr bwMode="auto">
          <a:xfrm>
            <a:off x="533400" y="3657600"/>
            <a:ext cx="4648200" cy="2492375"/>
          </a:xfrm>
          <a:prstGeom prst="rect">
            <a:avLst/>
          </a:prstGeom>
          <a:noFill/>
          <a:ln w="9525">
            <a:noFill/>
            <a:miter lim="800000"/>
            <a:headEnd/>
            <a:tailEnd/>
          </a:ln>
        </p:spPr>
        <p:txBody>
          <a:bodyPr lIns="0" tIns="0" rIns="0" bIns="0">
            <a:spAutoFit/>
          </a:bodyPr>
          <a:lstStyle/>
          <a:p>
            <a:pPr marL="396875" indent="-396875" defTabSz="912813" eaLnBrk="0" hangingPunct="0">
              <a:lnSpc>
                <a:spcPct val="90000"/>
              </a:lnSpc>
              <a:spcBef>
                <a:spcPct val="20000"/>
              </a:spcBef>
              <a:buFontTx/>
              <a:buBlip>
                <a:blip r:embed="rId4"/>
              </a:buBlip>
              <a:defRPr/>
            </a:pPr>
            <a:r>
              <a:rPr lang="en-US" sz="3600" dirty="0">
                <a:effectLst>
                  <a:outerShdw blurRad="38100" dist="38100" dir="2700000" algn="tl">
                    <a:srgbClr val="000000">
                      <a:alpha val="43137"/>
                    </a:srgbClr>
                  </a:outerShdw>
                </a:effectLst>
                <a:latin typeface="+mn-lt"/>
              </a:rPr>
              <a:t>Elijah went into the wilderness so Jezebel could not kill him. He found a place to hide and slept under a tree. </a:t>
            </a:r>
            <a:endParaRPr lang="en-US" sz="3200" dirty="0">
              <a:effectLst>
                <a:outerShdw blurRad="38100" dist="38100" dir="2700000" algn="tl">
                  <a:srgbClr val="000000">
                    <a:alpha val="43137"/>
                  </a:srgbClr>
                </a:outerShdw>
              </a:effectLst>
              <a:latin typeface="+mn-lt"/>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8" presetClass="entr" presetSubtype="0" accel="50000" fill="hold" grpId="0" nodeType="withEffect">
                                  <p:stCondLst>
                                    <p:cond delay="0"/>
                                  </p:stCondLst>
                                  <p:childTnLst>
                                    <p:set>
                                      <p:cBhvr>
                                        <p:cTn id="6" dur="1" fill="hold">
                                          <p:stCondLst>
                                            <p:cond delay="0"/>
                                          </p:stCondLst>
                                        </p:cTn>
                                        <p:tgtEl>
                                          <p:spTgt spid="21506">
                                            <p:txEl>
                                              <p:pRg st="0" end="0"/>
                                            </p:txEl>
                                          </p:spTgt>
                                        </p:tgtEl>
                                        <p:attrNameLst>
                                          <p:attrName>style.visibility</p:attrName>
                                        </p:attrNameLst>
                                      </p:cBhvr>
                                      <p:to>
                                        <p:strVal val="visible"/>
                                      </p:to>
                                    </p:set>
                                    <p:anim calcmode="lin" valueType="num">
                                      <p:cBhvr>
                                        <p:cTn id="7" dur="1000" fill="hold"/>
                                        <p:tgtEl>
                                          <p:spTgt spid="21506">
                                            <p:txEl>
                                              <p:pRg st="0" end="0"/>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21506">
                                            <p:txEl>
                                              <p:pRg st="0" end="0"/>
                                            </p:txEl>
                                          </p:spTgt>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21506">
                                            <p:txEl>
                                              <p:pRg st="0" end="0"/>
                                            </p:txEl>
                                          </p:spTgt>
                                        </p:tgtEl>
                                        <p:attrNameLst>
                                          <p:attrName>ppt_y</p:attrName>
                                        </p:attrNameLst>
                                      </p:cBhvr>
                                      <p:tavLst>
                                        <p:tav tm="0">
                                          <p:val>
                                            <p:strVal val="#ppt_y"/>
                                          </p:val>
                                        </p:tav>
                                        <p:tav tm="100000">
                                          <p:val>
                                            <p:strVal val="#ppt_y"/>
                                          </p:val>
                                        </p:tav>
                                      </p:tavLst>
                                    </p:anim>
                                    <p:animEffect transition="in" filter="fade">
                                      <p:cBhvr>
                                        <p:cTn id="10" dur="1000"/>
                                        <p:tgtEl>
                                          <p:spTgt spid="21506">
                                            <p:txEl>
                                              <p:pRg st="0" end="0"/>
                                            </p:txEl>
                                          </p:spTgt>
                                        </p:tgtEl>
                                      </p:cBhvr>
                                    </p:animEffect>
                                  </p:childTnLst>
                                </p:cTn>
                              </p:par>
                            </p:childTnLst>
                          </p:cTn>
                        </p:par>
                        <p:par>
                          <p:cTn id="11" fill="hold" nodeType="afterGroup">
                            <p:stCondLst>
                              <p:cond delay="1000"/>
                            </p:stCondLst>
                            <p:childTnLst>
                              <p:par>
                                <p:cTn id="12" presetID="48" presetClass="entr" presetSubtype="0" accel="50000" fill="hold" nodeType="afterEffect">
                                  <p:stCondLst>
                                    <p:cond delay="0"/>
                                  </p:stCondLst>
                                  <p:childTnLst>
                                    <p:set>
                                      <p:cBhvr>
                                        <p:cTn id="13" dur="1" fill="hold">
                                          <p:stCondLst>
                                            <p:cond delay="0"/>
                                          </p:stCondLst>
                                        </p:cTn>
                                        <p:tgtEl>
                                          <p:spTgt spid="22531"/>
                                        </p:tgtEl>
                                        <p:attrNameLst>
                                          <p:attrName>style.visibility</p:attrName>
                                        </p:attrNameLst>
                                      </p:cBhvr>
                                      <p:to>
                                        <p:strVal val="visible"/>
                                      </p:to>
                                    </p:set>
                                    <p:anim calcmode="lin" valueType="num">
                                      <p:cBhvr>
                                        <p:cTn id="14" dur="1000" fill="hold"/>
                                        <p:tgtEl>
                                          <p:spTgt spid="22531"/>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5" dur="1000" fill="hold"/>
                                        <p:tgtEl>
                                          <p:spTgt spid="22531"/>
                                        </p:tgtEl>
                                        <p:attrNameLst>
                                          <p:attrName>ppt_x</p:attrName>
                                        </p:attrNameLst>
                                      </p:cBhvr>
                                      <p:tavLst>
                                        <p:tav tm="0">
                                          <p:val>
                                            <p:fltVal val="-1"/>
                                          </p:val>
                                        </p:tav>
                                        <p:tav tm="50000">
                                          <p:val>
                                            <p:fltVal val="0.95"/>
                                          </p:val>
                                        </p:tav>
                                        <p:tav tm="100000">
                                          <p:val>
                                            <p:strVal val="#ppt_x"/>
                                          </p:val>
                                        </p:tav>
                                      </p:tavLst>
                                    </p:anim>
                                    <p:anim calcmode="lin" valueType="num">
                                      <p:cBhvr>
                                        <p:cTn id="16" dur="1000" fill="hold"/>
                                        <p:tgtEl>
                                          <p:spTgt spid="22531"/>
                                        </p:tgtEl>
                                        <p:attrNameLst>
                                          <p:attrName>ppt_y</p:attrName>
                                        </p:attrNameLst>
                                      </p:cBhvr>
                                      <p:tavLst>
                                        <p:tav tm="0">
                                          <p:val>
                                            <p:strVal val="#ppt_y"/>
                                          </p:val>
                                        </p:tav>
                                        <p:tav tm="100000">
                                          <p:val>
                                            <p:strVal val="#ppt_y"/>
                                          </p:val>
                                        </p:tav>
                                      </p:tavLst>
                                    </p:anim>
                                    <p:animEffect transition="in" filter="fade">
                                      <p:cBhvr>
                                        <p:cTn id="17" dur="1000"/>
                                        <p:tgtEl>
                                          <p:spTgt spid="2253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1000" fill="hold"/>
                                        <p:tgtEl>
                                          <p:spTgt spid="5"/>
                                        </p:tgtEl>
                                        <p:attrNameLst>
                                          <p:attrName>ppt_x</p:attrName>
                                        </p:attrNameLst>
                                      </p:cBhvr>
                                      <p:tavLst>
                                        <p:tav tm="0">
                                          <p:val>
                                            <p:strVal val="#ppt_x"/>
                                          </p:val>
                                        </p:tav>
                                        <p:tav tm="100000">
                                          <p:val>
                                            <p:strVal val="#ppt_x"/>
                                          </p:val>
                                        </p:tav>
                                      </p:tavLst>
                                    </p:anim>
                                    <p:anim calcmode="lin" valueType="num">
                                      <p:cBhvr additive="base">
                                        <p:cTn id="23" dur="1000" fill="hold"/>
                                        <p:tgtEl>
                                          <p:spTgt spid="5"/>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1000"/>
                            </p:stCondLst>
                            <p:childTnLst>
                              <p:par>
                                <p:cTn id="25" presetID="2" presetClass="entr" presetSubtype="12" fill="hold" nodeType="afterEffect">
                                  <p:stCondLst>
                                    <p:cond delay="0"/>
                                  </p:stCondLst>
                                  <p:childTnLst>
                                    <p:set>
                                      <p:cBhvr>
                                        <p:cTn id="26" dur="1" fill="hold">
                                          <p:stCondLst>
                                            <p:cond delay="0"/>
                                          </p:stCondLst>
                                        </p:cTn>
                                        <p:tgtEl>
                                          <p:spTgt spid="22532"/>
                                        </p:tgtEl>
                                        <p:attrNameLst>
                                          <p:attrName>style.visibility</p:attrName>
                                        </p:attrNameLst>
                                      </p:cBhvr>
                                      <p:to>
                                        <p:strVal val="visible"/>
                                      </p:to>
                                    </p:set>
                                    <p:anim calcmode="lin" valueType="num">
                                      <p:cBhvr additive="base">
                                        <p:cTn id="27" dur="1000" fill="hold"/>
                                        <p:tgtEl>
                                          <p:spTgt spid="22532"/>
                                        </p:tgtEl>
                                        <p:attrNameLst>
                                          <p:attrName>ppt_x</p:attrName>
                                        </p:attrNameLst>
                                      </p:cBhvr>
                                      <p:tavLst>
                                        <p:tav tm="0">
                                          <p:val>
                                            <p:strVal val="0-#ppt_w/2"/>
                                          </p:val>
                                        </p:tav>
                                        <p:tav tm="100000">
                                          <p:val>
                                            <p:strVal val="#ppt_x"/>
                                          </p:val>
                                        </p:tav>
                                      </p:tavLst>
                                    </p:anim>
                                    <p:anim calcmode="lin" valueType="num">
                                      <p:cBhvr additive="base">
                                        <p:cTn id="28" dur="1000" fill="hold"/>
                                        <p:tgtEl>
                                          <p:spTgt spid="225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build="p"/>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ontent Placeholder 2"/>
          <p:cNvSpPr>
            <a:spLocks noGrp="1"/>
          </p:cNvSpPr>
          <p:nvPr>
            <p:ph idx="1"/>
          </p:nvPr>
        </p:nvSpPr>
        <p:spPr>
          <a:xfrm>
            <a:off x="533400" y="685800"/>
            <a:ext cx="7848600" cy="1447800"/>
          </a:xfrm>
        </p:spPr>
        <p:txBody>
          <a:bodyPr/>
          <a:lstStyle/>
          <a:p>
            <a:pPr>
              <a:defRPr/>
            </a:pPr>
            <a:r>
              <a:rPr lang="en-US" sz="3600" dirty="0" smtClean="0">
                <a:effectLst>
                  <a:outerShdw blurRad="38100" dist="38100" dir="2700000" algn="tl">
                    <a:srgbClr val="000000">
                      <a:alpha val="43137"/>
                    </a:srgbClr>
                  </a:outerShdw>
                </a:effectLst>
              </a:rPr>
              <a:t>An angel came to Elijah and gave him food and water. Elijah ate and lay down again. </a:t>
            </a:r>
          </a:p>
        </p:txBody>
      </p:sp>
      <p:sp>
        <p:nvSpPr>
          <p:cNvPr id="5" name="Content Placeholder 2"/>
          <p:cNvSpPr txBox="1">
            <a:spLocks/>
          </p:cNvSpPr>
          <p:nvPr/>
        </p:nvSpPr>
        <p:spPr bwMode="auto">
          <a:xfrm>
            <a:off x="533400" y="2209800"/>
            <a:ext cx="3581400" cy="3989388"/>
          </a:xfrm>
          <a:prstGeom prst="rect">
            <a:avLst/>
          </a:prstGeom>
          <a:noFill/>
          <a:ln w="9525">
            <a:noFill/>
            <a:miter lim="800000"/>
            <a:headEnd/>
            <a:tailEnd/>
          </a:ln>
        </p:spPr>
        <p:txBody>
          <a:bodyPr lIns="0" tIns="0" rIns="0" bIns="0">
            <a:spAutoFit/>
          </a:bodyPr>
          <a:lstStyle/>
          <a:p>
            <a:pPr marL="396875" indent="-396875" defTabSz="912813" eaLnBrk="0" hangingPunct="0">
              <a:lnSpc>
                <a:spcPct val="90000"/>
              </a:lnSpc>
              <a:spcBef>
                <a:spcPct val="20000"/>
              </a:spcBef>
              <a:buFontTx/>
              <a:buBlip>
                <a:blip r:embed="rId2"/>
              </a:buBlip>
              <a:defRPr/>
            </a:pPr>
            <a:r>
              <a:rPr lang="en-US" sz="3600" dirty="0">
                <a:effectLst>
                  <a:outerShdw blurRad="38100" dist="38100" dir="2700000" algn="tl">
                    <a:srgbClr val="000000">
                      <a:alpha val="43137"/>
                    </a:srgbClr>
                  </a:outerShdw>
                </a:effectLst>
                <a:latin typeface="+mn-lt"/>
              </a:rPr>
              <a:t>The angel came again. He told Elijah to eat more and said Elijah would travel a long way. Elijah ate and drank again. </a:t>
            </a:r>
          </a:p>
        </p:txBody>
      </p:sp>
      <p:pic>
        <p:nvPicPr>
          <p:cNvPr id="7" name="Picture 8" descr="http://www.sugardoodle.net/sdclipart/wp-content/uploads/2010/07/aa9.jpg"/>
          <p:cNvPicPr>
            <a:picLocks noChangeAspect="1" noChangeArrowheads="1"/>
          </p:cNvPicPr>
          <p:nvPr/>
        </p:nvPicPr>
        <p:blipFill>
          <a:blip r:embed="rId3">
            <a:lum bright="2000"/>
          </a:blip>
          <a:srcRect/>
          <a:stretch>
            <a:fillRect/>
          </a:stretch>
        </p:blipFill>
        <p:spPr bwMode="auto">
          <a:xfrm>
            <a:off x="4110038" y="1905000"/>
            <a:ext cx="4319587" cy="4268788"/>
          </a:xfrm>
          <a:prstGeom prst="rect">
            <a:avLst/>
          </a:prstGeom>
          <a:noFill/>
          <a:effectLst>
            <a:outerShdw blurRad="50800" dist="38100" dir="2700000" algn="tl" rotWithShape="0">
              <a:prstClr val="black">
                <a:alpha val="40000"/>
              </a:prstClr>
            </a:outerShdw>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2530">
                                            <p:txEl>
                                              <p:pRg st="0" end="0"/>
                                            </p:txEl>
                                          </p:spTgt>
                                        </p:tgtEl>
                                        <p:attrNameLst>
                                          <p:attrName>style.visibility</p:attrName>
                                        </p:attrNameLst>
                                      </p:cBhvr>
                                      <p:to>
                                        <p:strVal val="visible"/>
                                      </p:to>
                                    </p:set>
                                    <p:animEffect transition="in" filter="fade">
                                      <p:cBhvr>
                                        <p:cTn id="7" dur="1000"/>
                                        <p:tgtEl>
                                          <p:spTgt spid="22530">
                                            <p:txEl>
                                              <p:pRg st="0" end="0"/>
                                            </p:txEl>
                                          </p:spTgt>
                                        </p:tgtEl>
                                      </p:cBhvr>
                                    </p:animEffect>
                                    <p:anim calcmode="lin" valueType="num">
                                      <p:cBhvr>
                                        <p:cTn id="8" dur="1000" fill="hold"/>
                                        <p:tgtEl>
                                          <p:spTgt spid="2253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2530">
                                            <p:txEl>
                                              <p:pRg st="0" end="0"/>
                                            </p:txEl>
                                          </p:spTgt>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30" presetClass="entr" presetSubtype="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800" decel="100000"/>
                                        <p:tgtEl>
                                          <p:spTgt spid="7"/>
                                        </p:tgtEl>
                                      </p:cBhvr>
                                    </p:animEffect>
                                    <p:anim calcmode="lin" valueType="num">
                                      <p:cBhvr>
                                        <p:cTn id="14" dur="800" decel="100000" fill="hold"/>
                                        <p:tgtEl>
                                          <p:spTgt spid="7"/>
                                        </p:tgtEl>
                                        <p:attrNameLst>
                                          <p:attrName>style.rotation</p:attrName>
                                        </p:attrNameLst>
                                      </p:cBhvr>
                                      <p:tavLst>
                                        <p:tav tm="0">
                                          <p:val>
                                            <p:fltVal val="-90"/>
                                          </p:val>
                                        </p:tav>
                                        <p:tav tm="100000">
                                          <p:val>
                                            <p:fltVal val="0"/>
                                          </p:val>
                                        </p:tav>
                                      </p:tavLst>
                                    </p:anim>
                                    <p:anim calcmode="lin" valueType="num">
                                      <p:cBhvr>
                                        <p:cTn id="15" dur="800" decel="100000" fill="hold"/>
                                        <p:tgtEl>
                                          <p:spTgt spid="7"/>
                                        </p:tgtEl>
                                        <p:attrNameLst>
                                          <p:attrName>ppt_x</p:attrName>
                                        </p:attrNameLst>
                                      </p:cBhvr>
                                      <p:tavLst>
                                        <p:tav tm="0">
                                          <p:val>
                                            <p:strVal val="#ppt_x+0.4"/>
                                          </p:val>
                                        </p:tav>
                                        <p:tav tm="100000">
                                          <p:val>
                                            <p:strVal val="#ppt_x-0.05"/>
                                          </p:val>
                                        </p:tav>
                                      </p:tavLst>
                                    </p:anim>
                                    <p:anim calcmode="lin" valueType="num">
                                      <p:cBhvr>
                                        <p:cTn id="16" dur="800" decel="100000" fill="hold"/>
                                        <p:tgtEl>
                                          <p:spTgt spid="7"/>
                                        </p:tgtEl>
                                        <p:attrNameLst>
                                          <p:attrName>ppt_y</p:attrName>
                                        </p:attrNameLst>
                                      </p:cBhvr>
                                      <p:tavLst>
                                        <p:tav tm="0">
                                          <p:val>
                                            <p:strVal val="#ppt_y-0.4"/>
                                          </p:val>
                                        </p:tav>
                                        <p:tav tm="100000">
                                          <p:val>
                                            <p:strVal val="#ppt_y+0.1"/>
                                          </p:val>
                                        </p:tav>
                                      </p:tavLst>
                                    </p:anim>
                                    <p:anim calcmode="lin" valueType="num">
                                      <p:cBhvr>
                                        <p:cTn id="17"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18"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anim calcmode="lin" valueType="num">
                                      <p:cBhvr>
                                        <p:cTn id="24" dur="1000" fill="hold"/>
                                        <p:tgtEl>
                                          <p:spTgt spid="5"/>
                                        </p:tgtEl>
                                        <p:attrNameLst>
                                          <p:attrName>ppt_x</p:attrName>
                                        </p:attrNameLst>
                                      </p:cBhvr>
                                      <p:tavLst>
                                        <p:tav tm="0">
                                          <p:val>
                                            <p:strVal val="#ppt_x"/>
                                          </p:val>
                                        </p:tav>
                                        <p:tav tm="100000">
                                          <p:val>
                                            <p:strVal val="#ppt_x"/>
                                          </p:val>
                                        </p:tav>
                                      </p:tavLst>
                                    </p:anim>
                                    <p:anim calcmode="lin" valueType="num">
                                      <p:cBhvr>
                                        <p:cTn id="2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build="p"/>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Content Placeholder 2"/>
          <p:cNvSpPr>
            <a:spLocks noGrp="1"/>
          </p:cNvSpPr>
          <p:nvPr>
            <p:ph idx="1"/>
          </p:nvPr>
        </p:nvSpPr>
        <p:spPr>
          <a:xfrm>
            <a:off x="4267200" y="685800"/>
            <a:ext cx="4267200" cy="2028825"/>
          </a:xfrm>
        </p:spPr>
        <p:txBody>
          <a:bodyPr/>
          <a:lstStyle/>
          <a:p>
            <a:pPr>
              <a:defRPr/>
            </a:pPr>
            <a:r>
              <a:rPr lang="en-US" sz="3800" dirty="0" smtClean="0">
                <a:effectLst>
                  <a:outerShdw blurRad="38100" dist="38100" dir="2700000" algn="tl">
                    <a:srgbClr val="000000">
                      <a:alpha val="43137"/>
                    </a:srgbClr>
                  </a:outerShdw>
                </a:effectLst>
              </a:rPr>
              <a:t>Elijah traveled 40 days and 40 nights. He fasted. He did not eat or drink. </a:t>
            </a:r>
          </a:p>
        </p:txBody>
      </p:sp>
      <p:pic>
        <p:nvPicPr>
          <p:cNvPr id="24579" name="Picture 4" descr="Image"/>
          <p:cNvPicPr>
            <a:picLocks noChangeAspect="1" noChangeArrowheads="1"/>
          </p:cNvPicPr>
          <p:nvPr/>
        </p:nvPicPr>
        <p:blipFill>
          <a:blip r:embed="rId2">
            <a:lum bright="10000"/>
          </a:blip>
          <a:srcRect/>
          <a:stretch>
            <a:fillRect/>
          </a:stretch>
        </p:blipFill>
        <p:spPr bwMode="auto">
          <a:xfrm>
            <a:off x="914400" y="685800"/>
            <a:ext cx="3298825" cy="297180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24580" name="Picture 2" descr="Image"/>
          <p:cNvPicPr>
            <a:picLocks noChangeAspect="1" noChangeArrowheads="1"/>
          </p:cNvPicPr>
          <p:nvPr/>
        </p:nvPicPr>
        <p:blipFill>
          <a:blip r:embed="rId3">
            <a:lum bright="10000"/>
          </a:blip>
          <a:srcRect/>
          <a:stretch>
            <a:fillRect/>
          </a:stretch>
        </p:blipFill>
        <p:spPr bwMode="auto">
          <a:xfrm>
            <a:off x="4833938" y="3124200"/>
            <a:ext cx="3395662" cy="3057525"/>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6" name="Content Placeholder 2"/>
          <p:cNvSpPr txBox="1">
            <a:spLocks/>
          </p:cNvSpPr>
          <p:nvPr/>
        </p:nvSpPr>
        <p:spPr bwMode="auto">
          <a:xfrm>
            <a:off x="533400" y="3962400"/>
            <a:ext cx="4267200" cy="2105025"/>
          </a:xfrm>
          <a:prstGeom prst="rect">
            <a:avLst/>
          </a:prstGeom>
          <a:noFill/>
          <a:ln w="9525">
            <a:noFill/>
            <a:miter lim="800000"/>
            <a:headEnd/>
            <a:tailEnd/>
          </a:ln>
        </p:spPr>
        <p:txBody>
          <a:bodyPr lIns="0" tIns="0" rIns="0" bIns="0">
            <a:spAutoFit/>
          </a:bodyPr>
          <a:lstStyle/>
          <a:p>
            <a:pPr marL="396875" indent="-396875" defTabSz="912813" eaLnBrk="0" hangingPunct="0">
              <a:lnSpc>
                <a:spcPct val="90000"/>
              </a:lnSpc>
              <a:spcBef>
                <a:spcPct val="20000"/>
              </a:spcBef>
              <a:buFontTx/>
              <a:buBlip>
                <a:blip r:embed="rId4"/>
              </a:buBlip>
              <a:defRPr/>
            </a:pPr>
            <a:r>
              <a:rPr lang="en-US" sz="3800" dirty="0">
                <a:effectLst>
                  <a:outerShdw blurRad="38100" dist="38100" dir="2700000" algn="tl">
                    <a:srgbClr val="000000">
                      <a:alpha val="43137"/>
                    </a:srgbClr>
                  </a:outerShdw>
                </a:effectLst>
                <a:latin typeface="+mn-lt"/>
              </a:rPr>
              <a:t>Elijah went to the mountain where Moses had seen the burning bush. </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23554">
                                            <p:txEl>
                                              <p:pRg st="0" end="0"/>
                                            </p:txEl>
                                          </p:spTgt>
                                        </p:tgtEl>
                                        <p:attrNameLst>
                                          <p:attrName>style.visibility</p:attrName>
                                        </p:attrNameLst>
                                      </p:cBhvr>
                                      <p:to>
                                        <p:strVal val="visible"/>
                                      </p:to>
                                    </p:set>
                                    <p:anim calcmode="lin" valueType="num">
                                      <p:cBhvr>
                                        <p:cTn id="7" dur="1000" fill="hold"/>
                                        <p:tgtEl>
                                          <p:spTgt spid="23554">
                                            <p:txEl>
                                              <p:pRg st="0" end="0"/>
                                            </p:txEl>
                                          </p:spTgt>
                                        </p:tgtEl>
                                        <p:attrNameLst>
                                          <p:attrName>ppt_w</p:attrName>
                                        </p:attrNameLst>
                                      </p:cBhvr>
                                      <p:tavLst>
                                        <p:tav tm="0">
                                          <p:val>
                                            <p:strVal val="#ppt_w*0.05"/>
                                          </p:val>
                                        </p:tav>
                                        <p:tav tm="100000">
                                          <p:val>
                                            <p:strVal val="#ppt_w"/>
                                          </p:val>
                                        </p:tav>
                                      </p:tavLst>
                                    </p:anim>
                                    <p:anim calcmode="lin" valueType="num">
                                      <p:cBhvr>
                                        <p:cTn id="8" dur="1000" fill="hold"/>
                                        <p:tgtEl>
                                          <p:spTgt spid="23554">
                                            <p:txEl>
                                              <p:pRg st="0" end="0"/>
                                            </p:txEl>
                                          </p:spTgt>
                                        </p:tgtEl>
                                        <p:attrNameLst>
                                          <p:attrName>ppt_h</p:attrName>
                                        </p:attrNameLst>
                                      </p:cBhvr>
                                      <p:tavLst>
                                        <p:tav tm="0">
                                          <p:val>
                                            <p:strVal val="#ppt_h"/>
                                          </p:val>
                                        </p:tav>
                                        <p:tav tm="100000">
                                          <p:val>
                                            <p:strVal val="#ppt_h"/>
                                          </p:val>
                                        </p:tav>
                                      </p:tavLst>
                                    </p:anim>
                                    <p:anim calcmode="lin" valueType="num">
                                      <p:cBhvr>
                                        <p:cTn id="9" dur="1000" fill="hold"/>
                                        <p:tgtEl>
                                          <p:spTgt spid="23554">
                                            <p:txEl>
                                              <p:pRg st="0" end="0"/>
                                            </p:txEl>
                                          </p:spTgt>
                                        </p:tgtEl>
                                        <p:attrNameLst>
                                          <p:attrName>ppt_x</p:attrName>
                                        </p:attrNameLst>
                                      </p:cBhvr>
                                      <p:tavLst>
                                        <p:tav tm="0">
                                          <p:val>
                                            <p:strVal val="#ppt_x-.2"/>
                                          </p:val>
                                        </p:tav>
                                        <p:tav tm="100000">
                                          <p:val>
                                            <p:strVal val="#ppt_x"/>
                                          </p:val>
                                        </p:tav>
                                      </p:tavLst>
                                    </p:anim>
                                    <p:anim calcmode="lin" valueType="num">
                                      <p:cBhvr>
                                        <p:cTn id="10" dur="1000" fill="hold"/>
                                        <p:tgtEl>
                                          <p:spTgt spid="23554">
                                            <p:txEl>
                                              <p:pRg st="0" end="0"/>
                                            </p:txEl>
                                          </p:spTgt>
                                        </p:tgtEl>
                                        <p:attrNameLst>
                                          <p:attrName>ppt_y</p:attrName>
                                        </p:attrNameLst>
                                      </p:cBhvr>
                                      <p:tavLst>
                                        <p:tav tm="0">
                                          <p:val>
                                            <p:strVal val="#ppt_y"/>
                                          </p:val>
                                        </p:tav>
                                        <p:tav tm="100000">
                                          <p:val>
                                            <p:strVal val="#ppt_y"/>
                                          </p:val>
                                        </p:tav>
                                      </p:tavLst>
                                    </p:anim>
                                    <p:animEffect transition="in" filter="fade">
                                      <p:cBhvr>
                                        <p:cTn id="11" dur="1000"/>
                                        <p:tgtEl>
                                          <p:spTgt spid="23554">
                                            <p:txEl>
                                              <p:pRg st="0" end="0"/>
                                            </p:txEl>
                                          </p:spTgt>
                                        </p:tgtEl>
                                      </p:cBhvr>
                                    </p:animEffect>
                                  </p:childTnLst>
                                </p:cTn>
                              </p:par>
                            </p:childTnLst>
                          </p:cTn>
                        </p:par>
                        <p:par>
                          <p:cTn id="12" fill="hold" nodeType="afterGroup">
                            <p:stCondLst>
                              <p:cond delay="1000"/>
                            </p:stCondLst>
                            <p:childTnLst>
                              <p:par>
                                <p:cTn id="13" presetID="2" presetClass="entr" presetSubtype="3" fill="hold" nodeType="afterEffect">
                                  <p:stCondLst>
                                    <p:cond delay="0"/>
                                  </p:stCondLst>
                                  <p:childTnLst>
                                    <p:set>
                                      <p:cBhvr>
                                        <p:cTn id="14" dur="1" fill="hold">
                                          <p:stCondLst>
                                            <p:cond delay="0"/>
                                          </p:stCondLst>
                                        </p:cTn>
                                        <p:tgtEl>
                                          <p:spTgt spid="24579"/>
                                        </p:tgtEl>
                                        <p:attrNameLst>
                                          <p:attrName>style.visibility</p:attrName>
                                        </p:attrNameLst>
                                      </p:cBhvr>
                                      <p:to>
                                        <p:strVal val="visible"/>
                                      </p:to>
                                    </p:set>
                                    <p:anim calcmode="lin" valueType="num">
                                      <p:cBhvr additive="base">
                                        <p:cTn id="15" dur="1000" fill="hold"/>
                                        <p:tgtEl>
                                          <p:spTgt spid="24579"/>
                                        </p:tgtEl>
                                        <p:attrNameLst>
                                          <p:attrName>ppt_x</p:attrName>
                                        </p:attrNameLst>
                                      </p:cBhvr>
                                      <p:tavLst>
                                        <p:tav tm="0">
                                          <p:val>
                                            <p:strVal val="1+#ppt_w/2"/>
                                          </p:val>
                                        </p:tav>
                                        <p:tav tm="100000">
                                          <p:val>
                                            <p:strVal val="#ppt_x"/>
                                          </p:val>
                                        </p:tav>
                                      </p:tavLst>
                                    </p:anim>
                                    <p:anim calcmode="lin" valueType="num">
                                      <p:cBhvr additive="base">
                                        <p:cTn id="16" dur="1000" fill="hold"/>
                                        <p:tgtEl>
                                          <p:spTgt spid="24579"/>
                                        </p:tgtEl>
                                        <p:attrNameLst>
                                          <p:attrName>ppt_y</p:attrName>
                                        </p:attrNameLst>
                                      </p:cBhvr>
                                      <p:tavLst>
                                        <p:tav tm="0">
                                          <p:val>
                                            <p:strVal val="0-#ppt_h/2"/>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54" presetClass="entr" presetSubtype="0" accel="10000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1000" fill="hold"/>
                                        <p:tgtEl>
                                          <p:spTgt spid="6"/>
                                        </p:tgtEl>
                                        <p:attrNameLst>
                                          <p:attrName>ppt_w</p:attrName>
                                        </p:attrNameLst>
                                      </p:cBhvr>
                                      <p:tavLst>
                                        <p:tav tm="0">
                                          <p:val>
                                            <p:strVal val="#ppt_w*0.05"/>
                                          </p:val>
                                        </p:tav>
                                        <p:tav tm="100000">
                                          <p:val>
                                            <p:strVal val="#ppt_w"/>
                                          </p:val>
                                        </p:tav>
                                      </p:tavLst>
                                    </p:anim>
                                    <p:anim calcmode="lin" valueType="num">
                                      <p:cBhvr>
                                        <p:cTn id="22" dur="1000" fill="hold"/>
                                        <p:tgtEl>
                                          <p:spTgt spid="6"/>
                                        </p:tgtEl>
                                        <p:attrNameLst>
                                          <p:attrName>ppt_h</p:attrName>
                                        </p:attrNameLst>
                                      </p:cBhvr>
                                      <p:tavLst>
                                        <p:tav tm="0">
                                          <p:val>
                                            <p:strVal val="#ppt_h"/>
                                          </p:val>
                                        </p:tav>
                                        <p:tav tm="100000">
                                          <p:val>
                                            <p:strVal val="#ppt_h"/>
                                          </p:val>
                                        </p:tav>
                                      </p:tavLst>
                                    </p:anim>
                                    <p:anim calcmode="lin" valueType="num">
                                      <p:cBhvr>
                                        <p:cTn id="23" dur="1000" fill="hold"/>
                                        <p:tgtEl>
                                          <p:spTgt spid="6"/>
                                        </p:tgtEl>
                                        <p:attrNameLst>
                                          <p:attrName>ppt_x</p:attrName>
                                        </p:attrNameLst>
                                      </p:cBhvr>
                                      <p:tavLst>
                                        <p:tav tm="0">
                                          <p:val>
                                            <p:strVal val="#ppt_x-.2"/>
                                          </p:val>
                                        </p:tav>
                                        <p:tav tm="100000">
                                          <p:val>
                                            <p:strVal val="#ppt_x"/>
                                          </p:val>
                                        </p:tav>
                                      </p:tavLst>
                                    </p:anim>
                                    <p:anim calcmode="lin" valueType="num">
                                      <p:cBhvr>
                                        <p:cTn id="24" dur="1000" fill="hold"/>
                                        <p:tgtEl>
                                          <p:spTgt spid="6"/>
                                        </p:tgtEl>
                                        <p:attrNameLst>
                                          <p:attrName>ppt_y</p:attrName>
                                        </p:attrNameLst>
                                      </p:cBhvr>
                                      <p:tavLst>
                                        <p:tav tm="0">
                                          <p:val>
                                            <p:strVal val="#ppt_y"/>
                                          </p:val>
                                        </p:tav>
                                        <p:tav tm="100000">
                                          <p:val>
                                            <p:strVal val="#ppt_y"/>
                                          </p:val>
                                        </p:tav>
                                      </p:tavLst>
                                    </p:anim>
                                    <p:animEffect transition="in" filter="fade">
                                      <p:cBhvr>
                                        <p:cTn id="25" dur="1000"/>
                                        <p:tgtEl>
                                          <p:spTgt spid="6"/>
                                        </p:tgtEl>
                                      </p:cBhvr>
                                    </p:animEffect>
                                  </p:childTnLst>
                                </p:cTn>
                              </p:par>
                            </p:childTnLst>
                          </p:cTn>
                        </p:par>
                        <p:par>
                          <p:cTn id="26" fill="hold" nodeType="afterGroup">
                            <p:stCondLst>
                              <p:cond delay="1000"/>
                            </p:stCondLst>
                            <p:childTnLst>
                              <p:par>
                                <p:cTn id="27" presetID="2" presetClass="entr" presetSubtype="12" fill="hold" nodeType="afterEffect">
                                  <p:stCondLst>
                                    <p:cond delay="0"/>
                                  </p:stCondLst>
                                  <p:childTnLst>
                                    <p:set>
                                      <p:cBhvr>
                                        <p:cTn id="28" dur="1" fill="hold">
                                          <p:stCondLst>
                                            <p:cond delay="0"/>
                                          </p:stCondLst>
                                        </p:cTn>
                                        <p:tgtEl>
                                          <p:spTgt spid="24580"/>
                                        </p:tgtEl>
                                        <p:attrNameLst>
                                          <p:attrName>style.visibility</p:attrName>
                                        </p:attrNameLst>
                                      </p:cBhvr>
                                      <p:to>
                                        <p:strVal val="visible"/>
                                      </p:to>
                                    </p:set>
                                    <p:anim calcmode="lin" valueType="num">
                                      <p:cBhvr additive="base">
                                        <p:cTn id="29" dur="1000" fill="hold"/>
                                        <p:tgtEl>
                                          <p:spTgt spid="24580"/>
                                        </p:tgtEl>
                                        <p:attrNameLst>
                                          <p:attrName>ppt_x</p:attrName>
                                        </p:attrNameLst>
                                      </p:cBhvr>
                                      <p:tavLst>
                                        <p:tav tm="0">
                                          <p:val>
                                            <p:strVal val="0-#ppt_w/2"/>
                                          </p:val>
                                        </p:tav>
                                        <p:tav tm="100000">
                                          <p:val>
                                            <p:strVal val="#ppt_x"/>
                                          </p:val>
                                        </p:tav>
                                      </p:tavLst>
                                    </p:anim>
                                    <p:anim calcmode="lin" valueType="num">
                                      <p:cBhvr additive="base">
                                        <p:cTn id="30" dur="1000" fill="hold"/>
                                        <p:tgtEl>
                                          <p:spTgt spid="2458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build="p"/>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ontent Placeholder 2"/>
          <p:cNvSpPr>
            <a:spLocks noGrp="1"/>
          </p:cNvSpPr>
          <p:nvPr>
            <p:ph idx="1"/>
          </p:nvPr>
        </p:nvSpPr>
        <p:spPr>
          <a:xfrm>
            <a:off x="4267200" y="2743200"/>
            <a:ext cx="3962400" cy="3490913"/>
          </a:xfrm>
        </p:spPr>
        <p:txBody>
          <a:bodyPr/>
          <a:lstStyle/>
          <a:p>
            <a:pPr>
              <a:defRPr/>
            </a:pPr>
            <a:r>
              <a:rPr lang="en-US" sz="3600" dirty="0" smtClean="0">
                <a:effectLst>
                  <a:outerShdw blurRad="38100" dist="38100" dir="2700000" algn="tl">
                    <a:srgbClr val="000000">
                      <a:alpha val="43137"/>
                    </a:srgbClr>
                  </a:outerShdw>
                </a:effectLst>
              </a:rPr>
              <a:t>They killed God’s prophets. Elijah was the only prophet who had not been killed. The people wanted to kill him, too. </a:t>
            </a:r>
          </a:p>
        </p:txBody>
      </p:sp>
      <p:pic>
        <p:nvPicPr>
          <p:cNvPr id="25603" name="Picture 4" descr="Image"/>
          <p:cNvPicPr>
            <a:picLocks noChangeAspect="1" noChangeArrowheads="1"/>
          </p:cNvPicPr>
          <p:nvPr/>
        </p:nvPicPr>
        <p:blipFill>
          <a:blip r:embed="rId2">
            <a:lum bright="10000"/>
          </a:blip>
          <a:srcRect/>
          <a:stretch>
            <a:fillRect/>
          </a:stretch>
        </p:blipFill>
        <p:spPr bwMode="auto">
          <a:xfrm>
            <a:off x="990600" y="3124200"/>
            <a:ext cx="3302000" cy="297180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5" name="Content Placeholder 2"/>
          <p:cNvSpPr txBox="1">
            <a:spLocks/>
          </p:cNvSpPr>
          <p:nvPr/>
        </p:nvSpPr>
        <p:spPr bwMode="auto">
          <a:xfrm>
            <a:off x="533400" y="609600"/>
            <a:ext cx="7772400" cy="1993900"/>
          </a:xfrm>
          <a:prstGeom prst="rect">
            <a:avLst/>
          </a:prstGeom>
          <a:noFill/>
          <a:ln w="9525">
            <a:noFill/>
            <a:miter lim="800000"/>
            <a:headEnd/>
            <a:tailEnd/>
          </a:ln>
        </p:spPr>
        <p:txBody>
          <a:bodyPr lIns="0" tIns="0" rIns="0" bIns="0">
            <a:spAutoFit/>
          </a:bodyPr>
          <a:lstStyle/>
          <a:p>
            <a:pPr marL="396875" indent="-396875" defTabSz="912813" eaLnBrk="0" hangingPunct="0">
              <a:lnSpc>
                <a:spcPct val="90000"/>
              </a:lnSpc>
              <a:spcBef>
                <a:spcPct val="20000"/>
              </a:spcBef>
              <a:buFontTx/>
              <a:buBlip>
                <a:blip r:embed="rId3"/>
              </a:buBlip>
              <a:defRPr/>
            </a:pPr>
            <a:r>
              <a:rPr lang="en-US" sz="3600" dirty="0">
                <a:effectLst>
                  <a:outerShdw blurRad="38100" dist="38100" dir="2700000" algn="tl">
                    <a:srgbClr val="000000">
                      <a:alpha val="43137"/>
                    </a:srgbClr>
                  </a:outerShdw>
                </a:effectLst>
                <a:latin typeface="+mn-lt"/>
              </a:rPr>
              <a:t>Elijah lived in a cave in the mountain. God asked him what he was doing there. Elijah said the people did not obey God’s commandments. </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Right)">
                                      <p:cBhvr>
                                        <p:cTn id="7" dur="1000"/>
                                        <p:tgtEl>
                                          <p:spTgt spid="5"/>
                                        </p:tgtEl>
                                      </p:cBhvr>
                                    </p:animEffect>
                                  </p:childTnLst>
                                </p:cTn>
                              </p:par>
                            </p:childTnLst>
                          </p:cTn>
                        </p:par>
                        <p:par>
                          <p:cTn id="8" fill="hold" nodeType="afterGroup">
                            <p:stCondLst>
                              <p:cond delay="1000"/>
                            </p:stCondLst>
                            <p:childTnLst>
                              <p:par>
                                <p:cTn id="9" presetID="12" presetClass="entr" presetSubtype="4" fill="hold" nodeType="afterEffect">
                                  <p:stCondLst>
                                    <p:cond delay="0"/>
                                  </p:stCondLst>
                                  <p:childTnLst>
                                    <p:set>
                                      <p:cBhvr>
                                        <p:cTn id="10" dur="1" fill="hold">
                                          <p:stCondLst>
                                            <p:cond delay="0"/>
                                          </p:stCondLst>
                                        </p:cTn>
                                        <p:tgtEl>
                                          <p:spTgt spid="25603"/>
                                        </p:tgtEl>
                                        <p:attrNameLst>
                                          <p:attrName>style.visibility</p:attrName>
                                        </p:attrNameLst>
                                      </p:cBhvr>
                                      <p:to>
                                        <p:strVal val="visible"/>
                                      </p:to>
                                    </p:set>
                                    <p:animEffect transition="in" filter="slide(fromBottom)">
                                      <p:cBhvr>
                                        <p:cTn id="11" dur="1000"/>
                                        <p:tgtEl>
                                          <p:spTgt spid="2560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2" presetClass="entr" presetSubtype="8" fill="hold" grpId="0" nodeType="clickEffect">
                                  <p:stCondLst>
                                    <p:cond delay="0"/>
                                  </p:stCondLst>
                                  <p:childTnLst>
                                    <p:set>
                                      <p:cBhvr>
                                        <p:cTn id="15" dur="1" fill="hold">
                                          <p:stCondLst>
                                            <p:cond delay="0"/>
                                          </p:stCondLst>
                                        </p:cTn>
                                        <p:tgtEl>
                                          <p:spTgt spid="24578">
                                            <p:txEl>
                                              <p:pRg st="0" end="0"/>
                                            </p:txEl>
                                          </p:spTgt>
                                        </p:tgtEl>
                                        <p:attrNameLst>
                                          <p:attrName>style.visibility</p:attrName>
                                        </p:attrNameLst>
                                      </p:cBhvr>
                                      <p:to>
                                        <p:strVal val="visible"/>
                                      </p:to>
                                    </p:set>
                                    <p:animEffect transition="in" filter="slide(fromLeft)">
                                      <p:cBhvr>
                                        <p:cTn id="16" dur="1000"/>
                                        <p:tgtEl>
                                          <p:spTgt spid="2457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build="p"/>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685800"/>
            <a:ext cx="7315200" cy="4953000"/>
          </a:xfrm>
        </p:spPr>
        <p:txBody>
          <a:bodyPr/>
          <a:lstStyle/>
          <a:p>
            <a:pPr algn="ctr" defTabSz="914363" eaLnBrk="1" fontAlgn="auto" hangingPunct="1">
              <a:spcAft>
                <a:spcPts val="0"/>
              </a:spcAft>
              <a:defRPr/>
            </a:pPr>
            <a:r>
              <a:rPr sz="12000" b="1" spc="300" dirty="0" smtClean="0">
                <a:ln w="11430" cmpd="sng">
                  <a:solidFill>
                    <a:schemeClr val="accent1">
                      <a:tint val="10000"/>
                    </a:schemeClr>
                  </a:solidFill>
                  <a:prstDash val="solid"/>
                  <a:miter lim="800000"/>
                </a:ln>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5400000" scaled="1"/>
                  <a:tileRect/>
                </a:gradFill>
                <a:effectLst>
                  <a:glow rad="45500">
                    <a:schemeClr val="accent1">
                      <a:satMod val="220000"/>
                      <a:alpha val="35000"/>
                    </a:schemeClr>
                  </a:glow>
                  <a:outerShdw blurRad="38100" dist="38100" dir="2700000" algn="tl">
                    <a:srgbClr val="000000">
                      <a:alpha val="43137"/>
                    </a:srgbClr>
                  </a:outerShdw>
                </a:effectLst>
                <a:latin typeface="Juice ITC" pitchFamily="82" charset="0"/>
              </a:rPr>
              <a:t>Elijah and the False Prophets of Baal</a:t>
            </a:r>
            <a:endParaRPr sz="12000" b="1" spc="300" dirty="0">
              <a:ln w="11430" cmpd="sng">
                <a:solidFill>
                  <a:schemeClr val="accent1">
                    <a:tint val="10000"/>
                  </a:schemeClr>
                </a:solidFill>
                <a:prstDash val="solid"/>
                <a:miter lim="800000"/>
              </a:ln>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5400000" scaled="1"/>
                <a:tileRect/>
              </a:gradFill>
              <a:effectLst>
                <a:glow rad="45500">
                  <a:schemeClr val="accent1">
                    <a:satMod val="220000"/>
                    <a:alpha val="35000"/>
                  </a:schemeClr>
                </a:glow>
                <a:outerShdw blurRad="38100" dist="38100" dir="2700000" algn="tl">
                  <a:srgbClr val="000000">
                    <a:alpha val="43137"/>
                  </a:srgbClr>
                </a:outerShdw>
              </a:effectLst>
              <a:latin typeface="Juice ITC" pitchFamily="82" charset="0"/>
            </a:endParaRPr>
          </a:p>
        </p:txBody>
      </p:sp>
      <p:sp>
        <p:nvSpPr>
          <p:cNvPr id="3" name="Subtitle 2"/>
          <p:cNvSpPr>
            <a:spLocks noGrp="1"/>
          </p:cNvSpPr>
          <p:nvPr>
            <p:ph type="subTitle" idx="1"/>
          </p:nvPr>
        </p:nvSpPr>
        <p:spPr>
          <a:xfrm>
            <a:off x="2743200" y="5562600"/>
            <a:ext cx="3657600" cy="609600"/>
          </a:xfrm>
        </p:spPr>
        <p:txBody>
          <a:bodyPr rtlCol="0">
            <a:normAutofit/>
          </a:bodyPr>
          <a:lstStyle/>
          <a:p>
            <a:pPr algn="ctr" defTabSz="914363" eaLnBrk="1" fontAlgn="auto" hangingPunct="1">
              <a:spcAft>
                <a:spcPts val="0"/>
              </a:spcAft>
              <a:defRPr/>
            </a:pPr>
            <a:r>
              <a:rPr lang="en-US" sz="1600" dirty="0" smtClean="0"/>
              <a:t>“Lesson 34: Elijah and the False Prophets of Baal,” </a:t>
            </a:r>
            <a:r>
              <a:rPr lang="en-US" sz="1600" i="1" dirty="0" smtClean="0"/>
              <a:t>Primary 6: Old Testament, </a:t>
            </a:r>
            <a:r>
              <a:rPr lang="en-US" sz="1600" dirty="0" smtClean="0"/>
              <a:t>(1996),149</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par>
                          <p:cTn id="11" fill="hold" nodeType="afterGroup">
                            <p:stCondLst>
                              <p:cond delay="2500"/>
                            </p:stCondLst>
                            <p:childTnLst>
                              <p:par>
                                <p:cTn id="12" presetID="10" presetClass="entr" presetSubtype="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7" name="Picture 2" descr="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533400"/>
            <a:ext cx="3259138" cy="2933700"/>
          </a:xfrm>
          <a:prstGeom prst="rect">
            <a:avLst/>
          </a:prstGeom>
          <a:noFill/>
          <a:ln>
            <a:noFill/>
          </a:ln>
          <a:effectLst>
            <a:outerShdw dist="38100" dir="2700000" algn="tl" rotWithShape="0">
              <a:srgbClr val="000000">
                <a:alpha val="39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2" name="Content Placeholder 2"/>
          <p:cNvSpPr>
            <a:spLocks noGrp="1"/>
          </p:cNvSpPr>
          <p:nvPr>
            <p:ph idx="1"/>
          </p:nvPr>
        </p:nvSpPr>
        <p:spPr>
          <a:xfrm>
            <a:off x="457200" y="457200"/>
            <a:ext cx="4343400" cy="3157538"/>
          </a:xfrm>
        </p:spPr>
        <p:txBody>
          <a:bodyPr/>
          <a:lstStyle/>
          <a:p>
            <a:pPr>
              <a:defRPr/>
            </a:pPr>
            <a:r>
              <a:rPr lang="en-US" sz="3800" dirty="0" smtClean="0">
                <a:effectLst>
                  <a:outerShdw blurRad="38100" dist="38100" dir="2700000" algn="tl">
                    <a:srgbClr val="000000">
                      <a:alpha val="43137"/>
                    </a:srgbClr>
                  </a:outerShdw>
                </a:effectLst>
              </a:rPr>
              <a:t>God told Elijah to stand on the mountain. A strong wind blew. It was so strong it broke rocks into pieces. </a:t>
            </a:r>
          </a:p>
        </p:txBody>
      </p:sp>
      <p:sp>
        <p:nvSpPr>
          <p:cNvPr id="4" name="Content Placeholder 2"/>
          <p:cNvSpPr txBox="1">
            <a:spLocks/>
          </p:cNvSpPr>
          <p:nvPr/>
        </p:nvSpPr>
        <p:spPr bwMode="auto">
          <a:xfrm>
            <a:off x="457200" y="3733800"/>
            <a:ext cx="8077200" cy="2747963"/>
          </a:xfrm>
          <a:prstGeom prst="rect">
            <a:avLst/>
          </a:prstGeom>
          <a:noFill/>
          <a:ln w="9525">
            <a:noFill/>
            <a:miter lim="800000"/>
            <a:headEnd/>
            <a:tailEnd/>
          </a:ln>
        </p:spPr>
        <p:txBody>
          <a:bodyPr lIns="0" tIns="0" rIns="0" bIns="0">
            <a:spAutoFit/>
          </a:bodyPr>
          <a:lstStyle/>
          <a:p>
            <a:pPr marL="396875" indent="-396875" defTabSz="912813" eaLnBrk="0" hangingPunct="0">
              <a:lnSpc>
                <a:spcPct val="90000"/>
              </a:lnSpc>
              <a:spcBef>
                <a:spcPct val="20000"/>
              </a:spcBef>
              <a:buFontTx/>
              <a:buBlip>
                <a:blip r:embed="rId3"/>
              </a:buBlip>
              <a:defRPr/>
            </a:pPr>
            <a:r>
              <a:rPr lang="en-US" sz="3800" dirty="0">
                <a:effectLst>
                  <a:outerShdw blurRad="38100" dist="38100" dir="2700000" algn="tl">
                    <a:srgbClr val="000000">
                      <a:alpha val="43137"/>
                    </a:srgbClr>
                  </a:outerShdw>
                </a:effectLst>
                <a:latin typeface="+mn-lt"/>
              </a:rPr>
              <a:t>After the wind there was an earthquake. Then there was a fire. </a:t>
            </a:r>
          </a:p>
          <a:p>
            <a:pPr marL="396875" indent="-396875" defTabSz="912813" eaLnBrk="0" hangingPunct="0">
              <a:lnSpc>
                <a:spcPct val="90000"/>
              </a:lnSpc>
              <a:spcBef>
                <a:spcPct val="20000"/>
              </a:spcBef>
              <a:buFontTx/>
              <a:buBlip>
                <a:blip r:embed="rId3"/>
              </a:buBlip>
              <a:defRPr/>
            </a:pPr>
            <a:r>
              <a:rPr lang="en-US" sz="3800" dirty="0">
                <a:effectLst>
                  <a:outerShdw blurRad="38100" dist="38100" dir="2700000" algn="tl">
                    <a:srgbClr val="000000">
                      <a:alpha val="43137"/>
                    </a:srgbClr>
                  </a:outerShdw>
                </a:effectLst>
                <a:latin typeface="+mn-lt"/>
              </a:rPr>
              <a:t>After the fire Elijah heard a quiet voice. He knew it was the voice of Jesus Christ. </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4" presetClass="entr" presetSubtype="0" fill="hold" grpId="0" nodeType="withEffect">
                                  <p:stCondLst>
                                    <p:cond delay="0"/>
                                  </p:stCondLst>
                                  <p:childTnLst>
                                    <p:set>
                                      <p:cBhvr>
                                        <p:cTn id="6" dur="1" fill="hold">
                                          <p:stCondLst>
                                            <p:cond delay="0"/>
                                          </p:stCondLst>
                                        </p:cTn>
                                        <p:tgtEl>
                                          <p:spTgt spid="25602">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25602">
                                            <p:txEl>
                                              <p:pRg st="0" end="0"/>
                                            </p:txEl>
                                          </p:spTgt>
                                        </p:tgtEl>
                                        <p:attrNameLst>
                                          <p:attrName>ppt_x</p:attrName>
                                        </p:attrNameLst>
                                      </p:cBhvr>
                                    </p:anim>
                                    <p:anim from="0" to="-1.0" calcmode="lin" valueType="num">
                                      <p:cBhvr>
                                        <p:cTn id="8" dur="200" decel="50000" autoRev="1" fill="hold">
                                          <p:stCondLst>
                                            <p:cond delay="600"/>
                                          </p:stCondLst>
                                        </p:cTn>
                                        <p:tgtEl>
                                          <p:spTgt spid="25602">
                                            <p:txEl>
                                              <p:pRg st="0" end="0"/>
                                            </p:txEl>
                                          </p:spTgt>
                                        </p:tgtEl>
                                        <p:attrNameLst>
                                          <p:attrName>xshear</p:attrName>
                                        </p:attrNameLst>
                                      </p:cBhvr>
                                    </p:anim>
                                    <p:animScale>
                                      <p:cBhvr>
                                        <p:cTn id="9" dur="200" decel="100000" autoRev="1" fill="hold">
                                          <p:stCondLst>
                                            <p:cond delay="600"/>
                                          </p:stCondLst>
                                        </p:cTn>
                                        <p:tgtEl>
                                          <p:spTgt spid="25602">
                                            <p:txEl>
                                              <p:pRg st="0" end="0"/>
                                            </p:txEl>
                                          </p:spTgt>
                                        </p:tgtEl>
                                      </p:cBhvr>
                                      <p:from x="100000" y="100000"/>
                                      <p:to x="80000" y="100000"/>
                                    </p:animScale>
                                    <p:anim by="(#ppt_h/3+#ppt_w*0.1)" calcmode="lin" valueType="num">
                                      <p:cBhvr additive="sum">
                                        <p:cTn id="10" dur="200" decel="100000" autoRev="1" fill="hold">
                                          <p:stCondLst>
                                            <p:cond delay="600"/>
                                          </p:stCondLst>
                                        </p:cTn>
                                        <p:tgtEl>
                                          <p:spTgt spid="25602">
                                            <p:txEl>
                                              <p:pRg st="0" end="0"/>
                                            </p:txEl>
                                          </p:spTgt>
                                        </p:tgtEl>
                                        <p:attrNameLst>
                                          <p:attrName>ppt_x</p:attrName>
                                        </p:attrNameLst>
                                      </p:cBhvr>
                                    </p:anim>
                                  </p:childTnLst>
                                </p:cTn>
                              </p:par>
                              <p:par>
                                <p:cTn id="11" presetID="34" presetClass="entr" presetSubtype="0" fill="hold" nodeType="withEffect">
                                  <p:stCondLst>
                                    <p:cond delay="0"/>
                                  </p:stCondLst>
                                  <p:childTnLst>
                                    <p:set>
                                      <p:cBhvr>
                                        <p:cTn id="12" dur="1" fill="hold">
                                          <p:stCondLst>
                                            <p:cond delay="0"/>
                                          </p:stCondLst>
                                        </p:cTn>
                                        <p:tgtEl>
                                          <p:spTgt spid="26627"/>
                                        </p:tgtEl>
                                        <p:attrNameLst>
                                          <p:attrName>style.visibility</p:attrName>
                                        </p:attrNameLst>
                                      </p:cBhvr>
                                      <p:to>
                                        <p:strVal val="visible"/>
                                      </p:to>
                                    </p:set>
                                    <p:anim from="(-#ppt_w/2)" to="(#ppt_x)" calcmode="lin" valueType="num">
                                      <p:cBhvr>
                                        <p:cTn id="13" dur="1200" fill="hold">
                                          <p:stCondLst>
                                            <p:cond delay="0"/>
                                          </p:stCondLst>
                                        </p:cTn>
                                        <p:tgtEl>
                                          <p:spTgt spid="26627"/>
                                        </p:tgtEl>
                                        <p:attrNameLst>
                                          <p:attrName>ppt_x</p:attrName>
                                        </p:attrNameLst>
                                      </p:cBhvr>
                                    </p:anim>
                                    <p:anim from="0" to="-1.0" calcmode="lin" valueType="num">
                                      <p:cBhvr>
                                        <p:cTn id="14" dur="400" decel="50000" autoRev="1" fill="hold">
                                          <p:stCondLst>
                                            <p:cond delay="1200"/>
                                          </p:stCondLst>
                                        </p:cTn>
                                        <p:tgtEl>
                                          <p:spTgt spid="26627"/>
                                        </p:tgtEl>
                                        <p:attrNameLst>
                                          <p:attrName>xshear</p:attrName>
                                        </p:attrNameLst>
                                      </p:cBhvr>
                                    </p:anim>
                                    <p:animScale>
                                      <p:cBhvr>
                                        <p:cTn id="15" dur="400" decel="100000" autoRev="1" fill="hold">
                                          <p:stCondLst>
                                            <p:cond delay="1200"/>
                                          </p:stCondLst>
                                        </p:cTn>
                                        <p:tgtEl>
                                          <p:spTgt spid="26627"/>
                                        </p:tgtEl>
                                      </p:cBhvr>
                                      <p:from x="100000" y="100000"/>
                                      <p:to x="80000" y="100000"/>
                                    </p:animScale>
                                    <p:anim by="(#ppt_h/3+#ppt_w*0.1)" calcmode="lin" valueType="num">
                                      <p:cBhvr additive="sum">
                                        <p:cTn id="16" dur="400" decel="100000" autoRev="1" fill="hold">
                                          <p:stCondLst>
                                            <p:cond delay="1200"/>
                                          </p:stCondLst>
                                        </p:cTn>
                                        <p:tgtEl>
                                          <p:spTgt spid="26627"/>
                                        </p:tgtEl>
                                        <p:attrNameLst>
                                          <p:attrName>ppt_x</p:attrName>
                                        </p:attrNameLst>
                                      </p:cBhvr>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56" presetClass="entr" presetSubtype="0" fill="hold" nodeType="clickEffect">
                                  <p:stCondLst>
                                    <p:cond delay="0"/>
                                  </p:stCondLst>
                                  <p:iterate type="lt">
                                    <p:tmPct val="10000"/>
                                  </p:iterate>
                                  <p:childTnLst>
                                    <p:set>
                                      <p:cBhvr>
                                        <p:cTn id="20" dur="1" fill="hold">
                                          <p:stCondLst>
                                            <p:cond delay="0"/>
                                          </p:stCondLst>
                                        </p:cTn>
                                        <p:tgtEl>
                                          <p:spTgt spid="4">
                                            <p:txEl>
                                              <p:pRg st="0" end="0"/>
                                            </p:txEl>
                                          </p:spTgt>
                                        </p:tgtEl>
                                        <p:attrNameLst>
                                          <p:attrName>style.visibility</p:attrName>
                                        </p:attrNameLst>
                                      </p:cBhvr>
                                      <p:to>
                                        <p:strVal val="visible"/>
                                      </p:to>
                                    </p:set>
                                    <p:anim by="(-#ppt_w*2)" calcmode="lin" valueType="num">
                                      <p:cBhvr rctx="PPT">
                                        <p:cTn id="21" dur="500" autoRev="1" fill="hold">
                                          <p:stCondLst>
                                            <p:cond delay="0"/>
                                          </p:stCondLst>
                                        </p:cTn>
                                        <p:tgtEl>
                                          <p:spTgt spid="4">
                                            <p:txEl>
                                              <p:pRg st="0" end="0"/>
                                            </p:txEl>
                                          </p:spTgt>
                                        </p:tgtEl>
                                        <p:attrNameLst>
                                          <p:attrName>ppt_w</p:attrName>
                                        </p:attrNameLst>
                                      </p:cBhvr>
                                    </p:anim>
                                    <p:anim by="(#ppt_w*0.50)" calcmode="lin" valueType="num">
                                      <p:cBhvr>
                                        <p:cTn id="22" dur="500" decel="50000" autoRev="1" fill="hold">
                                          <p:stCondLst>
                                            <p:cond delay="0"/>
                                          </p:stCondLst>
                                        </p:cTn>
                                        <p:tgtEl>
                                          <p:spTgt spid="4">
                                            <p:txEl>
                                              <p:pRg st="0" end="0"/>
                                            </p:txEl>
                                          </p:spTgt>
                                        </p:tgtEl>
                                        <p:attrNameLst>
                                          <p:attrName>ppt_x</p:attrName>
                                        </p:attrNameLst>
                                      </p:cBhvr>
                                    </p:anim>
                                    <p:anim from="(-#ppt_h/2)" to="(#ppt_y)" calcmode="lin" valueType="num">
                                      <p:cBhvr>
                                        <p:cTn id="23" dur="1000" fill="hold">
                                          <p:stCondLst>
                                            <p:cond delay="0"/>
                                          </p:stCondLst>
                                        </p:cTn>
                                        <p:tgtEl>
                                          <p:spTgt spid="4">
                                            <p:txEl>
                                              <p:pRg st="0" end="0"/>
                                            </p:txEl>
                                          </p:spTgt>
                                        </p:tgtEl>
                                        <p:attrNameLst>
                                          <p:attrName>ppt_y</p:attrName>
                                        </p:attrNameLst>
                                      </p:cBhvr>
                                    </p:anim>
                                    <p:animRot by="21600000">
                                      <p:cBhvr>
                                        <p:cTn id="24" dur="1000" fill="hold">
                                          <p:stCondLst>
                                            <p:cond delay="0"/>
                                          </p:stCondLst>
                                        </p:cTn>
                                        <p:tgtEl>
                                          <p:spTgt spid="4">
                                            <p:txEl>
                                              <p:pRg st="0" end="0"/>
                                            </p:txEl>
                                          </p:spTgt>
                                        </p:tgtEl>
                                        <p:attrNameLst>
                                          <p:attrName>r</p:attrName>
                                        </p:attrNameLst>
                                      </p:cBhvr>
                                    </p:animRot>
                                  </p:childTnLst>
                                </p:cTn>
                              </p:par>
                            </p:childTnLst>
                          </p:cTn>
                        </p:par>
                      </p:childTnLst>
                    </p:cTn>
                  </p:par>
                  <p:par>
                    <p:cTn id="25" fill="hold" nodeType="clickPar">
                      <p:stCondLst>
                        <p:cond delay="indefinite"/>
                      </p:stCondLst>
                      <p:childTnLst>
                        <p:par>
                          <p:cTn id="26" fill="hold" nodeType="withGroup">
                            <p:stCondLst>
                              <p:cond delay="0"/>
                            </p:stCondLst>
                            <p:childTnLst>
                              <p:par>
                                <p:cTn id="27" presetID="53" presetClass="entr" presetSubtype="0" fill="hold" nodeType="clickEffect">
                                  <p:stCondLst>
                                    <p:cond delay="0"/>
                                  </p:stCondLst>
                                  <p:childTnLst>
                                    <p:set>
                                      <p:cBhvr>
                                        <p:cTn id="28" dur="1" fill="hold">
                                          <p:stCondLst>
                                            <p:cond delay="0"/>
                                          </p:stCondLst>
                                        </p:cTn>
                                        <p:tgtEl>
                                          <p:spTgt spid="4">
                                            <p:txEl>
                                              <p:pRg st="1" end="1"/>
                                            </p:txEl>
                                          </p:spTgt>
                                        </p:tgtEl>
                                        <p:attrNameLst>
                                          <p:attrName>style.visibility</p:attrName>
                                        </p:attrNameLst>
                                      </p:cBhvr>
                                      <p:to>
                                        <p:strVal val="visible"/>
                                      </p:to>
                                    </p:set>
                                    <p:anim calcmode="lin" valueType="num">
                                      <p:cBhvr>
                                        <p:cTn id="29" dur="2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30" dur="20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31" dur="2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3200400" y="457200"/>
            <a:ext cx="5334000" cy="3608388"/>
          </a:xfrm>
        </p:spPr>
        <p:txBody>
          <a:bodyPr/>
          <a:lstStyle/>
          <a:p>
            <a:pPr>
              <a:defRPr/>
            </a:pPr>
            <a:r>
              <a:rPr lang="en-US" sz="3500" dirty="0" smtClean="0">
                <a:effectLst>
                  <a:outerShdw blurRad="38100" dist="38100" dir="2700000" algn="tl">
                    <a:srgbClr val="000000">
                      <a:alpha val="43137"/>
                    </a:srgbClr>
                  </a:outerShdw>
                </a:effectLst>
              </a:rPr>
              <a:t>Jesus came to Elijah and  talked to him. </a:t>
            </a:r>
          </a:p>
          <a:p>
            <a:pPr>
              <a:defRPr/>
            </a:pPr>
            <a:r>
              <a:rPr lang="en-US" sz="3500" dirty="0" smtClean="0">
                <a:effectLst>
                  <a:outerShdw blurRad="38100" dist="38100" dir="2700000" algn="tl">
                    <a:srgbClr val="000000">
                      <a:alpha val="43137"/>
                    </a:srgbClr>
                  </a:outerShdw>
                </a:effectLst>
              </a:rPr>
              <a:t>Jesus said he would choose a new prophet named Elisha. </a:t>
            </a:r>
            <a:r>
              <a:rPr lang="en-US" sz="3500" dirty="0" smtClean="0"/>
              <a:t>Elisha had followed Elijah for many years. </a:t>
            </a:r>
          </a:p>
        </p:txBody>
      </p:sp>
      <p:pic>
        <p:nvPicPr>
          <p:cNvPr id="27651" name="Picture 4" descr="Image"/>
          <p:cNvPicPr>
            <a:picLocks noChangeAspect="1" noChangeArrowheads="1"/>
          </p:cNvPicPr>
          <p:nvPr/>
        </p:nvPicPr>
        <p:blipFill>
          <a:blip r:embed="rId2"/>
          <a:srcRect/>
          <a:stretch>
            <a:fillRect/>
          </a:stretch>
        </p:blipFill>
        <p:spPr bwMode="auto">
          <a:xfrm>
            <a:off x="762000" y="685800"/>
            <a:ext cx="2395538" cy="266700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27652" name="Picture 4" descr="Image"/>
          <p:cNvPicPr>
            <a:picLocks noChangeAspect="1" noChangeArrowheads="1"/>
          </p:cNvPicPr>
          <p:nvPr/>
        </p:nvPicPr>
        <p:blipFill>
          <a:blip r:embed="rId3"/>
          <a:srcRect/>
          <a:stretch>
            <a:fillRect/>
          </a:stretch>
        </p:blipFill>
        <p:spPr bwMode="auto">
          <a:xfrm>
            <a:off x="5334000" y="3497263"/>
            <a:ext cx="2979738" cy="2682875"/>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6" name="Content Placeholder 2"/>
          <p:cNvSpPr txBox="1">
            <a:spLocks/>
          </p:cNvSpPr>
          <p:nvPr/>
        </p:nvSpPr>
        <p:spPr bwMode="auto">
          <a:xfrm>
            <a:off x="381000" y="3505200"/>
            <a:ext cx="4724400" cy="3016250"/>
          </a:xfrm>
          <a:prstGeom prst="rect">
            <a:avLst/>
          </a:prstGeom>
          <a:noFill/>
          <a:ln w="9525">
            <a:noFill/>
            <a:miter lim="800000"/>
            <a:headEnd/>
            <a:tailEnd/>
          </a:ln>
        </p:spPr>
        <p:txBody>
          <a:bodyPr lIns="0" tIns="0" rIns="0" bIns="0">
            <a:spAutoFit/>
          </a:bodyPr>
          <a:lstStyle/>
          <a:p>
            <a:pPr marL="396875" indent="-396875" defTabSz="912813" eaLnBrk="0" hangingPunct="0">
              <a:lnSpc>
                <a:spcPct val="90000"/>
              </a:lnSpc>
              <a:spcBef>
                <a:spcPct val="20000"/>
              </a:spcBef>
              <a:buFontTx/>
              <a:buBlip>
                <a:blip r:embed="rId4"/>
              </a:buBlip>
              <a:defRPr/>
            </a:pPr>
            <a:r>
              <a:rPr lang="en-US" sz="3500" dirty="0">
                <a:effectLst>
                  <a:outerShdw blurRad="38100" dist="38100" dir="2700000" algn="tl">
                    <a:srgbClr val="000000">
                      <a:alpha val="43137"/>
                    </a:srgbClr>
                  </a:outerShdw>
                </a:effectLst>
                <a:latin typeface="+mn-lt"/>
              </a:rPr>
              <a:t>Elijah and Elisha went to the Jordan River. </a:t>
            </a:r>
          </a:p>
          <a:p>
            <a:pPr marL="396875" indent="-396875" defTabSz="912813" eaLnBrk="0" hangingPunct="0">
              <a:lnSpc>
                <a:spcPct val="90000"/>
              </a:lnSpc>
              <a:spcBef>
                <a:spcPct val="20000"/>
              </a:spcBef>
              <a:buFontTx/>
              <a:buBlip>
                <a:blip r:embed="rId4"/>
              </a:buBlip>
              <a:defRPr/>
            </a:pPr>
            <a:r>
              <a:rPr lang="en-US" sz="3500" dirty="0">
                <a:effectLst>
                  <a:outerShdw blurRad="38100" dist="38100" dir="2700000" algn="tl">
                    <a:srgbClr val="000000">
                      <a:alpha val="43137"/>
                    </a:srgbClr>
                  </a:outerShdw>
                </a:effectLst>
                <a:latin typeface="+mn-lt"/>
              </a:rPr>
              <a:t>Elijah hit the water with his coat. The water divided. They walked through on dry land. </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6626">
                                            <p:txEl>
                                              <p:pRg st="0" end="0"/>
                                            </p:txEl>
                                          </p:spTgt>
                                        </p:tgtEl>
                                        <p:attrNameLst>
                                          <p:attrName>style.visibility</p:attrName>
                                        </p:attrNameLst>
                                      </p:cBhvr>
                                      <p:to>
                                        <p:strVal val="visible"/>
                                      </p:to>
                                    </p:set>
                                    <p:animEffect transition="in" filter="checkerboard(across)">
                                      <p:cBhvr>
                                        <p:cTn id="7" dur="1000"/>
                                        <p:tgtEl>
                                          <p:spTgt spid="26626">
                                            <p:txEl>
                                              <p:pRg st="0" end="0"/>
                                            </p:txEl>
                                          </p:spTgt>
                                        </p:tgtEl>
                                      </p:cBhvr>
                                    </p:animEffect>
                                  </p:childTnLst>
                                </p:cTn>
                              </p:par>
                            </p:childTnLst>
                          </p:cTn>
                        </p:par>
                        <p:par>
                          <p:cTn id="8" fill="hold" nodeType="afterGroup">
                            <p:stCondLst>
                              <p:cond delay="1000"/>
                            </p:stCondLst>
                            <p:childTnLst>
                              <p:par>
                                <p:cTn id="9" presetID="10" presetClass="entr" presetSubtype="0" fill="hold" nodeType="afterEffect">
                                  <p:stCondLst>
                                    <p:cond delay="0"/>
                                  </p:stCondLst>
                                  <p:childTnLst>
                                    <p:set>
                                      <p:cBhvr>
                                        <p:cTn id="10" dur="1" fill="hold">
                                          <p:stCondLst>
                                            <p:cond delay="0"/>
                                          </p:stCondLst>
                                        </p:cTn>
                                        <p:tgtEl>
                                          <p:spTgt spid="27651"/>
                                        </p:tgtEl>
                                        <p:attrNameLst>
                                          <p:attrName>style.visibility</p:attrName>
                                        </p:attrNameLst>
                                      </p:cBhvr>
                                      <p:to>
                                        <p:strVal val="visible"/>
                                      </p:to>
                                    </p:set>
                                    <p:animEffect transition="in" filter="fade">
                                      <p:cBhvr>
                                        <p:cTn id="11" dur="2000"/>
                                        <p:tgtEl>
                                          <p:spTgt spid="27651"/>
                                        </p:tgtEl>
                                      </p:cBhvr>
                                    </p:animEffect>
                                  </p:childTnLst>
                                </p:cTn>
                              </p:par>
                            </p:childTnLst>
                          </p:cTn>
                        </p:par>
                        <p:par>
                          <p:cTn id="12" fill="hold" nodeType="afterGroup">
                            <p:stCondLst>
                              <p:cond delay="3000"/>
                            </p:stCondLst>
                            <p:childTnLst>
                              <p:par>
                                <p:cTn id="13" presetID="5" presetClass="entr" presetSubtype="5" fill="hold" grpId="0" nodeType="afterEffect">
                                  <p:stCondLst>
                                    <p:cond delay="0"/>
                                  </p:stCondLst>
                                  <p:childTnLst>
                                    <p:set>
                                      <p:cBhvr>
                                        <p:cTn id="14" dur="1" fill="hold">
                                          <p:stCondLst>
                                            <p:cond delay="0"/>
                                          </p:stCondLst>
                                        </p:cTn>
                                        <p:tgtEl>
                                          <p:spTgt spid="26626">
                                            <p:txEl>
                                              <p:pRg st="1" end="1"/>
                                            </p:txEl>
                                          </p:spTgt>
                                        </p:tgtEl>
                                        <p:attrNameLst>
                                          <p:attrName>style.visibility</p:attrName>
                                        </p:attrNameLst>
                                      </p:cBhvr>
                                      <p:to>
                                        <p:strVal val="visible"/>
                                      </p:to>
                                    </p:set>
                                    <p:animEffect transition="in" filter="checkerboard(down)">
                                      <p:cBhvr>
                                        <p:cTn id="15" dur="1000"/>
                                        <p:tgtEl>
                                          <p:spTgt spid="26626">
                                            <p:txEl>
                                              <p:pRg st="1" end="1"/>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checkerboard(across)">
                                      <p:cBhvr>
                                        <p:cTn id="20" dur="500"/>
                                        <p:tgtEl>
                                          <p:spTgt spid="6">
                                            <p:txEl>
                                              <p:pRg st="0" end="0"/>
                                            </p:txEl>
                                          </p:spTgt>
                                        </p:tgtEl>
                                      </p:cBhvr>
                                    </p:animEffect>
                                  </p:childTnLst>
                                </p:cTn>
                              </p:par>
                            </p:childTnLst>
                          </p:cTn>
                        </p:par>
                        <p:par>
                          <p:cTn id="21" fill="hold" nodeType="afterGroup">
                            <p:stCondLst>
                              <p:cond delay="500"/>
                            </p:stCondLst>
                            <p:childTnLst>
                              <p:par>
                                <p:cTn id="22" presetID="10" presetClass="entr" presetSubtype="0" fill="hold" nodeType="afterEffect">
                                  <p:stCondLst>
                                    <p:cond delay="0"/>
                                  </p:stCondLst>
                                  <p:childTnLst>
                                    <p:set>
                                      <p:cBhvr>
                                        <p:cTn id="23" dur="1" fill="hold">
                                          <p:stCondLst>
                                            <p:cond delay="0"/>
                                          </p:stCondLst>
                                        </p:cTn>
                                        <p:tgtEl>
                                          <p:spTgt spid="27652"/>
                                        </p:tgtEl>
                                        <p:attrNameLst>
                                          <p:attrName>style.visibility</p:attrName>
                                        </p:attrNameLst>
                                      </p:cBhvr>
                                      <p:to>
                                        <p:strVal val="visible"/>
                                      </p:to>
                                    </p:set>
                                    <p:animEffect transition="in" filter="fade">
                                      <p:cBhvr>
                                        <p:cTn id="24" dur="2000"/>
                                        <p:tgtEl>
                                          <p:spTgt spid="27652"/>
                                        </p:tgtEl>
                                      </p:cBhvr>
                                    </p:animEffect>
                                  </p:childTnLst>
                                </p:cTn>
                              </p:par>
                            </p:childTnLst>
                          </p:cTn>
                        </p:par>
                        <p:par>
                          <p:cTn id="25" fill="hold" nodeType="afterGroup">
                            <p:stCondLst>
                              <p:cond delay="2500"/>
                            </p:stCondLst>
                            <p:childTnLst>
                              <p:par>
                                <p:cTn id="26" presetID="5" presetClass="entr" presetSubtype="5" fill="hold" nodeType="afterEffect">
                                  <p:stCondLst>
                                    <p:cond delay="0"/>
                                  </p:stCondLst>
                                  <p:childTnLst>
                                    <p:set>
                                      <p:cBhvr>
                                        <p:cTn id="27" dur="1" fill="hold">
                                          <p:stCondLst>
                                            <p:cond delay="0"/>
                                          </p:stCondLst>
                                        </p:cTn>
                                        <p:tgtEl>
                                          <p:spTgt spid="6">
                                            <p:txEl>
                                              <p:pRg st="1" end="1"/>
                                            </p:txEl>
                                          </p:spTgt>
                                        </p:tgtEl>
                                        <p:attrNameLst>
                                          <p:attrName>style.visibility</p:attrName>
                                        </p:attrNameLst>
                                      </p:cBhvr>
                                      <p:to>
                                        <p:strVal val="visible"/>
                                      </p:to>
                                    </p:set>
                                    <p:animEffect transition="in" filter="checkerboard(down)">
                                      <p:cBhvr>
                                        <p:cTn id="28"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build="p"/>
      <p:bldP spid="6" grpId="0" build="allAtOnce"/>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ontent Placeholder 2"/>
          <p:cNvSpPr>
            <a:spLocks noGrp="1"/>
          </p:cNvSpPr>
          <p:nvPr>
            <p:ph idx="1"/>
          </p:nvPr>
        </p:nvSpPr>
        <p:spPr>
          <a:xfrm>
            <a:off x="3352800" y="609600"/>
            <a:ext cx="4953000" cy="1993900"/>
          </a:xfrm>
        </p:spPr>
        <p:txBody>
          <a:bodyPr/>
          <a:lstStyle/>
          <a:p>
            <a:pPr>
              <a:defRPr/>
            </a:pPr>
            <a:r>
              <a:rPr lang="en-US" sz="3500" dirty="0" smtClean="0">
                <a:effectLst>
                  <a:outerShdw blurRad="38100" dist="38100" dir="2700000" algn="tl">
                    <a:srgbClr val="000000">
                      <a:alpha val="43137"/>
                    </a:srgbClr>
                  </a:outerShdw>
                </a:effectLst>
              </a:rPr>
              <a:t>Elijah and Elisha walked and talked together. Elisha wanted the Holy Ghost to be with him. </a:t>
            </a:r>
          </a:p>
        </p:txBody>
      </p:sp>
      <p:pic>
        <p:nvPicPr>
          <p:cNvPr id="28675" name="Picture 2" descr="Image"/>
          <p:cNvPicPr>
            <a:picLocks noChangeAspect="1" noChangeArrowheads="1"/>
          </p:cNvPicPr>
          <p:nvPr/>
        </p:nvPicPr>
        <p:blipFill>
          <a:blip r:embed="rId2">
            <a:lum bright="10000"/>
          </a:blip>
          <a:srcRect/>
          <a:stretch>
            <a:fillRect/>
          </a:stretch>
        </p:blipFill>
        <p:spPr bwMode="auto">
          <a:xfrm>
            <a:off x="914400" y="609600"/>
            <a:ext cx="2286000" cy="2058988"/>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5" name="Content Placeholder 2"/>
          <p:cNvSpPr txBox="1">
            <a:spLocks/>
          </p:cNvSpPr>
          <p:nvPr/>
        </p:nvSpPr>
        <p:spPr bwMode="auto">
          <a:xfrm>
            <a:off x="457200" y="2743200"/>
            <a:ext cx="5257800" cy="3500438"/>
          </a:xfrm>
          <a:prstGeom prst="rect">
            <a:avLst/>
          </a:prstGeom>
          <a:noFill/>
          <a:ln w="9525">
            <a:noFill/>
            <a:miter lim="800000"/>
            <a:headEnd/>
            <a:tailEnd/>
          </a:ln>
        </p:spPr>
        <p:txBody>
          <a:bodyPr lIns="0" tIns="0" rIns="0" bIns="0">
            <a:spAutoFit/>
          </a:bodyPr>
          <a:lstStyle/>
          <a:p>
            <a:pPr marL="396875" indent="-396875" defTabSz="912813" eaLnBrk="0" hangingPunct="0">
              <a:lnSpc>
                <a:spcPct val="90000"/>
              </a:lnSpc>
              <a:spcBef>
                <a:spcPct val="20000"/>
              </a:spcBef>
              <a:buFontTx/>
              <a:buBlip>
                <a:blip r:embed="rId3"/>
              </a:buBlip>
              <a:defRPr/>
            </a:pPr>
            <a:r>
              <a:rPr lang="en-US" sz="3500" dirty="0">
                <a:effectLst>
                  <a:outerShdw blurRad="38100" dist="38100" dir="2700000" algn="tl">
                    <a:srgbClr val="000000">
                      <a:alpha val="43137"/>
                    </a:srgbClr>
                  </a:outerShdw>
                </a:effectLst>
                <a:latin typeface="+mn-lt"/>
              </a:rPr>
              <a:t>Elisha became the prophet. He had the power of the priesthood. He had the power of God.</a:t>
            </a:r>
          </a:p>
          <a:p>
            <a:pPr marL="396875" indent="-396875" defTabSz="912813" eaLnBrk="0" hangingPunct="0">
              <a:lnSpc>
                <a:spcPct val="90000"/>
              </a:lnSpc>
              <a:spcBef>
                <a:spcPct val="20000"/>
              </a:spcBef>
              <a:buFontTx/>
              <a:buBlip>
                <a:blip r:embed="rId3"/>
              </a:buBlip>
              <a:defRPr/>
            </a:pPr>
            <a:r>
              <a:rPr lang="en-US" sz="3500" dirty="0">
                <a:effectLst>
                  <a:outerShdw blurRad="38100" dist="38100" dir="2700000" algn="tl">
                    <a:srgbClr val="000000">
                      <a:alpha val="43137"/>
                    </a:srgbClr>
                  </a:outerShdw>
                </a:effectLst>
                <a:latin typeface="+mn-lt"/>
              </a:rPr>
              <a:t>As Elijah went to heaven, he dropped his coat on the ground. Elisha picked it up. </a:t>
            </a:r>
          </a:p>
        </p:txBody>
      </p:sp>
      <p:pic>
        <p:nvPicPr>
          <p:cNvPr id="7" name="Picture 4"/>
          <p:cNvPicPr>
            <a:picLocks noChangeAspect="1" noChangeArrowheads="1"/>
          </p:cNvPicPr>
          <p:nvPr/>
        </p:nvPicPr>
        <p:blipFill>
          <a:blip r:embed="rId4"/>
          <a:srcRect t="7043" r="8598"/>
          <a:stretch>
            <a:fillRect/>
          </a:stretch>
        </p:blipFill>
        <p:spPr bwMode="auto">
          <a:xfrm>
            <a:off x="5791200" y="2743200"/>
            <a:ext cx="2590800" cy="3417888"/>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withEffect">
                                  <p:stCondLst>
                                    <p:cond delay="0"/>
                                  </p:stCondLst>
                                  <p:childTnLst>
                                    <p:set>
                                      <p:cBhvr>
                                        <p:cTn id="6" dur="1" fill="hold">
                                          <p:stCondLst>
                                            <p:cond delay="0"/>
                                          </p:stCondLst>
                                        </p:cTn>
                                        <p:tgtEl>
                                          <p:spTgt spid="27650">
                                            <p:txEl>
                                              <p:pRg st="0" end="0"/>
                                            </p:txEl>
                                          </p:spTgt>
                                        </p:tgtEl>
                                        <p:attrNameLst>
                                          <p:attrName>style.visibility</p:attrName>
                                        </p:attrNameLst>
                                      </p:cBhvr>
                                      <p:to>
                                        <p:strVal val="visible"/>
                                      </p:to>
                                    </p:set>
                                    <p:anim calcmode="lin" valueType="num">
                                      <p:cBhvr additive="base">
                                        <p:cTn id="7" dur="1000" fill="hold"/>
                                        <p:tgtEl>
                                          <p:spTgt spid="27650">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27650">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1000"/>
                            </p:stCondLst>
                            <p:childTnLst>
                              <p:par>
                                <p:cTn id="10" presetID="2" presetClass="entr" presetSubtype="12" fill="hold" nodeType="afterEffect">
                                  <p:stCondLst>
                                    <p:cond delay="0"/>
                                  </p:stCondLst>
                                  <p:childTnLst>
                                    <p:set>
                                      <p:cBhvr>
                                        <p:cTn id="11" dur="1" fill="hold">
                                          <p:stCondLst>
                                            <p:cond delay="0"/>
                                          </p:stCondLst>
                                        </p:cTn>
                                        <p:tgtEl>
                                          <p:spTgt spid="28675"/>
                                        </p:tgtEl>
                                        <p:attrNameLst>
                                          <p:attrName>style.visibility</p:attrName>
                                        </p:attrNameLst>
                                      </p:cBhvr>
                                      <p:to>
                                        <p:strVal val="visible"/>
                                      </p:to>
                                    </p:set>
                                    <p:anim calcmode="lin" valueType="num">
                                      <p:cBhvr additive="base">
                                        <p:cTn id="12" dur="1000" fill="hold"/>
                                        <p:tgtEl>
                                          <p:spTgt spid="28675"/>
                                        </p:tgtEl>
                                        <p:attrNameLst>
                                          <p:attrName>ppt_x</p:attrName>
                                        </p:attrNameLst>
                                      </p:cBhvr>
                                      <p:tavLst>
                                        <p:tav tm="0">
                                          <p:val>
                                            <p:strVal val="0-#ppt_w/2"/>
                                          </p:val>
                                        </p:tav>
                                        <p:tav tm="100000">
                                          <p:val>
                                            <p:strVal val="#ppt_x"/>
                                          </p:val>
                                        </p:tav>
                                      </p:tavLst>
                                    </p:anim>
                                    <p:anim calcmode="lin" valueType="num">
                                      <p:cBhvr additive="base">
                                        <p:cTn id="13" dur="1000" fill="hold"/>
                                        <p:tgtEl>
                                          <p:spTgt spid="28675"/>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6" fill="hold" grpId="0"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 calcmode="lin" valueType="num">
                                      <p:cBhvr additive="base">
                                        <p:cTn id="18" dur="10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19" dur="10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3" fill="hold" grpId="0" nodeType="click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anim calcmode="lin" valueType="num">
                                      <p:cBhvr additive="base">
                                        <p:cTn id="24" dur="1000" fill="hold"/>
                                        <p:tgtEl>
                                          <p:spTgt spid="5">
                                            <p:txEl>
                                              <p:pRg st="1" end="1"/>
                                            </p:txEl>
                                          </p:spTgt>
                                        </p:tgtEl>
                                        <p:attrNameLst>
                                          <p:attrName>ppt_x</p:attrName>
                                        </p:attrNameLst>
                                      </p:cBhvr>
                                      <p:tavLst>
                                        <p:tav tm="0">
                                          <p:val>
                                            <p:strVal val="1+#ppt_w/2"/>
                                          </p:val>
                                        </p:tav>
                                        <p:tav tm="100000">
                                          <p:val>
                                            <p:strVal val="#ppt_x"/>
                                          </p:val>
                                        </p:tav>
                                      </p:tavLst>
                                    </p:anim>
                                    <p:anim calcmode="lin" valueType="num">
                                      <p:cBhvr additive="base">
                                        <p:cTn id="25" dur="1000" fill="hold"/>
                                        <p:tgtEl>
                                          <p:spTgt spid="5">
                                            <p:txEl>
                                              <p:pRg st="1" end="1"/>
                                            </p:txEl>
                                          </p:spTgt>
                                        </p:tgtEl>
                                        <p:attrNameLst>
                                          <p:attrName>ppt_y</p:attrName>
                                        </p:attrNameLst>
                                      </p:cBhvr>
                                      <p:tavLst>
                                        <p:tav tm="0">
                                          <p:val>
                                            <p:strVal val="0-#ppt_h/2"/>
                                          </p:val>
                                        </p:tav>
                                        <p:tav tm="100000">
                                          <p:val>
                                            <p:strVal val="#ppt_y"/>
                                          </p:val>
                                        </p:tav>
                                      </p:tavLst>
                                    </p:anim>
                                  </p:childTnLst>
                                </p:cTn>
                              </p:par>
                            </p:childTnLst>
                          </p:cTn>
                        </p:par>
                        <p:par>
                          <p:cTn id="26" fill="hold" nodeType="afterGroup">
                            <p:stCondLst>
                              <p:cond delay="1000"/>
                            </p:stCondLst>
                            <p:childTnLst>
                              <p:par>
                                <p:cTn id="27" presetID="2" presetClass="entr" presetSubtype="12" fill="hold" nodeType="after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2000" fill="hold"/>
                                        <p:tgtEl>
                                          <p:spTgt spid="7"/>
                                        </p:tgtEl>
                                        <p:attrNameLst>
                                          <p:attrName>ppt_x</p:attrName>
                                        </p:attrNameLst>
                                      </p:cBhvr>
                                      <p:tavLst>
                                        <p:tav tm="0">
                                          <p:val>
                                            <p:strVal val="0-#ppt_w/2"/>
                                          </p:val>
                                        </p:tav>
                                        <p:tav tm="100000">
                                          <p:val>
                                            <p:strVal val="#ppt_x"/>
                                          </p:val>
                                        </p:tav>
                                      </p:tavLst>
                                    </p:anim>
                                    <p:anim calcmode="lin" valueType="num">
                                      <p:cBhvr additive="base">
                                        <p:cTn id="30" dur="2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build="p"/>
      <p:bldP spid="5" grpId="0" build="allAtOnce"/>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Content Placeholder 2"/>
          <p:cNvSpPr>
            <a:spLocks noGrp="1"/>
          </p:cNvSpPr>
          <p:nvPr>
            <p:ph idx="1"/>
          </p:nvPr>
        </p:nvSpPr>
        <p:spPr>
          <a:xfrm>
            <a:off x="533400" y="685800"/>
            <a:ext cx="7848600" cy="498475"/>
          </a:xfrm>
        </p:spPr>
        <p:txBody>
          <a:bodyPr/>
          <a:lstStyle/>
          <a:p>
            <a:pPr>
              <a:defRPr/>
            </a:pPr>
            <a:r>
              <a:rPr lang="en-US" sz="3600" dirty="0" smtClean="0">
                <a:effectLst>
                  <a:outerShdw blurRad="38100" dist="38100" dir="2700000" algn="tl">
                    <a:srgbClr val="000000">
                      <a:alpha val="43137"/>
                    </a:srgbClr>
                  </a:outerShdw>
                </a:effectLst>
              </a:rPr>
              <a:t>Elisha went back to the Jordan River.</a:t>
            </a:r>
          </a:p>
        </p:txBody>
      </p:sp>
      <p:pic>
        <p:nvPicPr>
          <p:cNvPr id="29699" name="Picture 2" descr="Image"/>
          <p:cNvPicPr>
            <a:picLocks noChangeAspect="1" noChangeArrowheads="1"/>
          </p:cNvPicPr>
          <p:nvPr/>
        </p:nvPicPr>
        <p:blipFill>
          <a:blip r:embed="rId2">
            <a:lum bright="10000"/>
          </a:blip>
          <a:srcRect l="11580"/>
          <a:stretch>
            <a:fillRect/>
          </a:stretch>
        </p:blipFill>
        <p:spPr bwMode="auto">
          <a:xfrm>
            <a:off x="2209800" y="1295400"/>
            <a:ext cx="4654550" cy="228600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4" name="Content Placeholder 2"/>
          <p:cNvSpPr txBox="1">
            <a:spLocks/>
          </p:cNvSpPr>
          <p:nvPr/>
        </p:nvSpPr>
        <p:spPr bwMode="auto">
          <a:xfrm>
            <a:off x="533400" y="3657600"/>
            <a:ext cx="7772400" cy="2603500"/>
          </a:xfrm>
          <a:prstGeom prst="rect">
            <a:avLst/>
          </a:prstGeom>
          <a:noFill/>
          <a:ln w="9525">
            <a:noFill/>
            <a:miter lim="800000"/>
            <a:headEnd/>
            <a:tailEnd/>
          </a:ln>
        </p:spPr>
        <p:txBody>
          <a:bodyPr lIns="0" tIns="0" rIns="0" bIns="0">
            <a:spAutoFit/>
          </a:bodyPr>
          <a:lstStyle/>
          <a:p>
            <a:pPr marL="396875" indent="-396875" defTabSz="912813" eaLnBrk="0" hangingPunct="0">
              <a:lnSpc>
                <a:spcPct val="90000"/>
              </a:lnSpc>
              <a:spcBef>
                <a:spcPct val="20000"/>
              </a:spcBef>
              <a:buFontTx/>
              <a:buBlip>
                <a:blip r:embed="rId3"/>
              </a:buBlip>
              <a:defRPr/>
            </a:pPr>
            <a:r>
              <a:rPr lang="en-US" sz="3600" dirty="0">
                <a:effectLst>
                  <a:outerShdw blurRad="38100" dist="38100" dir="2700000" algn="tl">
                    <a:srgbClr val="000000">
                      <a:alpha val="43137"/>
                    </a:srgbClr>
                  </a:outerShdw>
                </a:effectLst>
                <a:latin typeface="+mn-lt"/>
              </a:rPr>
              <a:t>He hit the water with Elijah’s coat. The water divided. Elisha walked through on dry land. </a:t>
            </a:r>
          </a:p>
          <a:p>
            <a:pPr marL="396875" indent="-396875" defTabSz="912813" eaLnBrk="0" hangingPunct="0">
              <a:lnSpc>
                <a:spcPct val="90000"/>
              </a:lnSpc>
              <a:spcBef>
                <a:spcPct val="20000"/>
              </a:spcBef>
              <a:buFontTx/>
              <a:buBlip>
                <a:blip r:embed="rId3"/>
              </a:buBlip>
              <a:defRPr/>
            </a:pPr>
            <a:r>
              <a:rPr lang="en-US" sz="3600" dirty="0">
                <a:effectLst>
                  <a:outerShdw blurRad="38100" dist="38100" dir="2700000" algn="tl">
                    <a:srgbClr val="000000">
                      <a:alpha val="43137"/>
                    </a:srgbClr>
                  </a:outerShdw>
                </a:effectLst>
                <a:latin typeface="+mn-lt"/>
              </a:rPr>
              <a:t>Some righteous Israelites met him. They knew Elisha was the new prophet.</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grpId="0" nodeType="withEffect">
                                  <p:stCondLst>
                                    <p:cond delay="0"/>
                                  </p:stCondLst>
                                  <p:iterate type="lt">
                                    <p:tmPct val="5000"/>
                                  </p:iterate>
                                  <p:childTnLst>
                                    <p:set>
                                      <p:cBhvr>
                                        <p:cTn id="6" dur="1" fill="hold">
                                          <p:stCondLst>
                                            <p:cond delay="0"/>
                                          </p:stCondLst>
                                        </p:cTn>
                                        <p:tgtEl>
                                          <p:spTgt spid="28674">
                                            <p:txEl>
                                              <p:pRg st="0" end="0"/>
                                            </p:txEl>
                                          </p:spTgt>
                                        </p:tgtEl>
                                        <p:attrNameLst>
                                          <p:attrName>style.visibility</p:attrName>
                                        </p:attrNameLst>
                                      </p:cBhvr>
                                      <p:to>
                                        <p:strVal val="visible"/>
                                      </p:to>
                                    </p:set>
                                    <p:anim calcmode="lin" valueType="num">
                                      <p:cBhvr>
                                        <p:cTn id="7" dur="1000" fill="hold"/>
                                        <p:tgtEl>
                                          <p:spTgt spid="2867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8674">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28674">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28674">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1" presetClass="entr" presetSubtype="0" fill="hold" grpId="0" nodeType="clickEffect">
                                  <p:stCondLst>
                                    <p:cond delay="0"/>
                                  </p:stCondLst>
                                  <p:iterate type="lt">
                                    <p:tmPct val="5000"/>
                                  </p:iterate>
                                  <p:childTnLst>
                                    <p:set>
                                      <p:cBhvr>
                                        <p:cTn id="14" dur="1" fill="hold">
                                          <p:stCondLst>
                                            <p:cond delay="0"/>
                                          </p:stCondLst>
                                        </p:cTn>
                                        <p:tgtEl>
                                          <p:spTgt spid="4">
                                            <p:txEl>
                                              <p:pRg st="0" end="0"/>
                                            </p:txEl>
                                          </p:spTgt>
                                        </p:tgtEl>
                                        <p:attrNameLst>
                                          <p:attrName>style.visibility</p:attrName>
                                        </p:attrNameLst>
                                      </p:cBhvr>
                                      <p:to>
                                        <p:strVal val="visible"/>
                                      </p:to>
                                    </p:set>
                                    <p:anim calcmode="lin" valueType="num">
                                      <p:cBhvr>
                                        <p:cTn id="15"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4">
                                            <p:txEl>
                                              <p:pRg st="0" end="0"/>
                                            </p:txEl>
                                          </p:spTgt>
                                        </p:tgtEl>
                                      </p:cBhvr>
                                    </p:animEffect>
                                  </p:childTnLst>
                                </p:cTn>
                              </p:par>
                            </p:childTnLst>
                          </p:cTn>
                        </p:par>
                        <p:par>
                          <p:cTn id="19" fill="hold" nodeType="afterGroup">
                            <p:stCondLst>
                              <p:cond delay="4700"/>
                            </p:stCondLst>
                            <p:childTnLst>
                              <p:par>
                                <p:cTn id="20" presetID="16" presetClass="entr" presetSubtype="37" fill="hold" nodeType="afterEffect">
                                  <p:stCondLst>
                                    <p:cond delay="0"/>
                                  </p:stCondLst>
                                  <p:childTnLst>
                                    <p:set>
                                      <p:cBhvr>
                                        <p:cTn id="21" dur="1" fill="hold">
                                          <p:stCondLst>
                                            <p:cond delay="0"/>
                                          </p:stCondLst>
                                        </p:cTn>
                                        <p:tgtEl>
                                          <p:spTgt spid="29699"/>
                                        </p:tgtEl>
                                        <p:attrNameLst>
                                          <p:attrName>style.visibility</p:attrName>
                                        </p:attrNameLst>
                                      </p:cBhvr>
                                      <p:to>
                                        <p:strVal val="visible"/>
                                      </p:to>
                                    </p:set>
                                    <p:animEffect transition="in" filter="barn(outVertical)">
                                      <p:cBhvr>
                                        <p:cTn id="22" dur="1000"/>
                                        <p:tgtEl>
                                          <p:spTgt spid="2969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1" presetClass="entr" presetSubtype="0" fill="hold" nodeType="clickEffect">
                                  <p:stCondLst>
                                    <p:cond delay="0"/>
                                  </p:stCondLst>
                                  <p:iterate type="lt">
                                    <p:tmPct val="5000"/>
                                  </p:iterate>
                                  <p:childTnLst>
                                    <p:set>
                                      <p:cBhvr>
                                        <p:cTn id="26" dur="1" fill="hold">
                                          <p:stCondLst>
                                            <p:cond delay="0"/>
                                          </p:stCondLst>
                                        </p:cTn>
                                        <p:tgtEl>
                                          <p:spTgt spid="4">
                                            <p:txEl>
                                              <p:pRg st="1" end="1"/>
                                            </p:txEl>
                                          </p:spTgt>
                                        </p:tgtEl>
                                        <p:attrNameLst>
                                          <p:attrName>style.visibility</p:attrName>
                                        </p:attrNameLst>
                                      </p:cBhvr>
                                      <p:to>
                                        <p:strVal val="visible"/>
                                      </p:to>
                                    </p:set>
                                    <p:anim calcmode="lin" valueType="num">
                                      <p:cBhvr>
                                        <p:cTn id="27"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28" dur="1000" fill="hold"/>
                                        <p:tgtEl>
                                          <p:spTgt spid="4">
                                            <p:txEl>
                                              <p:pRg st="1" end="1"/>
                                            </p:txEl>
                                          </p:spTgt>
                                        </p:tgtEl>
                                        <p:attrNameLst>
                                          <p:attrName>ppt_h</p:attrName>
                                        </p:attrNameLst>
                                      </p:cBhvr>
                                      <p:tavLst>
                                        <p:tav tm="0">
                                          <p:val>
                                            <p:fltVal val="0"/>
                                          </p:val>
                                        </p:tav>
                                        <p:tav tm="100000">
                                          <p:val>
                                            <p:strVal val="#ppt_h"/>
                                          </p:val>
                                        </p:tav>
                                      </p:tavLst>
                                    </p:anim>
                                    <p:anim calcmode="lin" valueType="num">
                                      <p:cBhvr>
                                        <p:cTn id="29" dur="1000" fill="hold"/>
                                        <p:tgtEl>
                                          <p:spTgt spid="4">
                                            <p:txEl>
                                              <p:pRg st="1" end="1"/>
                                            </p:txEl>
                                          </p:spTgt>
                                        </p:tgtEl>
                                        <p:attrNameLst>
                                          <p:attrName>style.rotation</p:attrName>
                                        </p:attrNameLst>
                                      </p:cBhvr>
                                      <p:tavLst>
                                        <p:tav tm="0">
                                          <p:val>
                                            <p:fltVal val="90"/>
                                          </p:val>
                                        </p:tav>
                                        <p:tav tm="100000">
                                          <p:val>
                                            <p:fltVal val="0"/>
                                          </p:val>
                                        </p:tav>
                                      </p:tavLst>
                                    </p:anim>
                                    <p:animEffect transition="in" filter="fade">
                                      <p:cBhvr>
                                        <p:cTn id="30" dur="1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build="p"/>
      <p:bldP spid="4" grpId="0" build="allAtOnce"/>
    </p:bld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rgbClr val="E6DCAC"/>
            </a:gs>
            <a:gs pos="12000">
              <a:srgbClr val="E6D78A"/>
            </a:gs>
            <a:gs pos="30000">
              <a:srgbClr val="C7AC4C"/>
            </a:gs>
            <a:gs pos="45000">
              <a:srgbClr val="E6D78A"/>
            </a:gs>
            <a:gs pos="77000">
              <a:srgbClr val="C7AC4C"/>
            </a:gs>
            <a:gs pos="100000">
              <a:srgbClr val="E6DCAC"/>
            </a:gs>
          </a:gsLst>
          <a:lin ang="5400000"/>
        </a:gradFill>
        <a:effectLst/>
      </p:bgPr>
    </p:bg>
    <p:spTree>
      <p:nvGrpSpPr>
        <p:cNvPr id="1" name=""/>
        <p:cNvGrpSpPr/>
        <p:nvPr/>
      </p:nvGrpSpPr>
      <p:grpSpPr>
        <a:xfrm>
          <a:off x="0" y="0"/>
          <a:ext cx="0" cy="0"/>
          <a:chOff x="0" y="0"/>
          <a:chExt cx="0" cy="0"/>
        </a:xfrm>
      </p:grpSpPr>
      <p:sp>
        <p:nvSpPr>
          <p:cNvPr id="29698" name="Content Placeholder 2"/>
          <p:cNvSpPr>
            <a:spLocks noGrp="1"/>
          </p:cNvSpPr>
          <p:nvPr>
            <p:ph idx="1"/>
          </p:nvPr>
        </p:nvSpPr>
        <p:spPr>
          <a:xfrm>
            <a:off x="457200" y="609600"/>
            <a:ext cx="4419600" cy="4113213"/>
          </a:xfrm>
        </p:spPr>
        <p:txBody>
          <a:bodyPr/>
          <a:lstStyle/>
          <a:p>
            <a:pPr eaLnBrk="1" hangingPunct="1">
              <a:defRPr/>
            </a:pPr>
            <a:r>
              <a:rPr lang="en-US" sz="3600" dirty="0" smtClean="0">
                <a:effectLst>
                  <a:outerShdw blurRad="38100" dist="38100" dir="2700000" algn="tl">
                    <a:srgbClr val="000000">
                      <a:alpha val="43137"/>
                    </a:srgbClr>
                  </a:outerShdw>
                </a:effectLst>
              </a:rPr>
              <a:t>The prophet Elijah had sealed the heavens so it would not rain. Whom did Ahab blame for the drought? </a:t>
            </a:r>
          </a:p>
          <a:p>
            <a:pPr algn="r" eaLnBrk="1" hangingPunct="1">
              <a:defRPr/>
            </a:pPr>
            <a:r>
              <a:rPr lang="en-US" sz="3600" b="1" dirty="0" smtClean="0">
                <a:solidFill>
                  <a:schemeClr val="accent1">
                    <a:lumMod val="50000"/>
                  </a:schemeClr>
                </a:solidFill>
                <a:effectLst>
                  <a:outerShdw blurRad="38100" dist="38100" dir="2700000" algn="tl">
                    <a:srgbClr val="000000">
                      <a:alpha val="43137"/>
                    </a:srgbClr>
                  </a:outerShdw>
                </a:effectLst>
                <a:latin typeface="Tempus Sans ITC" pitchFamily="82" charset="0"/>
              </a:rPr>
              <a:t>Let’s read 1 Kings 18:17</a:t>
            </a:r>
          </a:p>
        </p:txBody>
      </p:sp>
      <p:pic>
        <p:nvPicPr>
          <p:cNvPr id="30723" name="Picture 8" descr="http://go2.wordpress.com/?id=725X1342&amp;site=truthinscripture.wordpress.com&amp;url=http%3A%2F%2Ftruthinscripture.files.wordpress.com%2F2010%2F02%2Fdrought.jpg&amp;sref=http%3A%2F%2Ftruthinscripture.com%2F2010%2F02%2F10%2Ffamine-and-drought-in-the-land%2F"/>
          <p:cNvPicPr>
            <a:picLocks noChangeAspect="1" noChangeArrowheads="1"/>
          </p:cNvPicPr>
          <p:nvPr/>
        </p:nvPicPr>
        <p:blipFill>
          <a:blip r:embed="rId2"/>
          <a:srcRect/>
          <a:stretch>
            <a:fillRect/>
          </a:stretch>
        </p:blipFill>
        <p:spPr bwMode="auto">
          <a:xfrm>
            <a:off x="5272088" y="685800"/>
            <a:ext cx="2967037" cy="365760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6" name="Content Placeholder 2"/>
          <p:cNvSpPr txBox="1">
            <a:spLocks/>
          </p:cNvSpPr>
          <p:nvPr/>
        </p:nvSpPr>
        <p:spPr bwMode="auto">
          <a:xfrm>
            <a:off x="457200" y="4648200"/>
            <a:ext cx="7772400" cy="1606550"/>
          </a:xfrm>
          <a:prstGeom prst="rect">
            <a:avLst/>
          </a:prstGeom>
          <a:noFill/>
          <a:ln w="9525">
            <a:noFill/>
            <a:miter lim="800000"/>
            <a:headEnd/>
            <a:tailEnd/>
          </a:ln>
        </p:spPr>
        <p:txBody>
          <a:bodyPr lIns="0" tIns="0" rIns="0" bIns="0">
            <a:spAutoFit/>
          </a:bodyPr>
          <a:lstStyle/>
          <a:p>
            <a:pPr marL="396875" indent="-396875" defTabSz="912813">
              <a:lnSpc>
                <a:spcPct val="90000"/>
              </a:lnSpc>
              <a:spcBef>
                <a:spcPct val="20000"/>
              </a:spcBef>
              <a:buFontTx/>
              <a:buBlip>
                <a:blip r:embed="rId3"/>
              </a:buBlip>
              <a:defRPr/>
            </a:pPr>
            <a:r>
              <a:rPr lang="en-US" sz="3600" dirty="0">
                <a:effectLst>
                  <a:outerShdw blurRad="38100" dist="38100" dir="2700000" algn="tl">
                    <a:srgbClr val="000000">
                      <a:alpha val="43137"/>
                    </a:srgbClr>
                  </a:outerShdw>
                </a:effectLst>
                <a:latin typeface="+mn-lt"/>
              </a:rPr>
              <a:t>What did Elijah say was the cause of the drought? </a:t>
            </a:r>
          </a:p>
          <a:p>
            <a:pPr marL="396875" indent="-396875" algn="r" defTabSz="912813">
              <a:lnSpc>
                <a:spcPct val="90000"/>
              </a:lnSpc>
              <a:spcBef>
                <a:spcPct val="20000"/>
              </a:spcBef>
              <a:buFontTx/>
              <a:buBlip>
                <a:blip r:embed="rId3"/>
              </a:buBlip>
              <a:defRPr/>
            </a:pPr>
            <a:r>
              <a:rPr lang="en-US" sz="3600" b="1" dirty="0">
                <a:solidFill>
                  <a:schemeClr val="accent1">
                    <a:lumMod val="50000"/>
                  </a:schemeClr>
                </a:solidFill>
                <a:effectLst>
                  <a:outerShdw blurRad="38100" dist="38100" dir="2700000" algn="tl">
                    <a:srgbClr val="000000">
                      <a:alpha val="43137"/>
                    </a:srgbClr>
                  </a:outerShdw>
                </a:effectLst>
                <a:latin typeface="Tempus Sans ITC" pitchFamily="82" charset="0"/>
              </a:rPr>
              <a:t>Let’s read 1 Kings 18:18</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withEffect">
                                  <p:stCondLst>
                                    <p:cond delay="0"/>
                                  </p:stCondLst>
                                  <p:childTnLst>
                                    <p:set>
                                      <p:cBhvr>
                                        <p:cTn id="6" dur="1" fill="hold">
                                          <p:stCondLst>
                                            <p:cond delay="0"/>
                                          </p:stCondLst>
                                        </p:cTn>
                                        <p:tgtEl>
                                          <p:spTgt spid="29698">
                                            <p:txEl>
                                              <p:pRg st="0" end="0"/>
                                            </p:txEl>
                                          </p:spTgt>
                                        </p:tgtEl>
                                        <p:attrNameLst>
                                          <p:attrName>style.visibility</p:attrName>
                                        </p:attrNameLst>
                                      </p:cBhvr>
                                      <p:to>
                                        <p:strVal val="visible"/>
                                      </p:to>
                                    </p:set>
                                    <p:animEffect transition="in" filter="strips(downRight)">
                                      <p:cBhvr>
                                        <p:cTn id="7" dur="1000"/>
                                        <p:tgtEl>
                                          <p:spTgt spid="29698">
                                            <p:txEl>
                                              <p:pRg st="0" end="0"/>
                                            </p:txEl>
                                          </p:spTgt>
                                        </p:tgtEl>
                                      </p:cBhvr>
                                    </p:animEffect>
                                  </p:childTnLst>
                                </p:cTn>
                              </p:par>
                            </p:childTnLst>
                          </p:cTn>
                        </p:par>
                        <p:par>
                          <p:cTn id="8" fill="hold" nodeType="afterGroup">
                            <p:stCondLst>
                              <p:cond delay="1000"/>
                            </p:stCondLst>
                            <p:childTnLst>
                              <p:par>
                                <p:cTn id="9" presetID="21" presetClass="entr" presetSubtype="4" fill="hold" nodeType="afterEffect">
                                  <p:stCondLst>
                                    <p:cond delay="0"/>
                                  </p:stCondLst>
                                  <p:childTnLst>
                                    <p:set>
                                      <p:cBhvr>
                                        <p:cTn id="10" dur="1" fill="hold">
                                          <p:stCondLst>
                                            <p:cond delay="0"/>
                                          </p:stCondLst>
                                        </p:cTn>
                                        <p:tgtEl>
                                          <p:spTgt spid="30723"/>
                                        </p:tgtEl>
                                        <p:attrNameLst>
                                          <p:attrName>style.visibility</p:attrName>
                                        </p:attrNameLst>
                                      </p:cBhvr>
                                      <p:to>
                                        <p:strVal val="visible"/>
                                      </p:to>
                                    </p:set>
                                    <p:animEffect transition="in" filter="wheel(4)">
                                      <p:cBhvr>
                                        <p:cTn id="11" dur="2000"/>
                                        <p:tgtEl>
                                          <p:spTgt spid="30723"/>
                                        </p:tgtEl>
                                      </p:cBhvr>
                                    </p:animEffect>
                                  </p:childTnLst>
                                </p:cTn>
                              </p:par>
                            </p:childTnLst>
                          </p:cTn>
                        </p:par>
                        <p:par>
                          <p:cTn id="12" fill="hold" nodeType="afterGroup">
                            <p:stCondLst>
                              <p:cond delay="3000"/>
                            </p:stCondLst>
                            <p:childTnLst>
                              <p:par>
                                <p:cTn id="13" presetID="27" presetClass="entr" presetSubtype="0" fill="hold" grpId="0" nodeType="afterEffect">
                                  <p:stCondLst>
                                    <p:cond delay="0"/>
                                  </p:stCondLst>
                                  <p:iterate type="lt">
                                    <p:tmPct val="50000"/>
                                  </p:iterate>
                                  <p:childTnLst>
                                    <p:set>
                                      <p:cBhvr>
                                        <p:cTn id="14" dur="1" fill="hold">
                                          <p:stCondLst>
                                            <p:cond delay="0"/>
                                          </p:stCondLst>
                                        </p:cTn>
                                        <p:tgtEl>
                                          <p:spTgt spid="29698">
                                            <p:txEl>
                                              <p:pRg st="1" end="1"/>
                                            </p:txEl>
                                          </p:spTgt>
                                        </p:tgtEl>
                                        <p:attrNameLst>
                                          <p:attrName>style.visibility</p:attrName>
                                        </p:attrNameLst>
                                      </p:cBhvr>
                                      <p:to>
                                        <p:strVal val="visible"/>
                                      </p:to>
                                    </p:set>
                                    <p:anim calcmode="discrete" valueType="clr">
                                      <p:cBhvr override="childStyle">
                                        <p:cTn id="15" dur="80"/>
                                        <p:tgtEl>
                                          <p:spTgt spid="29698">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29698">
                                            <p:txEl>
                                              <p:pRg st="1" end="1"/>
                                            </p:txEl>
                                          </p:spTgt>
                                        </p:tgtEl>
                                        <p:attrNameLst>
                                          <p:attrName>fillcolor</p:attrName>
                                        </p:attrNameLst>
                                      </p:cBhvr>
                                      <p:tavLst>
                                        <p:tav tm="0">
                                          <p:val>
                                            <p:clrVal>
                                              <a:schemeClr val="accent2"/>
                                            </p:clrVal>
                                          </p:val>
                                        </p:tav>
                                        <p:tav tm="50000">
                                          <p:val>
                                            <p:clrVal>
                                              <a:schemeClr val="hlink"/>
                                            </p:clrVal>
                                          </p:val>
                                        </p:tav>
                                      </p:tavLst>
                                    </p:anim>
                                    <p:set>
                                      <p:cBhvr>
                                        <p:cTn id="17" dur="80"/>
                                        <p:tgtEl>
                                          <p:spTgt spid="29698">
                                            <p:txEl>
                                              <p:pRg st="1" end="1"/>
                                            </p:txEl>
                                          </p:spTgt>
                                        </p:tgtEl>
                                        <p:attrNameLst>
                                          <p:attrName>fill.type</p:attrName>
                                        </p:attrNameLst>
                                      </p:cBhvr>
                                      <p:to>
                                        <p:strVal val="solid"/>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strips(downLeft)">
                                      <p:cBhvr>
                                        <p:cTn id="22" dur="1000"/>
                                        <p:tgtEl>
                                          <p:spTgt spid="6">
                                            <p:txEl>
                                              <p:pRg st="0" end="0"/>
                                            </p:txEl>
                                          </p:spTgt>
                                        </p:tgtEl>
                                      </p:cBhvr>
                                    </p:animEffect>
                                  </p:childTnLst>
                                </p:cTn>
                              </p:par>
                            </p:childTnLst>
                          </p:cTn>
                        </p:par>
                        <p:par>
                          <p:cTn id="23" fill="hold" nodeType="afterGroup">
                            <p:stCondLst>
                              <p:cond delay="1000"/>
                            </p:stCondLst>
                            <p:childTnLst>
                              <p:par>
                                <p:cTn id="24" presetID="27" presetClass="entr" presetSubtype="0" fill="hold" nodeType="afterEffect">
                                  <p:stCondLst>
                                    <p:cond delay="0"/>
                                  </p:stCondLst>
                                  <p:iterate type="lt">
                                    <p:tmPct val="50000"/>
                                  </p:iterate>
                                  <p:childTnLst>
                                    <p:set>
                                      <p:cBhvr>
                                        <p:cTn id="25" dur="1" fill="hold">
                                          <p:stCondLst>
                                            <p:cond delay="0"/>
                                          </p:stCondLst>
                                        </p:cTn>
                                        <p:tgtEl>
                                          <p:spTgt spid="6">
                                            <p:txEl>
                                              <p:pRg st="1" end="1"/>
                                            </p:txEl>
                                          </p:spTgt>
                                        </p:tgtEl>
                                        <p:attrNameLst>
                                          <p:attrName>style.visibility</p:attrName>
                                        </p:attrNameLst>
                                      </p:cBhvr>
                                      <p:to>
                                        <p:strVal val="visible"/>
                                      </p:to>
                                    </p:set>
                                    <p:anim calcmode="discrete" valueType="clr">
                                      <p:cBhvr override="childStyle">
                                        <p:cTn id="26" dur="80"/>
                                        <p:tgtEl>
                                          <p:spTgt spid="6">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6">
                                            <p:txEl>
                                              <p:pRg st="1" end="1"/>
                                            </p:txEl>
                                          </p:spTgt>
                                        </p:tgtEl>
                                        <p:attrNameLst>
                                          <p:attrName>fillcolor</p:attrName>
                                        </p:attrNameLst>
                                      </p:cBhvr>
                                      <p:tavLst>
                                        <p:tav tm="0">
                                          <p:val>
                                            <p:clrVal>
                                              <a:schemeClr val="accent2"/>
                                            </p:clrVal>
                                          </p:val>
                                        </p:tav>
                                        <p:tav tm="50000">
                                          <p:val>
                                            <p:clrVal>
                                              <a:schemeClr val="hlink"/>
                                            </p:clrVal>
                                          </p:val>
                                        </p:tav>
                                      </p:tavLst>
                                    </p:anim>
                                    <p:set>
                                      <p:cBhvr>
                                        <p:cTn id="28" dur="80"/>
                                        <p:tgtEl>
                                          <p:spTgt spid="6">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build="p"/>
      <p:bldP spid="6" grpId="0" build="allAtOnce"/>
    </p:bld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0">
          <a:gsLst>
            <a:gs pos="0">
              <a:srgbClr val="E6DCAC"/>
            </a:gs>
            <a:gs pos="12000">
              <a:srgbClr val="E6D78A"/>
            </a:gs>
            <a:gs pos="30000">
              <a:srgbClr val="C7AC4C"/>
            </a:gs>
            <a:gs pos="45000">
              <a:srgbClr val="E6D78A"/>
            </a:gs>
            <a:gs pos="77000">
              <a:srgbClr val="C7AC4C"/>
            </a:gs>
            <a:gs pos="100000">
              <a:srgbClr val="E6DCAC"/>
            </a:gs>
          </a:gsLst>
          <a:lin ang="5400000"/>
        </a:gradFill>
        <a:effectLst/>
      </p:bgPr>
    </p:bg>
    <p:spTree>
      <p:nvGrpSpPr>
        <p:cNvPr id="1" name=""/>
        <p:cNvGrpSpPr/>
        <p:nvPr/>
      </p:nvGrpSpPr>
      <p:grpSpPr>
        <a:xfrm>
          <a:off x="0" y="0"/>
          <a:ext cx="0" cy="0"/>
          <a:chOff x="0" y="0"/>
          <a:chExt cx="0" cy="0"/>
        </a:xfrm>
      </p:grpSpPr>
      <p:sp>
        <p:nvSpPr>
          <p:cNvPr id="30722" name="Content Placeholder 2"/>
          <p:cNvSpPr>
            <a:spLocks noGrp="1"/>
          </p:cNvSpPr>
          <p:nvPr>
            <p:ph idx="1"/>
          </p:nvPr>
        </p:nvSpPr>
        <p:spPr>
          <a:xfrm>
            <a:off x="533400" y="609600"/>
            <a:ext cx="4648200" cy="3740150"/>
          </a:xfrm>
        </p:spPr>
        <p:txBody>
          <a:bodyPr/>
          <a:lstStyle/>
          <a:p>
            <a:pPr>
              <a:defRPr/>
            </a:pPr>
            <a:r>
              <a:rPr lang="en-US" sz="3600" dirty="0" smtClean="0">
                <a:effectLst>
                  <a:outerShdw blurRad="38100" dist="38100" dir="2700000" algn="tl">
                    <a:srgbClr val="000000">
                      <a:alpha val="43137"/>
                    </a:srgbClr>
                  </a:outerShdw>
                </a:effectLst>
              </a:rPr>
              <a:t>Ahab and his wife, Jezebel, had led the Israelites away from Heavenly Father and were worshiping a false god, an idol named Baal </a:t>
            </a:r>
            <a:r>
              <a:rPr lang="en-US" sz="1800" dirty="0" smtClean="0">
                <a:effectLst>
                  <a:outerShdw blurRad="38100" dist="38100" dir="2700000" algn="tl">
                    <a:srgbClr val="000000">
                      <a:alpha val="43137"/>
                    </a:srgbClr>
                  </a:outerShdw>
                </a:effectLst>
              </a:rPr>
              <a:t>(see “Baal” in the LDS Bible Dictionary [p. 617]). </a:t>
            </a:r>
          </a:p>
        </p:txBody>
      </p:sp>
      <p:sp>
        <p:nvSpPr>
          <p:cNvPr id="5" name="Content Placeholder 2"/>
          <p:cNvSpPr txBox="1">
            <a:spLocks/>
          </p:cNvSpPr>
          <p:nvPr/>
        </p:nvSpPr>
        <p:spPr bwMode="auto">
          <a:xfrm>
            <a:off x="457200" y="4419600"/>
            <a:ext cx="8001000" cy="1993900"/>
          </a:xfrm>
          <a:prstGeom prst="rect">
            <a:avLst/>
          </a:prstGeom>
          <a:noFill/>
          <a:ln w="9525">
            <a:noFill/>
            <a:miter lim="800000"/>
            <a:headEnd/>
            <a:tailEnd/>
          </a:ln>
        </p:spPr>
        <p:txBody>
          <a:bodyPr lIns="0" tIns="0" rIns="0" bIns="0">
            <a:spAutoFit/>
          </a:bodyPr>
          <a:lstStyle/>
          <a:p>
            <a:pPr marL="396875" indent="-396875" defTabSz="912813" eaLnBrk="0" hangingPunct="0">
              <a:lnSpc>
                <a:spcPct val="90000"/>
              </a:lnSpc>
              <a:spcBef>
                <a:spcPct val="20000"/>
              </a:spcBef>
              <a:buFontTx/>
              <a:buBlip>
                <a:blip r:embed="rId2"/>
              </a:buBlip>
              <a:defRPr/>
            </a:pPr>
            <a:r>
              <a:rPr lang="en-US" sz="3600" dirty="0">
                <a:effectLst>
                  <a:outerShdw blurRad="38100" dist="38100" dir="2700000" algn="tl">
                    <a:srgbClr val="000000">
                      <a:alpha val="43137"/>
                    </a:srgbClr>
                  </a:outerShdw>
                </a:effectLst>
                <a:latin typeface="+mn-lt"/>
              </a:rPr>
              <a:t>The drought had caused a great famine in the land, and Ahab and his people were having a hard time finding water for their crops and animals. </a:t>
            </a:r>
          </a:p>
        </p:txBody>
      </p:sp>
      <p:pic>
        <p:nvPicPr>
          <p:cNvPr id="31748" name="Picture 8" descr="http://go2.wordpress.com/?id=725X1342&amp;site=truthinscripture.wordpress.com&amp;url=http%3A%2F%2Ftruthinscripture.files.wordpress.com%2F2010%2F02%2Fdrought.jpg&amp;sref=http%3A%2F%2Ftruthinscripture.com%2F2010%2F02%2F10%2Ffamine-and-drought-in-the-land%2F"/>
          <p:cNvPicPr>
            <a:picLocks noChangeAspect="1" noChangeArrowheads="1"/>
          </p:cNvPicPr>
          <p:nvPr/>
        </p:nvPicPr>
        <p:blipFill>
          <a:blip r:embed="rId3"/>
          <a:srcRect/>
          <a:stretch>
            <a:fillRect/>
          </a:stretch>
        </p:blipFill>
        <p:spPr bwMode="auto">
          <a:xfrm>
            <a:off x="5272088" y="685800"/>
            <a:ext cx="2967037" cy="3657600"/>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withEffect">
                                  <p:stCondLst>
                                    <p:cond delay="0"/>
                                  </p:stCondLst>
                                  <p:childTnLst>
                                    <p:set>
                                      <p:cBhvr>
                                        <p:cTn id="6" dur="1" fill="hold">
                                          <p:stCondLst>
                                            <p:cond delay="0"/>
                                          </p:stCondLst>
                                        </p:cTn>
                                        <p:tgtEl>
                                          <p:spTgt spid="30722">
                                            <p:txEl>
                                              <p:pRg st="0" end="0"/>
                                            </p:txEl>
                                          </p:spTgt>
                                        </p:tgtEl>
                                        <p:attrNameLst>
                                          <p:attrName>style.visibility</p:attrName>
                                        </p:attrNameLst>
                                      </p:cBhvr>
                                      <p:to>
                                        <p:strVal val="visible"/>
                                      </p:to>
                                    </p:set>
                                    <p:animEffect transition="in" filter="fade">
                                      <p:cBhvr>
                                        <p:cTn id="7" dur="1000"/>
                                        <p:tgtEl>
                                          <p:spTgt spid="30722">
                                            <p:txEl>
                                              <p:pRg st="0" end="0"/>
                                            </p:txEl>
                                          </p:spTgt>
                                        </p:tgtEl>
                                      </p:cBhvr>
                                    </p:animEffect>
                                    <p:anim calcmode="lin" valueType="num">
                                      <p:cBhvr>
                                        <p:cTn id="8" dur="1000" fill="hold"/>
                                        <p:tgtEl>
                                          <p:spTgt spid="30722">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30722">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0722">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900" decel="100000" fill="hold"/>
                                        <p:tgtEl>
                                          <p:spTgt spid="5"/>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build="p"/>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0">
          <a:gsLst>
            <a:gs pos="0">
              <a:srgbClr val="E6DCAC"/>
            </a:gs>
            <a:gs pos="12000">
              <a:srgbClr val="E6D78A"/>
            </a:gs>
            <a:gs pos="30000">
              <a:srgbClr val="C7AC4C"/>
            </a:gs>
            <a:gs pos="45000">
              <a:srgbClr val="E6D78A"/>
            </a:gs>
            <a:gs pos="77000">
              <a:srgbClr val="C7AC4C"/>
            </a:gs>
            <a:gs pos="100000">
              <a:srgbClr val="E6DCAC"/>
            </a:gs>
          </a:gsLst>
          <a:lin ang="5400000"/>
        </a:gradFill>
        <a:effectLst/>
      </p:bgPr>
    </p:bg>
    <p:spTree>
      <p:nvGrpSpPr>
        <p:cNvPr id="1" name=""/>
        <p:cNvGrpSpPr/>
        <p:nvPr/>
      </p:nvGrpSpPr>
      <p:grpSpPr>
        <a:xfrm>
          <a:off x="0" y="0"/>
          <a:ext cx="0" cy="0"/>
          <a:chOff x="0" y="0"/>
          <a:chExt cx="0" cy="0"/>
        </a:xfrm>
      </p:grpSpPr>
      <p:sp>
        <p:nvSpPr>
          <p:cNvPr id="31746" name="Content Placeholder 2"/>
          <p:cNvSpPr>
            <a:spLocks noGrp="1"/>
          </p:cNvSpPr>
          <p:nvPr>
            <p:ph idx="1"/>
          </p:nvPr>
        </p:nvSpPr>
        <p:spPr>
          <a:xfrm>
            <a:off x="228600" y="609600"/>
            <a:ext cx="8534400" cy="969963"/>
          </a:xfrm>
        </p:spPr>
        <p:txBody>
          <a:bodyPr/>
          <a:lstStyle/>
          <a:p>
            <a:pPr>
              <a:defRPr/>
            </a:pPr>
            <a:r>
              <a:rPr lang="en-US" sz="3500" dirty="0" smtClean="0">
                <a:effectLst>
                  <a:outerShdw blurRad="38100" dist="38100" dir="2700000" algn="tl">
                    <a:srgbClr val="000000">
                      <a:alpha val="43137"/>
                    </a:srgbClr>
                  </a:outerShdw>
                </a:effectLst>
              </a:rPr>
              <a:t>Why does the Lord sometimes allow drought and other natural disasters to happen? </a:t>
            </a:r>
          </a:p>
        </p:txBody>
      </p:sp>
      <p:pic>
        <p:nvPicPr>
          <p:cNvPr id="6" name="Picture 5" descr="second coming.jpg"/>
          <p:cNvPicPr>
            <a:picLocks noChangeAspect="1"/>
          </p:cNvPicPr>
          <p:nvPr/>
        </p:nvPicPr>
        <p:blipFill>
          <a:blip r:embed="rId2"/>
          <a:stretch>
            <a:fillRect/>
          </a:stretch>
        </p:blipFill>
        <p:spPr>
          <a:xfrm>
            <a:off x="685800" y="1595438"/>
            <a:ext cx="2971800" cy="4576762"/>
          </a:xfrm>
          <a:prstGeom prst="rect">
            <a:avLst/>
          </a:prstGeom>
          <a:effectLst>
            <a:outerShdw blurRad="50800" dist="38100" dir="2700000" algn="tl" rotWithShape="0">
              <a:prstClr val="black">
                <a:alpha val="40000"/>
              </a:prstClr>
            </a:outerShdw>
          </a:effectLst>
        </p:spPr>
      </p:pic>
      <p:sp>
        <p:nvSpPr>
          <p:cNvPr id="5" name="Content Placeholder 2"/>
          <p:cNvSpPr txBox="1">
            <a:spLocks/>
          </p:cNvSpPr>
          <p:nvPr/>
        </p:nvSpPr>
        <p:spPr bwMode="auto">
          <a:xfrm>
            <a:off x="3733800" y="1905000"/>
            <a:ext cx="4953000" cy="3986213"/>
          </a:xfrm>
          <a:prstGeom prst="rect">
            <a:avLst/>
          </a:prstGeom>
          <a:noFill/>
          <a:ln w="9525">
            <a:noFill/>
            <a:miter lim="800000"/>
            <a:headEnd/>
            <a:tailEnd/>
          </a:ln>
        </p:spPr>
        <p:txBody>
          <a:bodyPr lIns="0" tIns="0" rIns="0" bIns="0">
            <a:spAutoFit/>
          </a:bodyPr>
          <a:lstStyle/>
          <a:p>
            <a:pPr marL="396875" indent="-396875" defTabSz="912813" eaLnBrk="0" hangingPunct="0">
              <a:lnSpc>
                <a:spcPct val="90000"/>
              </a:lnSpc>
              <a:spcBef>
                <a:spcPct val="20000"/>
              </a:spcBef>
              <a:buFontTx/>
              <a:buBlip>
                <a:blip r:embed="rId3"/>
              </a:buBlip>
              <a:defRPr/>
            </a:pPr>
            <a:r>
              <a:rPr lang="en-US" sz="3500" dirty="0">
                <a:effectLst>
                  <a:outerShdw blurRad="38100" dist="38100" dir="2700000" algn="tl">
                    <a:srgbClr val="000000">
                      <a:alpha val="43137"/>
                    </a:srgbClr>
                  </a:outerShdw>
                </a:effectLst>
                <a:latin typeface="+mn-lt"/>
              </a:rPr>
              <a:t>Sometimes bad things are a normal part of life, but they may also warn us to repent and worship Heavenly Father. </a:t>
            </a:r>
          </a:p>
          <a:p>
            <a:pPr marL="396875" indent="-396875" defTabSz="912813" eaLnBrk="0" hangingPunct="0">
              <a:lnSpc>
                <a:spcPct val="90000"/>
              </a:lnSpc>
              <a:spcBef>
                <a:spcPct val="20000"/>
              </a:spcBef>
              <a:buFontTx/>
              <a:buBlip>
                <a:blip r:embed="rId3"/>
              </a:buBlip>
              <a:defRPr/>
            </a:pPr>
            <a:r>
              <a:rPr lang="en-US" sz="3500" dirty="0">
                <a:effectLst>
                  <a:outerShdw blurRad="38100" dist="38100" dir="2700000" algn="tl">
                    <a:srgbClr val="000000">
                      <a:alpha val="43137"/>
                    </a:srgbClr>
                  </a:outerShdw>
                </a:effectLst>
                <a:latin typeface="+mn-lt"/>
              </a:rPr>
              <a:t>They may also be signs that warn us to prepare for the Second Coming. </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withEffect">
                                  <p:stCondLst>
                                    <p:cond delay="0"/>
                                  </p:stCondLst>
                                  <p:childTnLst>
                                    <p:set>
                                      <p:cBhvr>
                                        <p:cTn id="6" dur="1" fill="hold">
                                          <p:stCondLst>
                                            <p:cond delay="0"/>
                                          </p:stCondLst>
                                        </p:cTn>
                                        <p:tgtEl>
                                          <p:spTgt spid="31746">
                                            <p:txEl>
                                              <p:pRg st="0" end="0"/>
                                            </p:txEl>
                                          </p:spTgt>
                                        </p:tgtEl>
                                        <p:attrNameLst>
                                          <p:attrName>style.visibility</p:attrName>
                                        </p:attrNameLst>
                                      </p:cBhvr>
                                      <p:to>
                                        <p:strVal val="visible"/>
                                      </p:to>
                                    </p:set>
                                    <p:animEffect transition="in" filter="fade">
                                      <p:cBhvr>
                                        <p:cTn id="7" dur="800" decel="100000"/>
                                        <p:tgtEl>
                                          <p:spTgt spid="31746">
                                            <p:txEl>
                                              <p:pRg st="0" end="0"/>
                                            </p:txEl>
                                          </p:spTgt>
                                        </p:tgtEl>
                                      </p:cBhvr>
                                    </p:animEffect>
                                    <p:anim calcmode="lin" valueType="num">
                                      <p:cBhvr>
                                        <p:cTn id="8" dur="800" decel="100000" fill="hold"/>
                                        <p:tgtEl>
                                          <p:spTgt spid="31746">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31746">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31746">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1746">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1746">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800" decel="100000"/>
                                        <p:tgtEl>
                                          <p:spTgt spid="5">
                                            <p:txEl>
                                              <p:pRg st="0" end="0"/>
                                            </p:txEl>
                                          </p:spTgt>
                                        </p:tgtEl>
                                      </p:cBhvr>
                                    </p:animEffect>
                                    <p:anim calcmode="lin" valueType="num">
                                      <p:cBhvr>
                                        <p:cTn id="18" dur="800" decel="100000" fill="hold"/>
                                        <p:tgtEl>
                                          <p:spTgt spid="5">
                                            <p:txEl>
                                              <p:pRg st="0" end="0"/>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5">
                                            <p:txEl>
                                              <p:pRg st="0" end="0"/>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5">
                                            <p:txEl>
                                              <p:pRg st="0" end="0"/>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5">
                                            <p:txEl>
                                              <p:pRg st="0" end="0"/>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5">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2000"/>
                                        <p:tgtEl>
                                          <p:spTgt spid="6"/>
                                        </p:tgtEl>
                                      </p:cBhvr>
                                    </p:animEffect>
                                  </p:childTnLst>
                                </p:cTn>
                              </p:par>
                            </p:childTnLst>
                          </p:cTn>
                        </p:par>
                        <p:par>
                          <p:cTn id="28" fill="hold" nodeType="afterGroup">
                            <p:stCondLst>
                              <p:cond delay="2000"/>
                            </p:stCondLst>
                            <p:childTnLst>
                              <p:par>
                                <p:cTn id="29" presetID="30" presetClass="entr" presetSubtype="0" fill="hold" nodeType="afterEffect">
                                  <p:stCondLst>
                                    <p:cond delay="0"/>
                                  </p:stCondLst>
                                  <p:childTnLst>
                                    <p:set>
                                      <p:cBhvr>
                                        <p:cTn id="30" dur="1" fill="hold">
                                          <p:stCondLst>
                                            <p:cond delay="0"/>
                                          </p:stCondLst>
                                        </p:cTn>
                                        <p:tgtEl>
                                          <p:spTgt spid="5">
                                            <p:txEl>
                                              <p:pRg st="1" end="1"/>
                                            </p:txEl>
                                          </p:spTgt>
                                        </p:tgtEl>
                                        <p:attrNameLst>
                                          <p:attrName>style.visibility</p:attrName>
                                        </p:attrNameLst>
                                      </p:cBhvr>
                                      <p:to>
                                        <p:strVal val="visible"/>
                                      </p:to>
                                    </p:set>
                                    <p:animEffect transition="in" filter="fade">
                                      <p:cBhvr>
                                        <p:cTn id="31" dur="800" decel="100000"/>
                                        <p:tgtEl>
                                          <p:spTgt spid="5">
                                            <p:txEl>
                                              <p:pRg st="1" end="1"/>
                                            </p:txEl>
                                          </p:spTgt>
                                        </p:tgtEl>
                                      </p:cBhvr>
                                    </p:animEffect>
                                    <p:anim calcmode="lin" valueType="num">
                                      <p:cBhvr>
                                        <p:cTn id="32" dur="800" decel="100000" fill="hold"/>
                                        <p:tgtEl>
                                          <p:spTgt spid="5">
                                            <p:txEl>
                                              <p:pRg st="1" end="1"/>
                                            </p:txEl>
                                          </p:spTgt>
                                        </p:tgtEl>
                                        <p:attrNameLst>
                                          <p:attrName>style.rotation</p:attrName>
                                        </p:attrNameLst>
                                      </p:cBhvr>
                                      <p:tavLst>
                                        <p:tav tm="0">
                                          <p:val>
                                            <p:fltVal val="-90"/>
                                          </p:val>
                                        </p:tav>
                                        <p:tav tm="100000">
                                          <p:val>
                                            <p:fltVal val="0"/>
                                          </p:val>
                                        </p:tav>
                                      </p:tavLst>
                                    </p:anim>
                                    <p:anim calcmode="lin" valueType="num">
                                      <p:cBhvr>
                                        <p:cTn id="33" dur="800" decel="100000" fill="hold"/>
                                        <p:tgtEl>
                                          <p:spTgt spid="5">
                                            <p:txEl>
                                              <p:pRg st="1" end="1"/>
                                            </p:txEl>
                                          </p:spTgt>
                                        </p:tgtEl>
                                        <p:attrNameLst>
                                          <p:attrName>ppt_x</p:attrName>
                                        </p:attrNameLst>
                                      </p:cBhvr>
                                      <p:tavLst>
                                        <p:tav tm="0">
                                          <p:val>
                                            <p:strVal val="#ppt_x+0.4"/>
                                          </p:val>
                                        </p:tav>
                                        <p:tav tm="100000">
                                          <p:val>
                                            <p:strVal val="#ppt_x-0.05"/>
                                          </p:val>
                                        </p:tav>
                                      </p:tavLst>
                                    </p:anim>
                                    <p:anim calcmode="lin" valueType="num">
                                      <p:cBhvr>
                                        <p:cTn id="34" dur="800" decel="100000" fill="hold"/>
                                        <p:tgtEl>
                                          <p:spTgt spid="5">
                                            <p:txEl>
                                              <p:pRg st="1" end="1"/>
                                            </p:txEl>
                                          </p:spTgt>
                                        </p:tgtEl>
                                        <p:attrNameLst>
                                          <p:attrName>ppt_y</p:attrName>
                                        </p:attrNameLst>
                                      </p:cBhvr>
                                      <p:tavLst>
                                        <p:tav tm="0">
                                          <p:val>
                                            <p:strVal val="#ppt_y-0.4"/>
                                          </p:val>
                                        </p:tav>
                                        <p:tav tm="100000">
                                          <p:val>
                                            <p:strVal val="#ppt_y+0.1"/>
                                          </p:val>
                                        </p:tav>
                                      </p:tavLst>
                                    </p:anim>
                                    <p:anim calcmode="lin" valueType="num">
                                      <p:cBhvr>
                                        <p:cTn id="35" dur="200" accel="100000" fill="hold">
                                          <p:stCondLst>
                                            <p:cond delay="800"/>
                                          </p:stCondLst>
                                        </p:cTn>
                                        <p:tgtEl>
                                          <p:spTgt spid="5">
                                            <p:txEl>
                                              <p:pRg st="1" end="1"/>
                                            </p:txEl>
                                          </p:spTgt>
                                        </p:tgtEl>
                                        <p:attrNameLst>
                                          <p:attrName>ppt_x</p:attrName>
                                        </p:attrNameLst>
                                      </p:cBhvr>
                                      <p:tavLst>
                                        <p:tav tm="0">
                                          <p:val>
                                            <p:strVal val="#ppt_x-0.05"/>
                                          </p:val>
                                        </p:tav>
                                        <p:tav tm="100000">
                                          <p:val>
                                            <p:strVal val="#ppt_x"/>
                                          </p:val>
                                        </p:tav>
                                      </p:tavLst>
                                    </p:anim>
                                    <p:anim calcmode="lin" valueType="num">
                                      <p:cBhvr>
                                        <p:cTn id="36" dur="200" accel="100000" fill="hold">
                                          <p:stCondLst>
                                            <p:cond delay="800"/>
                                          </p:stCondLst>
                                        </p:cTn>
                                        <p:tgtEl>
                                          <p:spTgt spid="5">
                                            <p:txEl>
                                              <p:pRg st="1" end="1"/>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build="p"/>
      <p:bldP spid="5" grpId="0" build="allAtOnce"/>
    </p:bld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0">
          <a:gsLst>
            <a:gs pos="0">
              <a:srgbClr val="E6DCAC"/>
            </a:gs>
            <a:gs pos="12000">
              <a:srgbClr val="E6D78A"/>
            </a:gs>
            <a:gs pos="30000">
              <a:srgbClr val="C7AC4C"/>
            </a:gs>
            <a:gs pos="45000">
              <a:srgbClr val="E6D78A"/>
            </a:gs>
            <a:gs pos="77000">
              <a:srgbClr val="C7AC4C"/>
            </a:gs>
            <a:gs pos="100000">
              <a:srgbClr val="E6DCAC"/>
            </a:gs>
          </a:gsLst>
          <a:lin ang="5400000"/>
        </a:gradFill>
        <a:effectLst/>
      </p:bgPr>
    </p:bg>
    <p:spTree>
      <p:nvGrpSpPr>
        <p:cNvPr id="1" name=""/>
        <p:cNvGrpSpPr/>
        <p:nvPr/>
      </p:nvGrpSpPr>
      <p:grpSpPr>
        <a:xfrm>
          <a:off x="0" y="0"/>
          <a:ext cx="0" cy="0"/>
          <a:chOff x="0" y="0"/>
          <a:chExt cx="0" cy="0"/>
        </a:xfrm>
      </p:grpSpPr>
      <p:sp>
        <p:nvSpPr>
          <p:cNvPr id="32770" name="Content Placeholder 2"/>
          <p:cNvSpPr>
            <a:spLocks noGrp="1"/>
          </p:cNvSpPr>
          <p:nvPr>
            <p:ph idx="1"/>
          </p:nvPr>
        </p:nvSpPr>
        <p:spPr>
          <a:xfrm>
            <a:off x="457200" y="3886200"/>
            <a:ext cx="8001000" cy="2303463"/>
          </a:xfrm>
        </p:spPr>
        <p:txBody>
          <a:bodyPr/>
          <a:lstStyle/>
          <a:p>
            <a:pPr eaLnBrk="1" hangingPunct="1">
              <a:defRPr/>
            </a:pPr>
            <a:r>
              <a:rPr lang="en-US" sz="3500" dirty="0" smtClean="0">
                <a:effectLst>
                  <a:outerShdw blurRad="38100" dist="38100" dir="2700000" algn="tl">
                    <a:srgbClr val="000000">
                      <a:alpha val="43137"/>
                    </a:srgbClr>
                  </a:outerShdw>
                </a:effectLst>
              </a:rPr>
              <a:t>What did Elijah want the people to do? </a:t>
            </a:r>
          </a:p>
          <a:p>
            <a:pPr eaLnBrk="1" hangingPunct="1">
              <a:defRPr/>
            </a:pPr>
            <a:r>
              <a:rPr lang="en-US" sz="3500" dirty="0" smtClean="0">
                <a:effectLst>
                  <a:outerShdw blurRad="38100" dist="38100" dir="2700000" algn="tl">
                    <a:srgbClr val="000000">
                      <a:alpha val="43137"/>
                    </a:srgbClr>
                  </a:outerShdw>
                </a:effectLst>
              </a:rPr>
              <a:t>He knew they could not serve both Baal and the Lord and that he wanted the Israelites to decide whom they were going to worship. </a:t>
            </a:r>
          </a:p>
        </p:txBody>
      </p:sp>
      <p:pic>
        <p:nvPicPr>
          <p:cNvPr id="33795" name="Picture 4" descr="http://www.eborg2.com/BibleOT/11-1Kings/1Kings-A14.jpg"/>
          <p:cNvPicPr>
            <a:picLocks noChangeAspect="1" noChangeArrowheads="1"/>
          </p:cNvPicPr>
          <p:nvPr/>
        </p:nvPicPr>
        <p:blipFill>
          <a:blip r:embed="rId2"/>
          <a:srcRect/>
          <a:stretch>
            <a:fillRect/>
          </a:stretch>
        </p:blipFill>
        <p:spPr bwMode="auto">
          <a:xfrm>
            <a:off x="6096000" y="533400"/>
            <a:ext cx="2362200" cy="3246438"/>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5" name="Content Placeholder 2"/>
          <p:cNvSpPr txBox="1">
            <a:spLocks/>
          </p:cNvSpPr>
          <p:nvPr/>
        </p:nvSpPr>
        <p:spPr bwMode="auto">
          <a:xfrm>
            <a:off x="457200" y="685800"/>
            <a:ext cx="5410200" cy="3016250"/>
          </a:xfrm>
          <a:prstGeom prst="rect">
            <a:avLst/>
          </a:prstGeom>
          <a:noFill/>
          <a:ln w="9525">
            <a:noFill/>
            <a:miter lim="800000"/>
            <a:headEnd/>
            <a:tailEnd/>
          </a:ln>
        </p:spPr>
        <p:txBody>
          <a:bodyPr lIns="0" tIns="0" rIns="0" bIns="0">
            <a:spAutoFit/>
          </a:bodyPr>
          <a:lstStyle/>
          <a:p>
            <a:pPr marL="396875" indent="-396875" defTabSz="912813">
              <a:lnSpc>
                <a:spcPct val="90000"/>
              </a:lnSpc>
              <a:spcBef>
                <a:spcPct val="20000"/>
              </a:spcBef>
              <a:buFontTx/>
              <a:buBlip>
                <a:blip r:embed="rId3"/>
              </a:buBlip>
              <a:defRPr/>
            </a:pPr>
            <a:r>
              <a:rPr lang="en-US" sz="3500" dirty="0">
                <a:effectLst>
                  <a:outerShdw blurRad="38100" dist="38100" dir="2700000" algn="tl">
                    <a:srgbClr val="000000">
                      <a:alpha val="43137"/>
                    </a:srgbClr>
                  </a:outerShdw>
                </a:effectLst>
                <a:latin typeface="+mn-lt"/>
              </a:rPr>
              <a:t>After Elijah had gathered together the people of Israel and the false prophets, what question did he ask the people? </a:t>
            </a:r>
          </a:p>
          <a:p>
            <a:pPr marL="396875" indent="-396875" algn="r" defTabSz="912813">
              <a:lnSpc>
                <a:spcPct val="90000"/>
              </a:lnSpc>
              <a:spcBef>
                <a:spcPct val="20000"/>
              </a:spcBef>
              <a:buFontTx/>
              <a:buBlip>
                <a:blip r:embed="rId3"/>
              </a:buBlip>
              <a:defRPr/>
            </a:pPr>
            <a:r>
              <a:rPr lang="en-US" sz="3500" b="1" dirty="0">
                <a:solidFill>
                  <a:schemeClr val="accent1">
                    <a:lumMod val="50000"/>
                  </a:schemeClr>
                </a:solidFill>
                <a:effectLst>
                  <a:outerShdw blurRad="38100" dist="38100" dir="2700000" algn="tl">
                    <a:srgbClr val="000000">
                      <a:alpha val="43137"/>
                    </a:srgbClr>
                  </a:outerShdw>
                </a:effectLst>
                <a:latin typeface="Tempus Sans ITC" pitchFamily="82" charset="0"/>
              </a:rPr>
              <a:t>Let’s read 1 Kings 18:21</a:t>
            </a:r>
            <a:endParaRPr lang="en-US" sz="3500" dirty="0">
              <a:solidFill>
                <a:schemeClr val="accent1">
                  <a:lumMod val="50000"/>
                </a:schemeClr>
              </a:solidFill>
              <a:effectLst>
                <a:outerShdw blurRad="38100" dist="38100" dir="2700000" algn="tl">
                  <a:srgbClr val="000000">
                    <a:alpha val="43137"/>
                  </a:srgbClr>
                </a:outerShdw>
              </a:effectLst>
              <a:latin typeface="+mn-lt"/>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decel="50000" fill="hold">
                                          <p:stCondLst>
                                            <p:cond delay="0"/>
                                          </p:stCondLst>
                                        </p:cTn>
                                        <p:tgtEl>
                                          <p:spTgt spid="5">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5">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5">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5">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5">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5">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5">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5">
                                            <p:txEl>
                                              <p:pRg st="0" end="0"/>
                                            </p:txEl>
                                          </p:spTgt>
                                        </p:tgtEl>
                                      </p:cBhvr>
                                    </p:animEffect>
                                  </p:childTnLst>
                                </p:cTn>
                              </p:par>
                            </p:childTnLst>
                          </p:cTn>
                        </p:par>
                        <p:par>
                          <p:cTn id="15" fill="hold" nodeType="afterGroup">
                            <p:stCondLst>
                              <p:cond delay="1000"/>
                            </p:stCondLst>
                            <p:childTnLst>
                              <p:par>
                                <p:cTn id="16" presetID="25" presetClass="entr" presetSubtype="0" fill="hold" nodeType="afterEffect">
                                  <p:stCondLst>
                                    <p:cond delay="0"/>
                                  </p:stCondLst>
                                  <p:childTnLst>
                                    <p:set>
                                      <p:cBhvr>
                                        <p:cTn id="17" dur="1" fill="hold">
                                          <p:stCondLst>
                                            <p:cond delay="0"/>
                                          </p:stCondLst>
                                        </p:cTn>
                                        <p:tgtEl>
                                          <p:spTgt spid="33795"/>
                                        </p:tgtEl>
                                        <p:attrNameLst>
                                          <p:attrName>style.visibility</p:attrName>
                                        </p:attrNameLst>
                                      </p:cBhvr>
                                      <p:to>
                                        <p:strVal val="visible"/>
                                      </p:to>
                                    </p:set>
                                    <p:anim calcmode="lin" valueType="num">
                                      <p:cBhvr>
                                        <p:cTn id="18" dur="500" decel="50000" fill="hold">
                                          <p:stCondLst>
                                            <p:cond delay="0"/>
                                          </p:stCondLst>
                                        </p:cTn>
                                        <p:tgtEl>
                                          <p:spTgt spid="33795"/>
                                        </p:tgtEl>
                                        <p:attrNameLst>
                                          <p:attrName>style.rotation</p:attrName>
                                        </p:attrNameLst>
                                      </p:cBhvr>
                                      <p:tavLst>
                                        <p:tav tm="0">
                                          <p:val>
                                            <p:fltVal val="-90"/>
                                          </p:val>
                                        </p:tav>
                                        <p:tav tm="100000">
                                          <p:val>
                                            <p:fltVal val="0"/>
                                          </p:val>
                                        </p:tav>
                                      </p:tavLst>
                                    </p:anim>
                                    <p:anim calcmode="lin" valueType="num">
                                      <p:cBhvr>
                                        <p:cTn id="19" dur="500" decel="50000" fill="hold">
                                          <p:stCondLst>
                                            <p:cond delay="0"/>
                                          </p:stCondLst>
                                        </p:cTn>
                                        <p:tgtEl>
                                          <p:spTgt spid="33795"/>
                                        </p:tgtEl>
                                        <p:attrNameLst>
                                          <p:attrName>ppt_w</p:attrName>
                                        </p:attrNameLst>
                                      </p:cBhvr>
                                      <p:tavLst>
                                        <p:tav tm="0">
                                          <p:val>
                                            <p:strVal val="#ppt_w"/>
                                          </p:val>
                                        </p:tav>
                                        <p:tav tm="100000">
                                          <p:val>
                                            <p:strVal val="#ppt_w*.05"/>
                                          </p:val>
                                        </p:tav>
                                      </p:tavLst>
                                    </p:anim>
                                    <p:anim calcmode="lin" valueType="num">
                                      <p:cBhvr>
                                        <p:cTn id="20" dur="500" accel="50000" fill="hold">
                                          <p:stCondLst>
                                            <p:cond delay="500"/>
                                          </p:stCondLst>
                                        </p:cTn>
                                        <p:tgtEl>
                                          <p:spTgt spid="33795"/>
                                        </p:tgtEl>
                                        <p:attrNameLst>
                                          <p:attrName>ppt_w</p:attrName>
                                        </p:attrNameLst>
                                      </p:cBhvr>
                                      <p:tavLst>
                                        <p:tav tm="0">
                                          <p:val>
                                            <p:strVal val="#ppt_w*.05"/>
                                          </p:val>
                                        </p:tav>
                                        <p:tav tm="100000">
                                          <p:val>
                                            <p:strVal val="#ppt_w"/>
                                          </p:val>
                                        </p:tav>
                                      </p:tavLst>
                                    </p:anim>
                                    <p:anim calcmode="lin" valueType="num">
                                      <p:cBhvr>
                                        <p:cTn id="21" dur="1000" fill="hold"/>
                                        <p:tgtEl>
                                          <p:spTgt spid="33795"/>
                                        </p:tgtEl>
                                        <p:attrNameLst>
                                          <p:attrName>ppt_h</p:attrName>
                                        </p:attrNameLst>
                                      </p:cBhvr>
                                      <p:tavLst>
                                        <p:tav tm="0">
                                          <p:val>
                                            <p:strVal val="#ppt_h"/>
                                          </p:val>
                                        </p:tav>
                                        <p:tav tm="100000">
                                          <p:val>
                                            <p:strVal val="#ppt_h"/>
                                          </p:val>
                                        </p:tav>
                                      </p:tavLst>
                                    </p:anim>
                                    <p:anim calcmode="lin" valueType="num">
                                      <p:cBhvr>
                                        <p:cTn id="22" dur="500" decel="50000" fill="hold">
                                          <p:stCondLst>
                                            <p:cond delay="0"/>
                                          </p:stCondLst>
                                        </p:cTn>
                                        <p:tgtEl>
                                          <p:spTgt spid="33795"/>
                                        </p:tgtEl>
                                        <p:attrNameLst>
                                          <p:attrName>ppt_x</p:attrName>
                                        </p:attrNameLst>
                                      </p:cBhvr>
                                      <p:tavLst>
                                        <p:tav tm="0">
                                          <p:val>
                                            <p:strVal val="#ppt_x+.4"/>
                                          </p:val>
                                        </p:tav>
                                        <p:tav tm="100000">
                                          <p:val>
                                            <p:strVal val="#ppt_x"/>
                                          </p:val>
                                        </p:tav>
                                      </p:tavLst>
                                    </p:anim>
                                    <p:anim calcmode="lin" valueType="num">
                                      <p:cBhvr>
                                        <p:cTn id="23" dur="500" decel="50000" fill="hold">
                                          <p:stCondLst>
                                            <p:cond delay="0"/>
                                          </p:stCondLst>
                                        </p:cTn>
                                        <p:tgtEl>
                                          <p:spTgt spid="33795"/>
                                        </p:tgtEl>
                                        <p:attrNameLst>
                                          <p:attrName>ppt_y</p:attrName>
                                        </p:attrNameLst>
                                      </p:cBhvr>
                                      <p:tavLst>
                                        <p:tav tm="0">
                                          <p:val>
                                            <p:strVal val="#ppt_y-.2"/>
                                          </p:val>
                                        </p:tav>
                                        <p:tav tm="100000">
                                          <p:val>
                                            <p:strVal val="#ppt_y+.1"/>
                                          </p:val>
                                        </p:tav>
                                      </p:tavLst>
                                    </p:anim>
                                    <p:anim calcmode="lin" valueType="num">
                                      <p:cBhvr>
                                        <p:cTn id="24" dur="500" accel="50000" fill="hold">
                                          <p:stCondLst>
                                            <p:cond delay="500"/>
                                          </p:stCondLst>
                                        </p:cTn>
                                        <p:tgtEl>
                                          <p:spTgt spid="33795"/>
                                        </p:tgtEl>
                                        <p:attrNameLst>
                                          <p:attrName>ppt_y</p:attrName>
                                        </p:attrNameLst>
                                      </p:cBhvr>
                                      <p:tavLst>
                                        <p:tav tm="0">
                                          <p:val>
                                            <p:strVal val="#ppt_y+.1"/>
                                          </p:val>
                                        </p:tav>
                                        <p:tav tm="100000">
                                          <p:val>
                                            <p:strVal val="#ppt_y"/>
                                          </p:val>
                                        </p:tav>
                                      </p:tavLst>
                                    </p:anim>
                                    <p:animEffect transition="in" filter="fade">
                                      <p:cBhvr>
                                        <p:cTn id="25" dur="1000" decel="50000">
                                          <p:stCondLst>
                                            <p:cond delay="0"/>
                                          </p:stCondLst>
                                        </p:cTn>
                                        <p:tgtEl>
                                          <p:spTgt spid="33795"/>
                                        </p:tgtEl>
                                      </p:cBhvr>
                                    </p:animEffect>
                                  </p:childTnLst>
                                </p:cTn>
                              </p:par>
                            </p:childTnLst>
                          </p:cTn>
                        </p:par>
                        <p:par>
                          <p:cTn id="26" fill="hold" nodeType="afterGroup">
                            <p:stCondLst>
                              <p:cond delay="2000"/>
                            </p:stCondLst>
                            <p:childTnLst>
                              <p:par>
                                <p:cTn id="27" presetID="27" presetClass="entr" presetSubtype="0" fill="hold" nodeType="afterEffect">
                                  <p:stCondLst>
                                    <p:cond delay="0"/>
                                  </p:stCondLst>
                                  <p:iterate type="lt">
                                    <p:tmPct val="50000"/>
                                  </p:iterate>
                                  <p:childTnLst>
                                    <p:set>
                                      <p:cBhvr>
                                        <p:cTn id="28" dur="1" fill="hold">
                                          <p:stCondLst>
                                            <p:cond delay="0"/>
                                          </p:stCondLst>
                                        </p:cTn>
                                        <p:tgtEl>
                                          <p:spTgt spid="5">
                                            <p:txEl>
                                              <p:pRg st="1" end="1"/>
                                            </p:txEl>
                                          </p:spTgt>
                                        </p:tgtEl>
                                        <p:attrNameLst>
                                          <p:attrName>style.visibility</p:attrName>
                                        </p:attrNameLst>
                                      </p:cBhvr>
                                      <p:to>
                                        <p:strVal val="visible"/>
                                      </p:to>
                                    </p:set>
                                    <p:anim calcmode="discrete" valueType="clr">
                                      <p:cBhvr override="childStyle">
                                        <p:cTn id="29" dur="80"/>
                                        <p:tgtEl>
                                          <p:spTgt spid="5">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5">
                                            <p:txEl>
                                              <p:pRg st="1" end="1"/>
                                            </p:txEl>
                                          </p:spTgt>
                                        </p:tgtEl>
                                        <p:attrNameLst>
                                          <p:attrName>fillcolor</p:attrName>
                                        </p:attrNameLst>
                                      </p:cBhvr>
                                      <p:tavLst>
                                        <p:tav tm="0">
                                          <p:val>
                                            <p:clrVal>
                                              <a:schemeClr val="accent2"/>
                                            </p:clrVal>
                                          </p:val>
                                        </p:tav>
                                        <p:tav tm="50000">
                                          <p:val>
                                            <p:clrVal>
                                              <a:schemeClr val="hlink"/>
                                            </p:clrVal>
                                          </p:val>
                                        </p:tav>
                                      </p:tavLst>
                                    </p:anim>
                                    <p:set>
                                      <p:cBhvr>
                                        <p:cTn id="31" dur="80"/>
                                        <p:tgtEl>
                                          <p:spTgt spid="5">
                                            <p:txEl>
                                              <p:pRg st="1" end="1"/>
                                            </p:txEl>
                                          </p:spTgt>
                                        </p:tgtEl>
                                        <p:attrNameLst>
                                          <p:attrName>fill.type</p:attrName>
                                        </p:attrNameLst>
                                      </p:cBhvr>
                                      <p:to>
                                        <p:strVal val="solid"/>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25" presetClass="entr" presetSubtype="0" fill="hold" grpId="0" nodeType="clickEffect">
                                  <p:stCondLst>
                                    <p:cond delay="0"/>
                                  </p:stCondLst>
                                  <p:childTnLst>
                                    <p:set>
                                      <p:cBhvr>
                                        <p:cTn id="35" dur="1" fill="hold">
                                          <p:stCondLst>
                                            <p:cond delay="0"/>
                                          </p:stCondLst>
                                        </p:cTn>
                                        <p:tgtEl>
                                          <p:spTgt spid="32770">
                                            <p:txEl>
                                              <p:pRg st="0" end="0"/>
                                            </p:txEl>
                                          </p:spTgt>
                                        </p:tgtEl>
                                        <p:attrNameLst>
                                          <p:attrName>style.visibility</p:attrName>
                                        </p:attrNameLst>
                                      </p:cBhvr>
                                      <p:to>
                                        <p:strVal val="visible"/>
                                      </p:to>
                                    </p:set>
                                    <p:anim calcmode="lin" valueType="num">
                                      <p:cBhvr>
                                        <p:cTn id="36" dur="500" decel="50000" fill="hold">
                                          <p:stCondLst>
                                            <p:cond delay="0"/>
                                          </p:stCondLst>
                                        </p:cTn>
                                        <p:tgtEl>
                                          <p:spTgt spid="32770">
                                            <p:txEl>
                                              <p:pRg st="0" end="0"/>
                                            </p:txEl>
                                          </p:spTgt>
                                        </p:tgtEl>
                                        <p:attrNameLst>
                                          <p:attrName>style.rotation</p:attrName>
                                        </p:attrNameLst>
                                      </p:cBhvr>
                                      <p:tavLst>
                                        <p:tav tm="0">
                                          <p:val>
                                            <p:fltVal val="-90"/>
                                          </p:val>
                                        </p:tav>
                                        <p:tav tm="100000">
                                          <p:val>
                                            <p:fltVal val="0"/>
                                          </p:val>
                                        </p:tav>
                                      </p:tavLst>
                                    </p:anim>
                                    <p:anim calcmode="lin" valueType="num">
                                      <p:cBhvr>
                                        <p:cTn id="37" dur="500" decel="50000" fill="hold">
                                          <p:stCondLst>
                                            <p:cond delay="0"/>
                                          </p:stCondLst>
                                        </p:cTn>
                                        <p:tgtEl>
                                          <p:spTgt spid="32770">
                                            <p:txEl>
                                              <p:pRg st="0" end="0"/>
                                            </p:txEl>
                                          </p:spTgt>
                                        </p:tgtEl>
                                        <p:attrNameLst>
                                          <p:attrName>ppt_w</p:attrName>
                                        </p:attrNameLst>
                                      </p:cBhvr>
                                      <p:tavLst>
                                        <p:tav tm="0">
                                          <p:val>
                                            <p:strVal val="#ppt_w"/>
                                          </p:val>
                                        </p:tav>
                                        <p:tav tm="100000">
                                          <p:val>
                                            <p:strVal val="#ppt_w*.05"/>
                                          </p:val>
                                        </p:tav>
                                      </p:tavLst>
                                    </p:anim>
                                    <p:anim calcmode="lin" valueType="num">
                                      <p:cBhvr>
                                        <p:cTn id="38" dur="500" accel="50000" fill="hold">
                                          <p:stCondLst>
                                            <p:cond delay="500"/>
                                          </p:stCondLst>
                                        </p:cTn>
                                        <p:tgtEl>
                                          <p:spTgt spid="32770">
                                            <p:txEl>
                                              <p:pRg st="0" end="0"/>
                                            </p:txEl>
                                          </p:spTgt>
                                        </p:tgtEl>
                                        <p:attrNameLst>
                                          <p:attrName>ppt_w</p:attrName>
                                        </p:attrNameLst>
                                      </p:cBhvr>
                                      <p:tavLst>
                                        <p:tav tm="0">
                                          <p:val>
                                            <p:strVal val="#ppt_w*.05"/>
                                          </p:val>
                                        </p:tav>
                                        <p:tav tm="100000">
                                          <p:val>
                                            <p:strVal val="#ppt_w"/>
                                          </p:val>
                                        </p:tav>
                                      </p:tavLst>
                                    </p:anim>
                                    <p:anim calcmode="lin" valueType="num">
                                      <p:cBhvr>
                                        <p:cTn id="39" dur="1000" fill="hold"/>
                                        <p:tgtEl>
                                          <p:spTgt spid="32770">
                                            <p:txEl>
                                              <p:pRg st="0" end="0"/>
                                            </p:txEl>
                                          </p:spTgt>
                                        </p:tgtEl>
                                        <p:attrNameLst>
                                          <p:attrName>ppt_h</p:attrName>
                                        </p:attrNameLst>
                                      </p:cBhvr>
                                      <p:tavLst>
                                        <p:tav tm="0">
                                          <p:val>
                                            <p:strVal val="#ppt_h"/>
                                          </p:val>
                                        </p:tav>
                                        <p:tav tm="100000">
                                          <p:val>
                                            <p:strVal val="#ppt_h"/>
                                          </p:val>
                                        </p:tav>
                                      </p:tavLst>
                                    </p:anim>
                                    <p:anim calcmode="lin" valueType="num">
                                      <p:cBhvr>
                                        <p:cTn id="40" dur="500" decel="50000" fill="hold">
                                          <p:stCondLst>
                                            <p:cond delay="0"/>
                                          </p:stCondLst>
                                        </p:cTn>
                                        <p:tgtEl>
                                          <p:spTgt spid="32770">
                                            <p:txEl>
                                              <p:pRg st="0" end="0"/>
                                            </p:txEl>
                                          </p:spTgt>
                                        </p:tgtEl>
                                        <p:attrNameLst>
                                          <p:attrName>ppt_x</p:attrName>
                                        </p:attrNameLst>
                                      </p:cBhvr>
                                      <p:tavLst>
                                        <p:tav tm="0">
                                          <p:val>
                                            <p:strVal val="#ppt_x+.4"/>
                                          </p:val>
                                        </p:tav>
                                        <p:tav tm="100000">
                                          <p:val>
                                            <p:strVal val="#ppt_x"/>
                                          </p:val>
                                        </p:tav>
                                      </p:tavLst>
                                    </p:anim>
                                    <p:anim calcmode="lin" valueType="num">
                                      <p:cBhvr>
                                        <p:cTn id="41" dur="500" decel="50000" fill="hold">
                                          <p:stCondLst>
                                            <p:cond delay="0"/>
                                          </p:stCondLst>
                                        </p:cTn>
                                        <p:tgtEl>
                                          <p:spTgt spid="32770">
                                            <p:txEl>
                                              <p:pRg st="0" end="0"/>
                                            </p:txEl>
                                          </p:spTgt>
                                        </p:tgtEl>
                                        <p:attrNameLst>
                                          <p:attrName>ppt_y</p:attrName>
                                        </p:attrNameLst>
                                      </p:cBhvr>
                                      <p:tavLst>
                                        <p:tav tm="0">
                                          <p:val>
                                            <p:strVal val="#ppt_y-.2"/>
                                          </p:val>
                                        </p:tav>
                                        <p:tav tm="100000">
                                          <p:val>
                                            <p:strVal val="#ppt_y+.1"/>
                                          </p:val>
                                        </p:tav>
                                      </p:tavLst>
                                    </p:anim>
                                    <p:anim calcmode="lin" valueType="num">
                                      <p:cBhvr>
                                        <p:cTn id="42" dur="500" accel="50000" fill="hold">
                                          <p:stCondLst>
                                            <p:cond delay="500"/>
                                          </p:stCondLst>
                                        </p:cTn>
                                        <p:tgtEl>
                                          <p:spTgt spid="32770">
                                            <p:txEl>
                                              <p:pRg st="0" end="0"/>
                                            </p:txEl>
                                          </p:spTgt>
                                        </p:tgtEl>
                                        <p:attrNameLst>
                                          <p:attrName>ppt_y</p:attrName>
                                        </p:attrNameLst>
                                      </p:cBhvr>
                                      <p:tavLst>
                                        <p:tav tm="0">
                                          <p:val>
                                            <p:strVal val="#ppt_y+.1"/>
                                          </p:val>
                                        </p:tav>
                                        <p:tav tm="100000">
                                          <p:val>
                                            <p:strVal val="#ppt_y"/>
                                          </p:val>
                                        </p:tav>
                                      </p:tavLst>
                                    </p:anim>
                                    <p:animEffect transition="in" filter="fade">
                                      <p:cBhvr>
                                        <p:cTn id="43" dur="1000" decel="50000">
                                          <p:stCondLst>
                                            <p:cond delay="0"/>
                                          </p:stCondLst>
                                        </p:cTn>
                                        <p:tgtEl>
                                          <p:spTgt spid="32770">
                                            <p:txEl>
                                              <p:pRg st="0" end="0"/>
                                            </p:txEl>
                                          </p:spTgt>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25" presetClass="entr" presetSubtype="0" fill="hold" grpId="0" nodeType="clickEffect">
                                  <p:stCondLst>
                                    <p:cond delay="0"/>
                                  </p:stCondLst>
                                  <p:childTnLst>
                                    <p:set>
                                      <p:cBhvr>
                                        <p:cTn id="47" dur="1" fill="hold">
                                          <p:stCondLst>
                                            <p:cond delay="0"/>
                                          </p:stCondLst>
                                        </p:cTn>
                                        <p:tgtEl>
                                          <p:spTgt spid="32770">
                                            <p:txEl>
                                              <p:pRg st="1" end="1"/>
                                            </p:txEl>
                                          </p:spTgt>
                                        </p:tgtEl>
                                        <p:attrNameLst>
                                          <p:attrName>style.visibility</p:attrName>
                                        </p:attrNameLst>
                                      </p:cBhvr>
                                      <p:to>
                                        <p:strVal val="visible"/>
                                      </p:to>
                                    </p:set>
                                    <p:anim calcmode="lin" valueType="num">
                                      <p:cBhvr>
                                        <p:cTn id="48" dur="500" decel="50000" fill="hold">
                                          <p:stCondLst>
                                            <p:cond delay="0"/>
                                          </p:stCondLst>
                                        </p:cTn>
                                        <p:tgtEl>
                                          <p:spTgt spid="32770">
                                            <p:txEl>
                                              <p:pRg st="1" end="1"/>
                                            </p:txEl>
                                          </p:spTgt>
                                        </p:tgtEl>
                                        <p:attrNameLst>
                                          <p:attrName>style.rotation</p:attrName>
                                        </p:attrNameLst>
                                      </p:cBhvr>
                                      <p:tavLst>
                                        <p:tav tm="0">
                                          <p:val>
                                            <p:fltVal val="-90"/>
                                          </p:val>
                                        </p:tav>
                                        <p:tav tm="100000">
                                          <p:val>
                                            <p:fltVal val="0"/>
                                          </p:val>
                                        </p:tav>
                                      </p:tavLst>
                                    </p:anim>
                                    <p:anim calcmode="lin" valueType="num">
                                      <p:cBhvr>
                                        <p:cTn id="49" dur="500" decel="50000" fill="hold">
                                          <p:stCondLst>
                                            <p:cond delay="0"/>
                                          </p:stCondLst>
                                        </p:cTn>
                                        <p:tgtEl>
                                          <p:spTgt spid="32770">
                                            <p:txEl>
                                              <p:pRg st="1" end="1"/>
                                            </p:txEl>
                                          </p:spTgt>
                                        </p:tgtEl>
                                        <p:attrNameLst>
                                          <p:attrName>ppt_w</p:attrName>
                                        </p:attrNameLst>
                                      </p:cBhvr>
                                      <p:tavLst>
                                        <p:tav tm="0">
                                          <p:val>
                                            <p:strVal val="#ppt_w"/>
                                          </p:val>
                                        </p:tav>
                                        <p:tav tm="100000">
                                          <p:val>
                                            <p:strVal val="#ppt_w*.05"/>
                                          </p:val>
                                        </p:tav>
                                      </p:tavLst>
                                    </p:anim>
                                    <p:anim calcmode="lin" valueType="num">
                                      <p:cBhvr>
                                        <p:cTn id="50" dur="500" accel="50000" fill="hold">
                                          <p:stCondLst>
                                            <p:cond delay="500"/>
                                          </p:stCondLst>
                                        </p:cTn>
                                        <p:tgtEl>
                                          <p:spTgt spid="32770">
                                            <p:txEl>
                                              <p:pRg st="1" end="1"/>
                                            </p:txEl>
                                          </p:spTgt>
                                        </p:tgtEl>
                                        <p:attrNameLst>
                                          <p:attrName>ppt_w</p:attrName>
                                        </p:attrNameLst>
                                      </p:cBhvr>
                                      <p:tavLst>
                                        <p:tav tm="0">
                                          <p:val>
                                            <p:strVal val="#ppt_w*.05"/>
                                          </p:val>
                                        </p:tav>
                                        <p:tav tm="100000">
                                          <p:val>
                                            <p:strVal val="#ppt_w"/>
                                          </p:val>
                                        </p:tav>
                                      </p:tavLst>
                                    </p:anim>
                                    <p:anim calcmode="lin" valueType="num">
                                      <p:cBhvr>
                                        <p:cTn id="51" dur="1000" fill="hold"/>
                                        <p:tgtEl>
                                          <p:spTgt spid="32770">
                                            <p:txEl>
                                              <p:pRg st="1" end="1"/>
                                            </p:txEl>
                                          </p:spTgt>
                                        </p:tgtEl>
                                        <p:attrNameLst>
                                          <p:attrName>ppt_h</p:attrName>
                                        </p:attrNameLst>
                                      </p:cBhvr>
                                      <p:tavLst>
                                        <p:tav tm="0">
                                          <p:val>
                                            <p:strVal val="#ppt_h"/>
                                          </p:val>
                                        </p:tav>
                                        <p:tav tm="100000">
                                          <p:val>
                                            <p:strVal val="#ppt_h"/>
                                          </p:val>
                                        </p:tav>
                                      </p:tavLst>
                                    </p:anim>
                                    <p:anim calcmode="lin" valueType="num">
                                      <p:cBhvr>
                                        <p:cTn id="52" dur="500" decel="50000" fill="hold">
                                          <p:stCondLst>
                                            <p:cond delay="0"/>
                                          </p:stCondLst>
                                        </p:cTn>
                                        <p:tgtEl>
                                          <p:spTgt spid="32770">
                                            <p:txEl>
                                              <p:pRg st="1" end="1"/>
                                            </p:txEl>
                                          </p:spTgt>
                                        </p:tgtEl>
                                        <p:attrNameLst>
                                          <p:attrName>ppt_x</p:attrName>
                                        </p:attrNameLst>
                                      </p:cBhvr>
                                      <p:tavLst>
                                        <p:tav tm="0">
                                          <p:val>
                                            <p:strVal val="#ppt_x+.4"/>
                                          </p:val>
                                        </p:tav>
                                        <p:tav tm="100000">
                                          <p:val>
                                            <p:strVal val="#ppt_x"/>
                                          </p:val>
                                        </p:tav>
                                      </p:tavLst>
                                    </p:anim>
                                    <p:anim calcmode="lin" valueType="num">
                                      <p:cBhvr>
                                        <p:cTn id="53" dur="500" decel="50000" fill="hold">
                                          <p:stCondLst>
                                            <p:cond delay="0"/>
                                          </p:stCondLst>
                                        </p:cTn>
                                        <p:tgtEl>
                                          <p:spTgt spid="32770">
                                            <p:txEl>
                                              <p:pRg st="1" end="1"/>
                                            </p:txEl>
                                          </p:spTgt>
                                        </p:tgtEl>
                                        <p:attrNameLst>
                                          <p:attrName>ppt_y</p:attrName>
                                        </p:attrNameLst>
                                      </p:cBhvr>
                                      <p:tavLst>
                                        <p:tav tm="0">
                                          <p:val>
                                            <p:strVal val="#ppt_y-.2"/>
                                          </p:val>
                                        </p:tav>
                                        <p:tav tm="100000">
                                          <p:val>
                                            <p:strVal val="#ppt_y+.1"/>
                                          </p:val>
                                        </p:tav>
                                      </p:tavLst>
                                    </p:anim>
                                    <p:anim calcmode="lin" valueType="num">
                                      <p:cBhvr>
                                        <p:cTn id="54" dur="500" accel="50000" fill="hold">
                                          <p:stCondLst>
                                            <p:cond delay="500"/>
                                          </p:stCondLst>
                                        </p:cTn>
                                        <p:tgtEl>
                                          <p:spTgt spid="32770">
                                            <p:txEl>
                                              <p:pRg st="1" end="1"/>
                                            </p:txEl>
                                          </p:spTgt>
                                        </p:tgtEl>
                                        <p:attrNameLst>
                                          <p:attrName>ppt_y</p:attrName>
                                        </p:attrNameLst>
                                      </p:cBhvr>
                                      <p:tavLst>
                                        <p:tav tm="0">
                                          <p:val>
                                            <p:strVal val="#ppt_y+.1"/>
                                          </p:val>
                                        </p:tav>
                                        <p:tav tm="100000">
                                          <p:val>
                                            <p:strVal val="#ppt_y"/>
                                          </p:val>
                                        </p:tav>
                                      </p:tavLst>
                                    </p:anim>
                                    <p:animEffect transition="in" filter="fade">
                                      <p:cBhvr>
                                        <p:cTn id="55" dur="1000" decel="50000">
                                          <p:stCondLst>
                                            <p:cond delay="0"/>
                                          </p:stCondLst>
                                        </p:cTn>
                                        <p:tgtEl>
                                          <p:spTgt spid="3277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build="p"/>
      <p:bldP spid="5" grpId="0" build="allAtOnce"/>
    </p:bld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E6DCAC"/>
            </a:gs>
            <a:gs pos="12000">
              <a:srgbClr val="E6D78A"/>
            </a:gs>
            <a:gs pos="30000">
              <a:srgbClr val="C7AC4C"/>
            </a:gs>
            <a:gs pos="45000">
              <a:srgbClr val="E6D78A"/>
            </a:gs>
            <a:gs pos="77000">
              <a:srgbClr val="C7AC4C"/>
            </a:gs>
            <a:gs pos="100000">
              <a:srgbClr val="E6DCAC"/>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32770" name="Content Placeholder 2"/>
          <p:cNvSpPr>
            <a:spLocks noGrp="1"/>
          </p:cNvSpPr>
          <p:nvPr>
            <p:ph idx="1"/>
          </p:nvPr>
        </p:nvSpPr>
        <p:spPr>
          <a:xfrm>
            <a:off x="533400" y="1447800"/>
            <a:ext cx="7924800" cy="996950"/>
          </a:xfrm>
        </p:spPr>
        <p:txBody>
          <a:bodyPr/>
          <a:lstStyle/>
          <a:p>
            <a:pPr>
              <a:defRPr/>
            </a:pPr>
            <a:r>
              <a:rPr lang="en-US" sz="3600" dirty="0" smtClean="0">
                <a:effectLst>
                  <a:outerShdw blurRad="38100" dist="38100" dir="2700000" algn="tl">
                    <a:srgbClr val="000000">
                      <a:alpha val="43137"/>
                    </a:srgbClr>
                  </a:outerShdw>
                </a:effectLst>
              </a:rPr>
              <a:t>Let’s role play the story of Elijah and the priests of Baal.</a:t>
            </a:r>
          </a:p>
        </p:txBody>
      </p:sp>
      <p:sp>
        <p:nvSpPr>
          <p:cNvPr id="32771" name="TextBox 3"/>
          <p:cNvSpPr txBox="1">
            <a:spLocks noChangeArrowheads="1"/>
          </p:cNvSpPr>
          <p:nvPr/>
        </p:nvSpPr>
        <p:spPr bwMode="auto">
          <a:xfrm>
            <a:off x="6477000" y="6172200"/>
            <a:ext cx="1752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Enrichment Activity #1</a:t>
            </a:r>
          </a:p>
        </p:txBody>
      </p:sp>
      <p:sp>
        <p:nvSpPr>
          <p:cNvPr id="5" name="Rectangle 4"/>
          <p:cNvSpPr/>
          <p:nvPr/>
        </p:nvSpPr>
        <p:spPr>
          <a:xfrm>
            <a:off x="2187224" y="609600"/>
            <a:ext cx="4762971" cy="830997"/>
          </a:xfrm>
          <a:prstGeom prst="rect">
            <a:avLst/>
          </a:prstGeom>
          <a:noFill/>
        </p:spPr>
        <p:txBody>
          <a:bodyPr wrap="none">
            <a:spAutoFit/>
          </a:bodyPr>
          <a:lstStyle/>
          <a:p>
            <a:pPr algn="ctr">
              <a:defRPr/>
            </a:pPr>
            <a:r>
              <a:rPr lang="en-US" sz="48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reflection blurRad="6350" stA="55000" endA="300" endPos="45500" dir="5400000" sy="-100000" algn="bl" rotWithShape="0"/>
                </a:effectLst>
              </a:rPr>
              <a:t>Role Play Time!</a:t>
            </a:r>
          </a:p>
        </p:txBody>
      </p:sp>
      <p:pic>
        <p:nvPicPr>
          <p:cNvPr id="21509" name="Picture 5" descr="http://www.eborg2.com/BibleOT/11-1Kings/1Kings-B06.jpg"/>
          <p:cNvPicPr>
            <a:picLocks noChangeAspect="1" noChangeArrowheads="1"/>
          </p:cNvPicPr>
          <p:nvPr/>
        </p:nvPicPr>
        <p:blipFill>
          <a:blip r:embed="rId2"/>
          <a:srcRect/>
          <a:stretch>
            <a:fillRect/>
          </a:stretch>
        </p:blipFill>
        <p:spPr bwMode="auto">
          <a:xfrm>
            <a:off x="914400" y="2497138"/>
            <a:ext cx="2667000" cy="3665537"/>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21510" name="Picture 5" descr="http://www.eborg2.com/BibleOT/11-1Kings/1Kings-A15.jpg"/>
          <p:cNvPicPr>
            <a:picLocks noChangeAspect="1" noChangeArrowheads="1"/>
          </p:cNvPicPr>
          <p:nvPr/>
        </p:nvPicPr>
        <p:blipFill>
          <a:blip r:embed="rId3"/>
          <a:srcRect/>
          <a:stretch>
            <a:fillRect/>
          </a:stretch>
        </p:blipFill>
        <p:spPr bwMode="auto">
          <a:xfrm>
            <a:off x="5562600" y="2505075"/>
            <a:ext cx="2668588" cy="3667125"/>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8" presetClass="entr" presetSubtype="0" accel="50000" fill="hold" nodeType="withEffect">
                                  <p:stCondLst>
                                    <p:cond delay="0"/>
                                  </p:stCondLst>
                                  <p:iterate type="lt">
                                    <p:tmPct val="50000"/>
                                  </p:iterate>
                                  <p:childTnLst>
                                    <p:set>
                                      <p:cBhvr>
                                        <p:cTn id="6" dur="1" fill="hold">
                                          <p:stCondLst>
                                            <p:cond delay="0"/>
                                          </p:stCondLst>
                                        </p:cTn>
                                        <p:tgtEl>
                                          <p:spTgt spid="5"/>
                                        </p:tgtEl>
                                        <p:attrNameLst>
                                          <p:attrName>style.visibility</p:attrName>
                                        </p:attrNameLst>
                                      </p:cBhvr>
                                      <p:to>
                                        <p:strVal val="visible"/>
                                      </p:to>
                                    </p:set>
                                    <p:set>
                                      <p:cBhvr>
                                        <p:cTn id="7" dur="455" fill="hold">
                                          <p:stCondLst>
                                            <p:cond delay="0"/>
                                          </p:stCondLst>
                                        </p:cTn>
                                        <p:tgtEl>
                                          <p:spTgt spid="5"/>
                                        </p:tgtEl>
                                        <p:attrNameLst>
                                          <p:attrName>style.rotation</p:attrName>
                                        </p:attrNameLst>
                                      </p:cBhvr>
                                      <p:to>
                                        <p:strVal val="-45.0"/>
                                      </p:to>
                                    </p:set>
                                    <p:anim calcmode="lin" valueType="num">
                                      <p:cBhvr>
                                        <p:cTn id="8" dur="455" fill="hold">
                                          <p:stCondLst>
                                            <p:cond delay="455"/>
                                          </p:stCondLst>
                                        </p:cTn>
                                        <p:tgtEl>
                                          <p:spTgt spid="5"/>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5"/>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5"/>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5"/>
                                        </p:tgtEl>
                                        <p:attrNameLst>
                                          <p:attrName>ppt_y</p:attrName>
                                        </p:attrNameLst>
                                      </p:cBhvr>
                                      <p:tavLst>
                                        <p:tav tm="0">
                                          <p:val>
                                            <p:strVal val="#ppt_y-(0.354*#ppt_w-0.172*#ppt_h)"/>
                                          </p:val>
                                        </p:tav>
                                        <p:tav tm="100000">
                                          <p:val>
                                            <p:strVal val="#ppt_y"/>
                                          </p:val>
                                        </p:tav>
                                      </p:tavLst>
                                    </p:anim>
                                  </p:childTnLst>
                                </p:cTn>
                              </p:par>
                            </p:childTnLst>
                          </p:cTn>
                        </p:par>
                        <p:par>
                          <p:cTn id="12" fill="hold" nodeType="afterGroup">
                            <p:stCondLst>
                              <p:cond delay="7000"/>
                            </p:stCondLst>
                            <p:childTnLst>
                              <p:par>
                                <p:cTn id="13" presetID="27" presetClass="entr" presetSubtype="0" fill="hold" grpId="0" nodeType="afterEffect">
                                  <p:stCondLst>
                                    <p:cond delay="0"/>
                                  </p:stCondLst>
                                  <p:iterate type="lt">
                                    <p:tmPct val="50000"/>
                                  </p:iterate>
                                  <p:childTnLst>
                                    <p:set>
                                      <p:cBhvr>
                                        <p:cTn id="14" dur="1" fill="hold">
                                          <p:stCondLst>
                                            <p:cond delay="0"/>
                                          </p:stCondLst>
                                        </p:cTn>
                                        <p:tgtEl>
                                          <p:spTgt spid="32770">
                                            <p:txEl>
                                              <p:pRg st="0" end="0"/>
                                            </p:txEl>
                                          </p:spTgt>
                                        </p:tgtEl>
                                        <p:attrNameLst>
                                          <p:attrName>style.visibility</p:attrName>
                                        </p:attrNameLst>
                                      </p:cBhvr>
                                      <p:to>
                                        <p:strVal val="visible"/>
                                      </p:to>
                                    </p:set>
                                    <p:anim calcmode="discrete" valueType="clr">
                                      <p:cBhvr override="childStyle">
                                        <p:cTn id="15" dur="80"/>
                                        <p:tgtEl>
                                          <p:spTgt spid="3277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32770">
                                            <p:txEl>
                                              <p:pRg st="0" end="0"/>
                                            </p:txEl>
                                          </p:spTgt>
                                        </p:tgtEl>
                                        <p:attrNameLst>
                                          <p:attrName>fillcolor</p:attrName>
                                        </p:attrNameLst>
                                      </p:cBhvr>
                                      <p:tavLst>
                                        <p:tav tm="0">
                                          <p:val>
                                            <p:clrVal>
                                              <a:schemeClr val="accent2"/>
                                            </p:clrVal>
                                          </p:val>
                                        </p:tav>
                                        <p:tav tm="50000">
                                          <p:val>
                                            <p:clrVal>
                                              <a:schemeClr val="hlink"/>
                                            </p:clrVal>
                                          </p:val>
                                        </p:tav>
                                      </p:tavLst>
                                    </p:anim>
                                    <p:set>
                                      <p:cBhvr>
                                        <p:cTn id="17" dur="80"/>
                                        <p:tgtEl>
                                          <p:spTgt spid="32770">
                                            <p:txEl>
                                              <p:pRg st="0" end="0"/>
                                            </p:txEl>
                                          </p:spTgt>
                                        </p:tgtEl>
                                        <p:attrNameLst>
                                          <p:attrName>fill.type</p:attrName>
                                        </p:attrNameLst>
                                      </p:cBhvr>
                                      <p:to>
                                        <p:strVal val="solid"/>
                                      </p:to>
                                    </p:set>
                                  </p:childTnLst>
                                </p:cTn>
                              </p:par>
                            </p:childTnLst>
                          </p:cTn>
                        </p:par>
                        <p:par>
                          <p:cTn id="18" fill="hold" nodeType="afterGroup">
                            <p:stCondLst>
                              <p:cond delay="9000"/>
                            </p:stCondLst>
                            <p:childTnLst>
                              <p:par>
                                <p:cTn id="19" presetID="16" presetClass="entr" presetSubtype="37" fill="hold" nodeType="afterEffect">
                                  <p:stCondLst>
                                    <p:cond delay="0"/>
                                  </p:stCondLst>
                                  <p:childTnLst>
                                    <p:set>
                                      <p:cBhvr>
                                        <p:cTn id="20" dur="1" fill="hold">
                                          <p:stCondLst>
                                            <p:cond delay="0"/>
                                          </p:stCondLst>
                                        </p:cTn>
                                        <p:tgtEl>
                                          <p:spTgt spid="21510"/>
                                        </p:tgtEl>
                                        <p:attrNameLst>
                                          <p:attrName>style.visibility</p:attrName>
                                        </p:attrNameLst>
                                      </p:cBhvr>
                                      <p:to>
                                        <p:strVal val="visible"/>
                                      </p:to>
                                    </p:set>
                                    <p:animEffect transition="in" filter="barn(outVertical)">
                                      <p:cBhvr>
                                        <p:cTn id="21" dur="1000"/>
                                        <p:tgtEl>
                                          <p:spTgt spid="21510"/>
                                        </p:tgtEl>
                                      </p:cBhvr>
                                    </p:animEffect>
                                  </p:childTnLst>
                                </p:cTn>
                              </p:par>
                            </p:childTnLst>
                          </p:cTn>
                        </p:par>
                        <p:par>
                          <p:cTn id="22" fill="hold" nodeType="afterGroup">
                            <p:stCondLst>
                              <p:cond delay="10000"/>
                            </p:stCondLst>
                            <p:childTnLst>
                              <p:par>
                                <p:cTn id="23" presetID="16" presetClass="entr" presetSubtype="26" fill="hold" nodeType="afterEffect">
                                  <p:stCondLst>
                                    <p:cond delay="0"/>
                                  </p:stCondLst>
                                  <p:childTnLst>
                                    <p:set>
                                      <p:cBhvr>
                                        <p:cTn id="24" dur="1" fill="hold">
                                          <p:stCondLst>
                                            <p:cond delay="0"/>
                                          </p:stCondLst>
                                        </p:cTn>
                                        <p:tgtEl>
                                          <p:spTgt spid="21509"/>
                                        </p:tgtEl>
                                        <p:attrNameLst>
                                          <p:attrName>style.visibility</p:attrName>
                                        </p:attrNameLst>
                                      </p:cBhvr>
                                      <p:to>
                                        <p:strVal val="visible"/>
                                      </p:to>
                                    </p:set>
                                    <p:animEffect transition="in" filter="barn(inHorizontal)">
                                      <p:cBhvr>
                                        <p:cTn id="25" dur="1000"/>
                                        <p:tgtEl>
                                          <p:spTgt spid="215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0">
          <a:gsLst>
            <a:gs pos="0">
              <a:srgbClr val="E6DCAC"/>
            </a:gs>
            <a:gs pos="12000">
              <a:srgbClr val="E6D78A"/>
            </a:gs>
            <a:gs pos="30000">
              <a:srgbClr val="C7AC4C"/>
            </a:gs>
            <a:gs pos="45000">
              <a:srgbClr val="E6D78A"/>
            </a:gs>
            <a:gs pos="77000">
              <a:srgbClr val="C7AC4C"/>
            </a:gs>
            <a:gs pos="100000">
              <a:srgbClr val="E6DCAC"/>
            </a:gs>
          </a:gsLst>
          <a:lin ang="5400000"/>
        </a:gradFill>
        <a:effectLst/>
      </p:bgPr>
    </p:bg>
    <p:spTree>
      <p:nvGrpSpPr>
        <p:cNvPr id="1" name=""/>
        <p:cNvGrpSpPr/>
        <p:nvPr/>
      </p:nvGrpSpPr>
      <p:grpSpPr>
        <a:xfrm>
          <a:off x="0" y="0"/>
          <a:ext cx="0" cy="0"/>
          <a:chOff x="0" y="0"/>
          <a:chExt cx="0" cy="0"/>
        </a:xfrm>
      </p:grpSpPr>
      <p:sp>
        <p:nvSpPr>
          <p:cNvPr id="33794" name="Content Placeholder 2"/>
          <p:cNvSpPr>
            <a:spLocks noGrp="1"/>
          </p:cNvSpPr>
          <p:nvPr>
            <p:ph idx="1"/>
          </p:nvPr>
        </p:nvSpPr>
        <p:spPr>
          <a:xfrm>
            <a:off x="5638800" y="609600"/>
            <a:ext cx="2667000" cy="5638800"/>
          </a:xfrm>
        </p:spPr>
        <p:txBody>
          <a:bodyPr/>
          <a:lstStyle/>
          <a:p>
            <a:pPr eaLnBrk="1" hangingPunct="1">
              <a:defRPr/>
            </a:pPr>
            <a:r>
              <a:rPr lang="en-US" sz="3700" dirty="0" smtClean="0">
                <a:effectLst>
                  <a:outerShdw blurRad="38100" dist="38100" dir="2700000" algn="tl">
                    <a:srgbClr val="000000">
                      <a:alpha val="43137"/>
                    </a:srgbClr>
                  </a:outerShdw>
                </a:effectLst>
              </a:rPr>
              <a:t>Why is it important for us to decide now to worship Heavenly Father? </a:t>
            </a:r>
          </a:p>
          <a:p>
            <a:pPr eaLnBrk="1" hangingPunct="1">
              <a:defRPr/>
            </a:pPr>
            <a:r>
              <a:rPr lang="en-US" sz="3700" dirty="0" smtClean="0">
                <a:effectLst>
                  <a:outerShdw blurRad="38100" dist="38100" dir="2700000" algn="tl">
                    <a:srgbClr val="000000">
                      <a:alpha val="43137"/>
                    </a:srgbClr>
                  </a:outerShdw>
                </a:effectLst>
              </a:rPr>
              <a:t>How do we worship Heavenly Father? </a:t>
            </a:r>
          </a:p>
        </p:txBody>
      </p:sp>
      <p:pic>
        <p:nvPicPr>
          <p:cNvPr id="4" name="Picture 6" descr="http://www.creativeworks.byu.edu/catalog/products/council.jpg"/>
          <p:cNvPicPr>
            <a:picLocks noChangeAspect="1" noChangeArrowheads="1"/>
          </p:cNvPicPr>
          <p:nvPr/>
        </p:nvPicPr>
        <p:blipFill>
          <a:blip r:embed="rId2"/>
          <a:srcRect l="5563" t="4443" r="5420" b="7359"/>
          <a:stretch>
            <a:fillRect/>
          </a:stretch>
        </p:blipFill>
        <p:spPr bwMode="auto">
          <a:xfrm>
            <a:off x="914400" y="533400"/>
            <a:ext cx="4643438" cy="5757863"/>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grpId="0" nodeType="withEffect">
                                  <p:stCondLst>
                                    <p:cond delay="0"/>
                                  </p:stCondLst>
                                  <p:childTnLst>
                                    <p:set>
                                      <p:cBhvr>
                                        <p:cTn id="6" dur="1" fill="hold">
                                          <p:stCondLst>
                                            <p:cond delay="0"/>
                                          </p:stCondLst>
                                        </p:cTn>
                                        <p:tgtEl>
                                          <p:spTgt spid="33794">
                                            <p:txEl>
                                              <p:pRg st="0" end="0"/>
                                            </p:txEl>
                                          </p:spTgt>
                                        </p:tgtEl>
                                        <p:attrNameLst>
                                          <p:attrName>style.visibility</p:attrName>
                                        </p:attrNameLst>
                                      </p:cBhvr>
                                      <p:to>
                                        <p:strVal val="visible"/>
                                      </p:to>
                                    </p:set>
                                    <p:animScale>
                                      <p:cBhvr>
                                        <p:cTn id="7" dur="1000" decel="50000" fill="hold">
                                          <p:stCondLst>
                                            <p:cond delay="0"/>
                                          </p:stCondLst>
                                        </p:cTn>
                                        <p:tgtEl>
                                          <p:spTgt spid="33794">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3794">
                                            <p:txEl>
                                              <p:pRg st="0" end="0"/>
                                            </p:txEl>
                                          </p:spTgt>
                                        </p:tgtEl>
                                        <p:attrNameLst>
                                          <p:attrName>ppt_x</p:attrName>
                                          <p:attrName>ppt_y</p:attrName>
                                        </p:attrNameLst>
                                      </p:cBhvr>
                                    </p:animMotion>
                                    <p:animEffect transition="in" filter="fade">
                                      <p:cBhvr>
                                        <p:cTn id="9" dur="1000"/>
                                        <p:tgtEl>
                                          <p:spTgt spid="33794">
                                            <p:txEl>
                                              <p:pRg st="0" end="0"/>
                                            </p:txEl>
                                          </p:spTgt>
                                        </p:tgtEl>
                                      </p:cBhvr>
                                    </p:animEffect>
                                  </p:childTnLst>
                                </p:cTn>
                              </p:par>
                            </p:childTnLst>
                          </p:cTn>
                        </p:par>
                        <p:par>
                          <p:cTn id="10" fill="hold" nodeType="afterGroup">
                            <p:stCondLst>
                              <p:cond delay="1000"/>
                            </p:stCondLst>
                            <p:childTnLst>
                              <p:par>
                                <p:cTn id="11" presetID="10"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2000"/>
                                        <p:tgtEl>
                                          <p:spTgt spid="4"/>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52" presetClass="entr" presetSubtype="0" fill="hold" grpId="0" nodeType="clickEffect">
                                  <p:stCondLst>
                                    <p:cond delay="0"/>
                                  </p:stCondLst>
                                  <p:childTnLst>
                                    <p:set>
                                      <p:cBhvr>
                                        <p:cTn id="17" dur="1" fill="hold">
                                          <p:stCondLst>
                                            <p:cond delay="0"/>
                                          </p:stCondLst>
                                        </p:cTn>
                                        <p:tgtEl>
                                          <p:spTgt spid="33794">
                                            <p:txEl>
                                              <p:pRg st="1" end="1"/>
                                            </p:txEl>
                                          </p:spTgt>
                                        </p:tgtEl>
                                        <p:attrNameLst>
                                          <p:attrName>style.visibility</p:attrName>
                                        </p:attrNameLst>
                                      </p:cBhvr>
                                      <p:to>
                                        <p:strVal val="visible"/>
                                      </p:to>
                                    </p:set>
                                    <p:animScale>
                                      <p:cBhvr>
                                        <p:cTn id="18" dur="1000" decel="50000" fill="hold">
                                          <p:stCondLst>
                                            <p:cond delay="0"/>
                                          </p:stCondLst>
                                        </p:cTn>
                                        <p:tgtEl>
                                          <p:spTgt spid="33794">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9" dur="1000" decel="50000" fill="hold">
                                          <p:stCondLst>
                                            <p:cond delay="0"/>
                                          </p:stCondLst>
                                        </p:cTn>
                                        <p:tgtEl>
                                          <p:spTgt spid="33794">
                                            <p:txEl>
                                              <p:pRg st="1" end="1"/>
                                            </p:txEl>
                                          </p:spTgt>
                                        </p:tgtEl>
                                        <p:attrNameLst>
                                          <p:attrName>ppt_x</p:attrName>
                                          <p:attrName>ppt_y</p:attrName>
                                        </p:attrNameLst>
                                      </p:cBhvr>
                                    </p:animMotion>
                                    <p:animEffect transition="in" filter="fade">
                                      <p:cBhvr>
                                        <p:cTn id="20" dur="1000"/>
                                        <p:tgtEl>
                                          <p:spTgt spid="3379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343400" y="990600"/>
            <a:ext cx="3886200" cy="2659190"/>
          </a:xfrm>
        </p:spPr>
        <p:txBody>
          <a:bodyPr/>
          <a:lstStyle/>
          <a:p>
            <a:pPr eaLnBrk="1" hangingPunct="1">
              <a:defRPr/>
            </a:pPr>
            <a:r>
              <a:rPr smtClean="0"/>
              <a:t>Who do you pray to when you need help with a problem?</a:t>
            </a:r>
          </a:p>
        </p:txBody>
      </p:sp>
      <p:pic>
        <p:nvPicPr>
          <p:cNvPr id="8195" name="Picture 6" descr="[rock.JPG]"/>
          <p:cNvPicPr>
            <a:picLocks noChangeAspect="1" noChangeArrowheads="1"/>
          </p:cNvPicPr>
          <p:nvPr/>
        </p:nvPicPr>
        <p:blipFill>
          <a:blip r:embed="rId2"/>
          <a:srcRect/>
          <a:stretch>
            <a:fillRect/>
          </a:stretch>
        </p:blipFill>
        <p:spPr bwMode="auto">
          <a:xfrm>
            <a:off x="5638800" y="4191000"/>
            <a:ext cx="2628900" cy="2109788"/>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6" name="Title 6"/>
          <p:cNvSpPr txBox="1">
            <a:spLocks/>
          </p:cNvSpPr>
          <p:nvPr/>
        </p:nvSpPr>
        <p:spPr>
          <a:xfrm>
            <a:off x="838200" y="5029200"/>
            <a:ext cx="4495800" cy="1350597"/>
          </a:xfrm>
          <a:prstGeom prst="rect">
            <a:avLst/>
          </a:prstGeom>
        </p:spPr>
        <p:txBody>
          <a:bodyPr lIns="0" tIns="0" rIns="0" bIns="0">
            <a:spAutoFit/>
          </a:bodyPr>
          <a:lstStyle/>
          <a:p>
            <a:pPr algn="r" defTabSz="912813">
              <a:lnSpc>
                <a:spcPct val="90000"/>
              </a:lnSpc>
              <a:defRPr/>
            </a:pPr>
            <a:r>
              <a:rPr lang="en-US" sz="4800"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cs typeface="Arial" charset="0"/>
              </a:rPr>
              <a:t>Why wouldn’t you pray to a rock? </a:t>
            </a:r>
          </a:p>
        </p:txBody>
      </p:sp>
      <p:pic>
        <p:nvPicPr>
          <p:cNvPr id="8197" name="Picture 4" descr="http://library.lds.org/nxt/gateway.dll?f=id$id=tchg-pix.nfo:o:1be$cid=tchg-pix.nfo$3.0$p="/>
          <p:cNvPicPr>
            <a:picLocks noChangeAspect="1" noChangeArrowheads="1"/>
          </p:cNvPicPr>
          <p:nvPr/>
        </p:nvPicPr>
        <p:blipFill>
          <a:blip r:embed="rId3"/>
          <a:srcRect/>
          <a:stretch>
            <a:fillRect/>
          </a:stretch>
        </p:blipFill>
        <p:spPr bwMode="auto">
          <a:xfrm>
            <a:off x="838200" y="685800"/>
            <a:ext cx="3341688" cy="4343400"/>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1" presetClass="entr" presetSubtype="0" fill="hold" nodeType="with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7"/>
                                        </p:tgtEl>
                                        <p:attrNameLst>
                                          <p:attrName>ppt_y</p:attrName>
                                        </p:attrNameLst>
                                      </p:cBhvr>
                                      <p:tavLst>
                                        <p:tav tm="0">
                                          <p:val>
                                            <p:strVal val="#ppt_y"/>
                                          </p:val>
                                        </p:tav>
                                        <p:tav tm="100000">
                                          <p:val>
                                            <p:strVal val="#ppt_y"/>
                                          </p:val>
                                        </p:tav>
                                      </p:tavLst>
                                    </p:anim>
                                    <p:anim calcmode="lin" valueType="num">
                                      <p:cBhvr>
                                        <p:cTn id="9" dur="10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7"/>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nodeType="clickEffect">
                                  <p:stCondLst>
                                    <p:cond delay="0"/>
                                  </p:stCondLst>
                                  <p:childTnLst>
                                    <p:set>
                                      <p:cBhvr>
                                        <p:cTn id="15" dur="1" fill="hold">
                                          <p:stCondLst>
                                            <p:cond delay="0"/>
                                          </p:stCondLst>
                                        </p:cTn>
                                        <p:tgtEl>
                                          <p:spTgt spid="8197"/>
                                        </p:tgtEl>
                                        <p:attrNameLst>
                                          <p:attrName>style.visibility</p:attrName>
                                        </p:attrNameLst>
                                      </p:cBhvr>
                                      <p:to>
                                        <p:strVal val="visible"/>
                                      </p:to>
                                    </p:set>
                                    <p:animEffect transition="in" filter="fade">
                                      <p:cBhvr>
                                        <p:cTn id="16" dur="2000"/>
                                        <p:tgtEl>
                                          <p:spTgt spid="8197"/>
                                        </p:tgtEl>
                                      </p:cBhvr>
                                    </p:animEffect>
                                  </p:childTnLst>
                                </p:cTn>
                              </p:par>
                            </p:childTnLst>
                          </p:cTn>
                        </p:par>
                        <p:par>
                          <p:cTn id="17" fill="hold" nodeType="afterGroup">
                            <p:stCondLst>
                              <p:cond delay="2000"/>
                            </p:stCondLst>
                            <p:childTnLst>
                              <p:par>
                                <p:cTn id="18" presetID="41" presetClass="entr" presetSubtype="0" fill="hold" nodeType="afterEffect">
                                  <p:stCondLst>
                                    <p:cond delay="0"/>
                                  </p:stCondLst>
                                  <p:iterate type="lt">
                                    <p:tmPct val="10000"/>
                                  </p:iterate>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21" dur="1000" fill="hold"/>
                                        <p:tgtEl>
                                          <p:spTgt spid="6"/>
                                        </p:tgtEl>
                                        <p:attrNameLst>
                                          <p:attrName>ppt_y</p:attrName>
                                        </p:attrNameLst>
                                      </p:cBhvr>
                                      <p:tavLst>
                                        <p:tav tm="0">
                                          <p:val>
                                            <p:strVal val="#ppt_y"/>
                                          </p:val>
                                        </p:tav>
                                        <p:tav tm="100000">
                                          <p:val>
                                            <p:strVal val="#ppt_y"/>
                                          </p:val>
                                        </p:tav>
                                      </p:tavLst>
                                    </p:anim>
                                    <p:anim calcmode="lin" valueType="num">
                                      <p:cBhvr>
                                        <p:cTn id="22" dur="10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23" dur="10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24" dur="1000" tmFilter="0,0; .5, 1; 1, 1"/>
                                        <p:tgtEl>
                                          <p:spTgt spid="6"/>
                                        </p:tgtEl>
                                      </p:cBhvr>
                                    </p:animEffect>
                                  </p:childTnLst>
                                </p:cTn>
                              </p:par>
                            </p:childTnLst>
                          </p:cTn>
                        </p:par>
                        <p:par>
                          <p:cTn id="25" fill="hold" nodeType="afterGroup">
                            <p:stCondLst>
                              <p:cond delay="5500"/>
                            </p:stCondLst>
                            <p:childTnLst>
                              <p:par>
                                <p:cTn id="26" presetID="10" presetClass="entr" presetSubtype="0" fill="hold" nodeType="afterEffect">
                                  <p:stCondLst>
                                    <p:cond delay="0"/>
                                  </p:stCondLst>
                                  <p:childTnLst>
                                    <p:set>
                                      <p:cBhvr>
                                        <p:cTn id="27" dur="1" fill="hold">
                                          <p:stCondLst>
                                            <p:cond delay="0"/>
                                          </p:stCondLst>
                                        </p:cTn>
                                        <p:tgtEl>
                                          <p:spTgt spid="8195"/>
                                        </p:tgtEl>
                                        <p:attrNameLst>
                                          <p:attrName>style.visibility</p:attrName>
                                        </p:attrNameLst>
                                      </p:cBhvr>
                                      <p:to>
                                        <p:strVal val="visible"/>
                                      </p:to>
                                    </p:set>
                                    <p:animEffect transition="in" filter="fade">
                                      <p:cBhvr>
                                        <p:cTn id="28" dur="200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E6DCAC"/>
            </a:gs>
            <a:gs pos="12000">
              <a:srgbClr val="E6D78A"/>
            </a:gs>
            <a:gs pos="30000">
              <a:srgbClr val="C7AC4C"/>
            </a:gs>
            <a:gs pos="45000">
              <a:srgbClr val="E6D78A"/>
            </a:gs>
            <a:gs pos="77000">
              <a:srgbClr val="C7AC4C"/>
            </a:gs>
            <a:gs pos="100000">
              <a:srgbClr val="E6DCAC"/>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35842" name="Content Placeholder 2"/>
          <p:cNvSpPr>
            <a:spLocks noGrp="1"/>
          </p:cNvSpPr>
          <p:nvPr>
            <p:ph idx="1"/>
          </p:nvPr>
        </p:nvSpPr>
        <p:spPr>
          <a:xfrm>
            <a:off x="533400" y="762000"/>
            <a:ext cx="4419600" cy="1993900"/>
          </a:xfrm>
        </p:spPr>
        <p:txBody>
          <a:bodyPr/>
          <a:lstStyle/>
          <a:p>
            <a:pPr>
              <a:defRPr/>
            </a:pPr>
            <a:r>
              <a:rPr lang="en-US" sz="3600" dirty="0" smtClean="0">
                <a:effectLst>
                  <a:outerShdw blurRad="38100" dist="38100" dir="2700000" algn="tl">
                    <a:srgbClr val="000000">
                      <a:alpha val="43137"/>
                    </a:srgbClr>
                  </a:outerShdw>
                </a:effectLst>
              </a:rPr>
              <a:t>Let’s divide the class into groups with two or three in each group. </a:t>
            </a:r>
          </a:p>
        </p:txBody>
      </p:sp>
      <p:sp>
        <p:nvSpPr>
          <p:cNvPr id="34819" name="TextBox 2"/>
          <p:cNvSpPr txBox="1">
            <a:spLocks noChangeArrowheads="1"/>
          </p:cNvSpPr>
          <p:nvPr/>
        </p:nvSpPr>
        <p:spPr bwMode="auto">
          <a:xfrm>
            <a:off x="6477000" y="6172200"/>
            <a:ext cx="1752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Enrichment Activity #2</a:t>
            </a:r>
          </a:p>
        </p:txBody>
      </p:sp>
      <p:sp>
        <p:nvSpPr>
          <p:cNvPr id="9" name="Content Placeholder 2"/>
          <p:cNvSpPr txBox="1">
            <a:spLocks/>
          </p:cNvSpPr>
          <p:nvPr/>
        </p:nvSpPr>
        <p:spPr bwMode="auto">
          <a:xfrm>
            <a:off x="533400" y="3124200"/>
            <a:ext cx="7696200" cy="3101975"/>
          </a:xfrm>
          <a:prstGeom prst="rect">
            <a:avLst/>
          </a:prstGeom>
          <a:noFill/>
          <a:ln w="9525">
            <a:noFill/>
            <a:miter lim="800000"/>
            <a:headEnd/>
            <a:tailEnd/>
          </a:ln>
        </p:spPr>
        <p:txBody>
          <a:bodyPr lIns="0" tIns="0" rIns="0" bIns="0">
            <a:spAutoFit/>
          </a:bodyPr>
          <a:lstStyle/>
          <a:p>
            <a:pPr marL="396875" indent="-396875" defTabSz="912813" eaLnBrk="0" hangingPunct="0">
              <a:lnSpc>
                <a:spcPct val="90000"/>
              </a:lnSpc>
              <a:spcBef>
                <a:spcPct val="20000"/>
              </a:spcBef>
              <a:buFontTx/>
              <a:buBlip>
                <a:blip r:embed="rId2"/>
              </a:buBlip>
              <a:defRPr/>
            </a:pPr>
            <a:r>
              <a:rPr lang="en-US" sz="3600" dirty="0">
                <a:effectLst>
                  <a:outerShdw blurRad="38100" dist="38100" dir="2700000" algn="tl">
                    <a:srgbClr val="000000">
                      <a:alpha val="43137"/>
                    </a:srgbClr>
                  </a:outerShdw>
                </a:effectLst>
                <a:latin typeface="+mn-lt"/>
              </a:rPr>
              <a:t>You will have two or three minutes to write down as many things as you can to answer the following question: “What are some things we do to worship Heavenly Father?” </a:t>
            </a:r>
          </a:p>
          <a:p>
            <a:pPr marL="396875" indent="-396875" defTabSz="912813" eaLnBrk="0" hangingPunct="0">
              <a:lnSpc>
                <a:spcPct val="90000"/>
              </a:lnSpc>
              <a:spcBef>
                <a:spcPct val="20000"/>
              </a:spcBef>
              <a:buFontTx/>
              <a:buBlip>
                <a:blip r:embed="rId2"/>
              </a:buBlip>
              <a:defRPr/>
            </a:pPr>
            <a:r>
              <a:rPr lang="en-US" sz="3600" dirty="0">
                <a:effectLst>
                  <a:outerShdw blurRad="38100" dist="38100" dir="2700000" algn="tl">
                    <a:srgbClr val="000000">
                      <a:alpha val="43137"/>
                    </a:srgbClr>
                  </a:outerShdw>
                </a:effectLst>
                <a:latin typeface="+mn-lt"/>
              </a:rPr>
              <a:t>What ideas did you come up with?</a:t>
            </a:r>
          </a:p>
        </p:txBody>
      </p:sp>
      <p:pic>
        <p:nvPicPr>
          <p:cNvPr id="6" name="Picture 5" descr="[prchild.JPG]"/>
          <p:cNvPicPr>
            <a:picLocks noChangeAspect="1" noChangeArrowheads="1"/>
          </p:cNvPicPr>
          <p:nvPr/>
        </p:nvPicPr>
        <p:blipFill>
          <a:blip r:embed="rId3"/>
          <a:srcRect/>
          <a:stretch>
            <a:fillRect/>
          </a:stretch>
        </p:blipFill>
        <p:spPr bwMode="auto">
          <a:xfrm>
            <a:off x="5181600" y="685800"/>
            <a:ext cx="3124200" cy="2224088"/>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8" presetClass="entr" presetSubtype="0" accel="50000" fill="hold" grpId="0" nodeType="withEffect">
                                  <p:stCondLst>
                                    <p:cond delay="0"/>
                                  </p:stCondLst>
                                  <p:childTnLst>
                                    <p:set>
                                      <p:cBhvr>
                                        <p:cTn id="6" dur="1" fill="hold">
                                          <p:stCondLst>
                                            <p:cond delay="0"/>
                                          </p:stCondLst>
                                        </p:cTn>
                                        <p:tgtEl>
                                          <p:spTgt spid="35842">
                                            <p:txEl>
                                              <p:pRg st="0" end="0"/>
                                            </p:txEl>
                                          </p:spTgt>
                                        </p:tgtEl>
                                        <p:attrNameLst>
                                          <p:attrName>style.visibility</p:attrName>
                                        </p:attrNameLst>
                                      </p:cBhvr>
                                      <p:to>
                                        <p:strVal val="visible"/>
                                      </p:to>
                                    </p:set>
                                    <p:anim calcmode="lin" valueType="num">
                                      <p:cBhvr>
                                        <p:cTn id="7" dur="1000" fill="hold"/>
                                        <p:tgtEl>
                                          <p:spTgt spid="35842">
                                            <p:txEl>
                                              <p:pRg st="0" end="0"/>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35842">
                                            <p:txEl>
                                              <p:pRg st="0" end="0"/>
                                            </p:txEl>
                                          </p:spTgt>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35842">
                                            <p:txEl>
                                              <p:pRg st="0" end="0"/>
                                            </p:txEl>
                                          </p:spTgt>
                                        </p:tgtEl>
                                        <p:attrNameLst>
                                          <p:attrName>ppt_y</p:attrName>
                                        </p:attrNameLst>
                                      </p:cBhvr>
                                      <p:tavLst>
                                        <p:tav tm="0">
                                          <p:val>
                                            <p:strVal val="#ppt_y"/>
                                          </p:val>
                                        </p:tav>
                                        <p:tav tm="100000">
                                          <p:val>
                                            <p:strVal val="#ppt_y"/>
                                          </p:val>
                                        </p:tav>
                                      </p:tavLst>
                                    </p:anim>
                                    <p:animEffect transition="in" filter="fade">
                                      <p:cBhvr>
                                        <p:cTn id="10" dur="1000"/>
                                        <p:tgtEl>
                                          <p:spTgt spid="35842">
                                            <p:txEl>
                                              <p:pRg st="0" end="0"/>
                                            </p:txEl>
                                          </p:spTgt>
                                        </p:tgtEl>
                                      </p:cBhvr>
                                    </p:animEffect>
                                  </p:childTnLst>
                                </p:cTn>
                              </p:par>
                            </p:childTnLst>
                          </p:cTn>
                        </p:par>
                        <p:par>
                          <p:cTn id="11" fill="hold" nodeType="afterGroup">
                            <p:stCondLst>
                              <p:cond delay="1000"/>
                            </p:stCondLst>
                            <p:childTnLst>
                              <p:par>
                                <p:cTn id="12" presetID="42" presetClass="entr" presetSubtype="0"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8" presetClass="entr" presetSubtype="0" accel="50000" fill="hold" grpId="0" nodeType="click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 calcmode="lin" valueType="num">
                                      <p:cBhvr>
                                        <p:cTn id="21" dur="1000" fill="hold"/>
                                        <p:tgtEl>
                                          <p:spTgt spid="9">
                                            <p:txEl>
                                              <p:pRg st="0" end="0"/>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2" dur="1000" fill="hold"/>
                                        <p:tgtEl>
                                          <p:spTgt spid="9">
                                            <p:txEl>
                                              <p:pRg st="0" end="0"/>
                                            </p:txEl>
                                          </p:spTgt>
                                        </p:tgtEl>
                                        <p:attrNameLst>
                                          <p:attrName>ppt_x</p:attrName>
                                        </p:attrNameLst>
                                      </p:cBhvr>
                                      <p:tavLst>
                                        <p:tav tm="0">
                                          <p:val>
                                            <p:fltVal val="-1"/>
                                          </p:val>
                                        </p:tav>
                                        <p:tav tm="50000">
                                          <p:val>
                                            <p:fltVal val="0.95"/>
                                          </p:val>
                                        </p:tav>
                                        <p:tav tm="100000">
                                          <p:val>
                                            <p:strVal val="#ppt_x"/>
                                          </p:val>
                                        </p:tav>
                                      </p:tavLst>
                                    </p:anim>
                                    <p:anim calcmode="lin" valueType="num">
                                      <p:cBhvr>
                                        <p:cTn id="23" dur="1000" fill="hold"/>
                                        <p:tgtEl>
                                          <p:spTgt spid="9">
                                            <p:txEl>
                                              <p:pRg st="0" end="0"/>
                                            </p:txEl>
                                          </p:spTgt>
                                        </p:tgtEl>
                                        <p:attrNameLst>
                                          <p:attrName>ppt_y</p:attrName>
                                        </p:attrNameLst>
                                      </p:cBhvr>
                                      <p:tavLst>
                                        <p:tav tm="0">
                                          <p:val>
                                            <p:strVal val="#ppt_y"/>
                                          </p:val>
                                        </p:tav>
                                        <p:tav tm="100000">
                                          <p:val>
                                            <p:strVal val="#ppt_y"/>
                                          </p:val>
                                        </p:tav>
                                      </p:tavLst>
                                    </p:anim>
                                    <p:animEffect transition="in" filter="fade">
                                      <p:cBhvr>
                                        <p:cTn id="24" dur="1000"/>
                                        <p:tgtEl>
                                          <p:spTgt spid="9">
                                            <p:txEl>
                                              <p:pRg st="0" end="0"/>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48" presetClass="entr" presetSubtype="0" accel="50000" fill="hold" nodeType="clickEffect">
                                  <p:stCondLst>
                                    <p:cond delay="0"/>
                                  </p:stCondLst>
                                  <p:childTnLst>
                                    <p:set>
                                      <p:cBhvr>
                                        <p:cTn id="28" dur="1" fill="hold">
                                          <p:stCondLst>
                                            <p:cond delay="0"/>
                                          </p:stCondLst>
                                        </p:cTn>
                                        <p:tgtEl>
                                          <p:spTgt spid="9">
                                            <p:txEl>
                                              <p:pRg st="1" end="1"/>
                                            </p:txEl>
                                          </p:spTgt>
                                        </p:tgtEl>
                                        <p:attrNameLst>
                                          <p:attrName>style.visibility</p:attrName>
                                        </p:attrNameLst>
                                      </p:cBhvr>
                                      <p:to>
                                        <p:strVal val="visible"/>
                                      </p:to>
                                    </p:set>
                                    <p:anim calcmode="lin" valueType="num">
                                      <p:cBhvr>
                                        <p:cTn id="29" dur="1000" fill="hold"/>
                                        <p:tgtEl>
                                          <p:spTgt spid="9">
                                            <p:txEl>
                                              <p:pRg st="1" end="1"/>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0" dur="1000" fill="hold"/>
                                        <p:tgtEl>
                                          <p:spTgt spid="9">
                                            <p:txEl>
                                              <p:pRg st="1" end="1"/>
                                            </p:txEl>
                                          </p:spTgt>
                                        </p:tgtEl>
                                        <p:attrNameLst>
                                          <p:attrName>ppt_x</p:attrName>
                                        </p:attrNameLst>
                                      </p:cBhvr>
                                      <p:tavLst>
                                        <p:tav tm="0">
                                          <p:val>
                                            <p:fltVal val="-1"/>
                                          </p:val>
                                        </p:tav>
                                        <p:tav tm="50000">
                                          <p:val>
                                            <p:fltVal val="0.95"/>
                                          </p:val>
                                        </p:tav>
                                        <p:tav tm="100000">
                                          <p:val>
                                            <p:strVal val="#ppt_x"/>
                                          </p:val>
                                        </p:tav>
                                      </p:tavLst>
                                    </p:anim>
                                    <p:anim calcmode="lin" valueType="num">
                                      <p:cBhvr>
                                        <p:cTn id="31" dur="1000" fill="hold"/>
                                        <p:tgtEl>
                                          <p:spTgt spid="9">
                                            <p:txEl>
                                              <p:pRg st="1" end="1"/>
                                            </p:txEl>
                                          </p:spTgt>
                                        </p:tgtEl>
                                        <p:attrNameLst>
                                          <p:attrName>ppt_y</p:attrName>
                                        </p:attrNameLst>
                                      </p:cBhvr>
                                      <p:tavLst>
                                        <p:tav tm="0">
                                          <p:val>
                                            <p:strVal val="#ppt_y"/>
                                          </p:val>
                                        </p:tav>
                                        <p:tav tm="100000">
                                          <p:val>
                                            <p:strVal val="#ppt_y"/>
                                          </p:val>
                                        </p:tav>
                                      </p:tavLst>
                                    </p:anim>
                                    <p:animEffect transition="in" filter="fade">
                                      <p:cBhvr>
                                        <p:cTn id="32" dur="10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build="p"/>
      <p:bldP spid="9" grpId="0" build="allAtOnce"/>
    </p:bld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rgbClr val="E6DCAC"/>
            </a:gs>
            <a:gs pos="12000">
              <a:srgbClr val="E6D78A"/>
            </a:gs>
            <a:gs pos="30000">
              <a:srgbClr val="C7AC4C"/>
            </a:gs>
            <a:gs pos="45000">
              <a:srgbClr val="E6D78A"/>
            </a:gs>
            <a:gs pos="77000">
              <a:srgbClr val="C7AC4C"/>
            </a:gs>
            <a:gs pos="100000">
              <a:srgbClr val="E6DCAC"/>
            </a:gs>
          </a:gsLst>
          <a:path path="circle">
            <a:fillToRect l="100000" t="100000"/>
          </a:path>
        </a:gradFill>
        <a:effectLst/>
      </p:bgPr>
    </p:bg>
    <p:spTree>
      <p:nvGrpSpPr>
        <p:cNvPr id="1" name=""/>
        <p:cNvGrpSpPr/>
        <p:nvPr/>
      </p:nvGrpSpPr>
      <p:grpSpPr>
        <a:xfrm>
          <a:off x="0" y="0"/>
          <a:ext cx="0" cy="0"/>
          <a:chOff x="0" y="0"/>
          <a:chExt cx="0" cy="0"/>
        </a:xfrm>
      </p:grpSpPr>
      <p:sp>
        <p:nvSpPr>
          <p:cNvPr id="36866" name="Content Placeholder 2"/>
          <p:cNvSpPr>
            <a:spLocks noGrp="1"/>
          </p:cNvSpPr>
          <p:nvPr>
            <p:ph idx="1"/>
          </p:nvPr>
        </p:nvSpPr>
        <p:spPr>
          <a:xfrm>
            <a:off x="533400" y="762000"/>
            <a:ext cx="4419600" cy="2971800"/>
          </a:xfrm>
        </p:spPr>
        <p:txBody>
          <a:bodyPr/>
          <a:lstStyle/>
          <a:p>
            <a:pPr>
              <a:defRPr/>
            </a:pPr>
            <a:r>
              <a:rPr lang="en-US" sz="3600" dirty="0" smtClean="0">
                <a:effectLst>
                  <a:outerShdw blurRad="38100" dist="38100" dir="2700000" algn="tl">
                    <a:srgbClr val="000000">
                      <a:alpha val="43137"/>
                    </a:srgbClr>
                  </a:outerShdw>
                </a:effectLst>
              </a:rPr>
              <a:t>Why is it important to worship Heavenly Father every day and make him an important part of our lives?</a:t>
            </a:r>
          </a:p>
        </p:txBody>
      </p:sp>
      <p:sp>
        <p:nvSpPr>
          <p:cNvPr id="35843" name="TextBox 2"/>
          <p:cNvSpPr txBox="1">
            <a:spLocks noChangeArrowheads="1"/>
          </p:cNvSpPr>
          <p:nvPr/>
        </p:nvSpPr>
        <p:spPr bwMode="auto">
          <a:xfrm>
            <a:off x="6477000" y="6172200"/>
            <a:ext cx="1752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Enrichment Activity #2</a:t>
            </a:r>
          </a:p>
        </p:txBody>
      </p:sp>
      <p:sp>
        <p:nvSpPr>
          <p:cNvPr id="9" name="Content Placeholder 2"/>
          <p:cNvSpPr txBox="1">
            <a:spLocks/>
          </p:cNvSpPr>
          <p:nvPr/>
        </p:nvSpPr>
        <p:spPr bwMode="auto">
          <a:xfrm>
            <a:off x="533400" y="3886200"/>
            <a:ext cx="7772400" cy="1495425"/>
          </a:xfrm>
          <a:prstGeom prst="rect">
            <a:avLst/>
          </a:prstGeom>
          <a:noFill/>
          <a:ln w="9525">
            <a:noFill/>
            <a:miter lim="800000"/>
            <a:headEnd/>
            <a:tailEnd/>
          </a:ln>
        </p:spPr>
        <p:txBody>
          <a:bodyPr lIns="0" tIns="0" rIns="0" bIns="0">
            <a:spAutoFit/>
          </a:bodyPr>
          <a:lstStyle/>
          <a:p>
            <a:pPr marL="396875" indent="-396875" defTabSz="912813" eaLnBrk="0" hangingPunct="0">
              <a:lnSpc>
                <a:spcPct val="90000"/>
              </a:lnSpc>
              <a:spcBef>
                <a:spcPct val="20000"/>
              </a:spcBef>
              <a:buFontTx/>
              <a:buBlip>
                <a:blip r:embed="rId2"/>
              </a:buBlip>
              <a:defRPr/>
            </a:pPr>
            <a:r>
              <a:rPr lang="en-US" sz="3600" dirty="0">
                <a:effectLst>
                  <a:outerShdw blurRad="38100" dist="38100" dir="2700000" algn="tl">
                    <a:srgbClr val="000000">
                      <a:alpha val="43137"/>
                    </a:srgbClr>
                  </a:outerShdw>
                </a:effectLst>
                <a:latin typeface="+mn-lt"/>
              </a:rPr>
              <a:t>Write down some of these ideas on a piece of paper to take home and share with your family. </a:t>
            </a:r>
            <a:endParaRPr lang="en-US" sz="3200" dirty="0">
              <a:effectLst>
                <a:outerShdw blurRad="38100" dist="38100" dir="2700000" algn="tl">
                  <a:srgbClr val="000000">
                    <a:alpha val="43137"/>
                  </a:srgbClr>
                </a:outerShdw>
              </a:effectLst>
              <a:latin typeface="+mn-lt"/>
            </a:endParaRPr>
          </a:p>
        </p:txBody>
      </p:sp>
      <p:pic>
        <p:nvPicPr>
          <p:cNvPr id="36869" name="Picture 5" descr="[prchild.JPG]"/>
          <p:cNvPicPr>
            <a:picLocks noChangeAspect="1" noChangeArrowheads="1"/>
          </p:cNvPicPr>
          <p:nvPr/>
        </p:nvPicPr>
        <p:blipFill>
          <a:blip r:embed="rId3"/>
          <a:srcRect/>
          <a:stretch>
            <a:fillRect/>
          </a:stretch>
        </p:blipFill>
        <p:spPr bwMode="auto">
          <a:xfrm>
            <a:off x="5181600" y="685800"/>
            <a:ext cx="3124200" cy="2224088"/>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36866">
                                            <p:txEl>
                                              <p:pRg st="0" end="0"/>
                                            </p:txEl>
                                          </p:spTgt>
                                        </p:tgtEl>
                                        <p:attrNameLst>
                                          <p:attrName>style.visibility</p:attrName>
                                        </p:attrNameLst>
                                      </p:cBhvr>
                                      <p:to>
                                        <p:strVal val="visible"/>
                                      </p:to>
                                    </p:set>
                                    <p:anim calcmode="lin" valueType="num">
                                      <p:cBhvr>
                                        <p:cTn id="7" dur="1000" fill="hold"/>
                                        <p:tgtEl>
                                          <p:spTgt spid="36866">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36866">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6866">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1000" fill="hold"/>
                                        <p:tgtEl>
                                          <p:spTgt spid="9"/>
                                        </p:tgtEl>
                                        <p:attrNameLst>
                                          <p:attrName>ppt_w</p:attrName>
                                        </p:attrNameLst>
                                      </p:cBhvr>
                                      <p:tavLst>
                                        <p:tav tm="0">
                                          <p:val>
                                            <p:strVal val="#ppt_w*0.70"/>
                                          </p:val>
                                        </p:tav>
                                        <p:tav tm="100000">
                                          <p:val>
                                            <p:strVal val="#ppt_w"/>
                                          </p:val>
                                        </p:tav>
                                      </p:tavLst>
                                    </p:anim>
                                    <p:anim calcmode="lin" valueType="num">
                                      <p:cBhvr>
                                        <p:cTn id="15" dur="1000" fill="hold"/>
                                        <p:tgtEl>
                                          <p:spTgt spid="9"/>
                                        </p:tgtEl>
                                        <p:attrNameLst>
                                          <p:attrName>ppt_h</p:attrName>
                                        </p:attrNameLst>
                                      </p:cBhvr>
                                      <p:tavLst>
                                        <p:tav tm="0">
                                          <p:val>
                                            <p:strVal val="#ppt_h"/>
                                          </p:val>
                                        </p:tav>
                                        <p:tav tm="100000">
                                          <p:val>
                                            <p:strVal val="#ppt_h"/>
                                          </p:val>
                                        </p:tav>
                                      </p:tavLst>
                                    </p:anim>
                                    <p:animEffect transition="in" filter="fade">
                                      <p:cBhvr>
                                        <p:cTn id="16"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build="p"/>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1">
          <a:gsLst>
            <a:gs pos="0">
              <a:srgbClr val="E6DCAC"/>
            </a:gs>
            <a:gs pos="12000">
              <a:srgbClr val="E6D78A"/>
            </a:gs>
            <a:gs pos="30000">
              <a:srgbClr val="C7AC4C"/>
            </a:gs>
            <a:gs pos="45000">
              <a:srgbClr val="E6D78A"/>
            </a:gs>
            <a:gs pos="77000">
              <a:srgbClr val="C7AC4C"/>
            </a:gs>
            <a:gs pos="100000">
              <a:srgbClr val="E6DCAC"/>
            </a:gs>
          </a:gsLst>
          <a:lin ang="5400000" scaled="1"/>
        </a:gradFill>
        <a:effectLst/>
      </p:bgPr>
    </p:bg>
    <p:spTree>
      <p:nvGrpSpPr>
        <p:cNvPr id="1" name=""/>
        <p:cNvGrpSpPr/>
        <p:nvPr/>
      </p:nvGrpSpPr>
      <p:grpSpPr>
        <a:xfrm>
          <a:off x="0" y="0"/>
          <a:ext cx="0" cy="0"/>
          <a:chOff x="0" y="0"/>
          <a:chExt cx="0" cy="0"/>
        </a:xfrm>
      </p:grpSpPr>
      <p:pic>
        <p:nvPicPr>
          <p:cNvPr id="37904" name="Picture 4"/>
          <p:cNvPicPr>
            <a:picLocks noChangeAspect="1" noChangeArrowheads="1"/>
          </p:cNvPicPr>
          <p:nvPr/>
        </p:nvPicPr>
        <p:blipFill>
          <a:blip r:embed="rId10"/>
          <a:srcRect/>
          <a:stretch>
            <a:fillRect/>
          </a:stretch>
        </p:blipFill>
        <p:spPr bwMode="auto">
          <a:xfrm rot="400452">
            <a:off x="787400" y="4197350"/>
            <a:ext cx="1793875" cy="2187575"/>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36866" name="Content Placeholder 1"/>
          <p:cNvSpPr>
            <a:spLocks noGrp="1"/>
          </p:cNvSpPr>
          <p:nvPr>
            <p:ph idx="1"/>
          </p:nvPr>
        </p:nvSpPr>
        <p:spPr>
          <a:xfrm>
            <a:off x="5105400" y="685800"/>
            <a:ext cx="3200400" cy="4032250"/>
          </a:xfrm>
        </p:spPr>
        <p:txBody>
          <a:bodyPr/>
          <a:lstStyle/>
          <a:p>
            <a:pPr>
              <a:defRPr/>
            </a:pPr>
            <a:r>
              <a:rPr lang="en-US" sz="3600" dirty="0" smtClean="0">
                <a:effectLst>
                  <a:outerShdw blurRad="38100" dist="38100" dir="2700000" algn="tl">
                    <a:srgbClr val="000000">
                      <a:alpha val="43137"/>
                    </a:srgbClr>
                  </a:outerShdw>
                </a:effectLst>
              </a:rPr>
              <a:t>What do people worship today, perhaps without even realizing they are doing so? </a:t>
            </a:r>
          </a:p>
          <a:p>
            <a:pPr>
              <a:defRPr/>
            </a:pPr>
            <a:endParaRPr lang="en-US" dirty="0" smtClean="0"/>
          </a:p>
        </p:txBody>
      </p:sp>
      <p:pic>
        <p:nvPicPr>
          <p:cNvPr id="63489" name="Picture 1" descr="C:\Documents and Settings\Roger\Local Settings\Temporary Internet Files\Content.IE5\FIFUBFCE\MP900385322[1].jpg"/>
          <p:cNvPicPr>
            <a:picLocks noChangeAspect="1" noChangeArrowheads="1"/>
          </p:cNvPicPr>
          <p:nvPr/>
        </p:nvPicPr>
        <p:blipFill>
          <a:blip r:embed="rId11"/>
          <a:srcRect/>
          <a:stretch>
            <a:fillRect/>
          </a:stretch>
        </p:blipFill>
        <p:spPr bwMode="auto">
          <a:xfrm rot="20715176">
            <a:off x="1046163" y="971550"/>
            <a:ext cx="1790700" cy="2511425"/>
          </a:xfrm>
          <a:prstGeom prst="rect">
            <a:avLst/>
          </a:prstGeom>
          <a:ln>
            <a:noFill/>
          </a:ln>
          <a:effectLst>
            <a:outerShdw blurRad="50800" dist="38100" dir="2700000" algn="tl" rotWithShape="0">
              <a:prstClr val="black">
                <a:alpha val="40000"/>
              </a:prstClr>
            </a:outerShdw>
          </a:effectLst>
        </p:spPr>
      </p:pic>
      <p:pic>
        <p:nvPicPr>
          <p:cNvPr id="63490" name="Picture 2" descr="C:\Documents and Settings\Roger\Local Settings\Temporary Internet Files\Content.IE5\8RT16JKJ\MC900432517[1].wmf"/>
          <p:cNvPicPr>
            <a:picLocks noChangeAspect="1" noChangeArrowheads="1"/>
          </p:cNvPicPr>
          <p:nvPr/>
        </p:nvPicPr>
        <p:blipFill>
          <a:blip r:embed="rId12"/>
          <a:stretch>
            <a:fillRect/>
          </a:stretch>
        </p:blipFill>
        <p:spPr bwMode="auto">
          <a:xfrm rot="1239829">
            <a:off x="2603500" y="714375"/>
            <a:ext cx="2211388" cy="1770063"/>
          </a:xfrm>
          <a:prstGeom prst="rect">
            <a:avLst/>
          </a:prstGeom>
          <a:noFill/>
          <a:ln>
            <a:noFill/>
          </a:ln>
          <a:effectLst>
            <a:outerShdw blurRad="50800" dist="38100" dir="2700000" algn="tl" rotWithShape="0">
              <a:prstClr val="black">
                <a:alpha val="40000"/>
              </a:prstClr>
            </a:outerShdw>
          </a:effectLst>
        </p:spPr>
      </p:pic>
      <p:pic>
        <p:nvPicPr>
          <p:cNvPr id="10" name="MS902114.wav">
            <a:hlinkClick r:id="" action="ppaction://media"/>
          </p:cNvPr>
          <p:cNvPicPr>
            <a:picLocks noRot="1" noChangeAspect="1"/>
          </p:cNvPicPr>
          <p:nvPr>
            <a:wavAudioFile r:embed="rId1" name="MS900097496[1].wav"/>
          </p:nvPr>
        </p:nvPicPr>
        <p:blipFill>
          <a:blip r:embed="rId13">
            <a:extLst>
              <a:ext uri="{28A0092B-C50C-407E-A947-70E740481C1C}">
                <a14:useLocalDpi xmlns:a14="http://schemas.microsoft.com/office/drawing/2010/main" val="0"/>
              </a:ext>
            </a:extLst>
          </a:blip>
          <a:srcRect/>
          <a:stretch>
            <a:fillRect/>
          </a:stretch>
        </p:blipFill>
        <p:spPr bwMode="auto">
          <a:xfrm>
            <a:off x="8610600" y="6324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MS902115.wav">
            <a:hlinkClick r:id="" action="ppaction://media"/>
          </p:cNvPr>
          <p:cNvPicPr>
            <a:picLocks noRot="1" noChangeAspect="1"/>
          </p:cNvPicPr>
          <p:nvPr>
            <a:wavAudioFile r:embed="rId2" name="MS900097491[1].wav"/>
          </p:nvPr>
        </p:nvPicPr>
        <p:blipFill>
          <a:blip r:embed="rId14">
            <a:extLst>
              <a:ext uri="{28A0092B-C50C-407E-A947-70E740481C1C}">
                <a14:useLocalDpi xmlns:a14="http://schemas.microsoft.com/office/drawing/2010/main" val="0"/>
              </a:ext>
            </a:extLst>
          </a:blip>
          <a:srcRect/>
          <a:stretch>
            <a:fillRect/>
          </a:stretch>
        </p:blipFill>
        <p:spPr bwMode="auto">
          <a:xfrm>
            <a:off x="8610600" y="6324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MS902130.wav">
            <a:hlinkClick r:id="" action="ppaction://media"/>
          </p:cNvPr>
          <p:cNvPicPr>
            <a:picLocks noRot="1" noChangeAspect="1"/>
          </p:cNvPicPr>
          <p:nvPr>
            <a:wavAudioFile r:embed="rId3" name="MS900074726[1].wav"/>
          </p:nvPr>
        </p:nvPicPr>
        <p:blipFill>
          <a:blip r:embed="rId15">
            <a:extLst>
              <a:ext uri="{28A0092B-C50C-407E-A947-70E740481C1C}">
                <a14:useLocalDpi xmlns:a14="http://schemas.microsoft.com/office/drawing/2010/main" val="0"/>
              </a:ext>
            </a:extLst>
          </a:blip>
          <a:srcRect/>
          <a:stretch>
            <a:fillRect/>
          </a:stretch>
        </p:blipFill>
        <p:spPr bwMode="auto">
          <a:xfrm>
            <a:off x="8610600" y="6324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MS902146.wav">
            <a:hlinkClick r:id="" action="ppaction://media"/>
          </p:cNvPr>
          <p:cNvPicPr>
            <a:picLocks noRot="1" noChangeAspect="1"/>
          </p:cNvPicPr>
          <p:nvPr>
            <a:wavAudioFile r:embed="rId4" name="MS900097487[1].wav"/>
          </p:nvPr>
        </p:nvPicPr>
        <p:blipFill>
          <a:blip r:embed="rId16">
            <a:extLst>
              <a:ext uri="{28A0092B-C50C-407E-A947-70E740481C1C}">
                <a14:useLocalDpi xmlns:a14="http://schemas.microsoft.com/office/drawing/2010/main" val="0"/>
              </a:ext>
            </a:extLst>
          </a:blip>
          <a:srcRect/>
          <a:stretch>
            <a:fillRect/>
          </a:stretch>
        </p:blipFill>
        <p:spPr bwMode="auto">
          <a:xfrm>
            <a:off x="8610600" y="6324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MS902147.wav">
            <a:hlinkClick r:id="" action="ppaction://media"/>
          </p:cNvPr>
          <p:cNvPicPr>
            <a:picLocks noRot="1" noChangeAspect="1"/>
          </p:cNvPicPr>
          <p:nvPr>
            <a:wavAudioFile r:embed="rId5" name="MS900069481[1].wav"/>
          </p:nvPr>
        </p:nvPicPr>
        <p:blipFill>
          <a:blip r:embed="rId17">
            <a:extLst>
              <a:ext uri="{28A0092B-C50C-407E-A947-70E740481C1C}">
                <a14:useLocalDpi xmlns:a14="http://schemas.microsoft.com/office/drawing/2010/main" val="0"/>
              </a:ext>
            </a:extLst>
          </a:blip>
          <a:srcRect/>
          <a:stretch>
            <a:fillRect/>
          </a:stretch>
        </p:blipFill>
        <p:spPr bwMode="auto">
          <a:xfrm>
            <a:off x="8610600" y="6324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MS902161.wav">
            <a:hlinkClick r:id="" action="ppaction://media"/>
          </p:cNvPr>
          <p:cNvPicPr>
            <a:picLocks noRot="1" noChangeAspect="1"/>
          </p:cNvPicPr>
          <p:nvPr>
            <a:wavAudioFile r:embed="rId6" name="MS900074694[1].wav"/>
          </p:nvPr>
        </p:nvPicPr>
        <p:blipFill>
          <a:blip r:embed="rId18">
            <a:extLst>
              <a:ext uri="{28A0092B-C50C-407E-A947-70E740481C1C}">
                <a14:useLocalDpi xmlns:a14="http://schemas.microsoft.com/office/drawing/2010/main" val="0"/>
              </a:ext>
            </a:extLst>
          </a:blip>
          <a:srcRect/>
          <a:stretch>
            <a:fillRect/>
          </a:stretch>
        </p:blipFill>
        <p:spPr bwMode="auto">
          <a:xfrm>
            <a:off x="8610600" y="6324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MS902162.wav">
            <a:hlinkClick r:id="" action="ppaction://media"/>
          </p:cNvPr>
          <p:cNvPicPr>
            <a:picLocks noRot="1" noChangeAspect="1"/>
          </p:cNvPicPr>
          <p:nvPr>
            <a:wavAudioFile r:embed="rId7" name="MS900388254[1].wav"/>
          </p:nvPr>
        </p:nvPicPr>
        <p:blipFill>
          <a:blip r:embed="rId19">
            <a:extLst>
              <a:ext uri="{28A0092B-C50C-407E-A947-70E740481C1C}">
                <a14:useLocalDpi xmlns:a14="http://schemas.microsoft.com/office/drawing/2010/main" val="0"/>
              </a:ext>
            </a:extLst>
          </a:blip>
          <a:srcRect/>
          <a:stretch>
            <a:fillRect/>
          </a:stretch>
        </p:blipFill>
        <p:spPr bwMode="auto">
          <a:xfrm>
            <a:off x="8610600" y="6324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MS902177.wav">
            <a:hlinkClick r:id="" action="ppaction://media"/>
          </p:cNvPr>
          <p:cNvPicPr>
            <a:picLocks noRot="1" noChangeAspect="1"/>
          </p:cNvPicPr>
          <p:nvPr>
            <a:wavAudioFile r:embed="rId8" name="MS900069669[1].wav"/>
          </p:nvPr>
        </p:nvPicPr>
        <p:blipFill>
          <a:blip r:embed="rId20">
            <a:extLst>
              <a:ext uri="{28A0092B-C50C-407E-A947-70E740481C1C}">
                <a14:useLocalDpi xmlns:a14="http://schemas.microsoft.com/office/drawing/2010/main" val="0"/>
              </a:ext>
            </a:extLst>
          </a:blip>
          <a:srcRect/>
          <a:stretch>
            <a:fillRect/>
          </a:stretch>
        </p:blipFill>
        <p:spPr bwMode="auto">
          <a:xfrm>
            <a:off x="8610600" y="6324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2" name="Picture 2"/>
          <p:cNvPicPr>
            <a:picLocks noChangeAspect="1" noChangeArrowheads="1"/>
          </p:cNvPicPr>
          <p:nvPr/>
        </p:nvPicPr>
        <p:blipFill>
          <a:blip r:embed="rId21"/>
          <a:srcRect t="33124" r="63068"/>
          <a:stretch>
            <a:fillRect/>
          </a:stretch>
        </p:blipFill>
        <p:spPr bwMode="auto">
          <a:xfrm rot="233332">
            <a:off x="3633788" y="2644775"/>
            <a:ext cx="1644650" cy="1957388"/>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63494" name="Picture 6" descr="C:\Documents and Settings\Roger\Local Settings\Temporary Internet Files\Content.IE5\8RT16JKJ\MP900289321[1].jpg"/>
          <p:cNvPicPr>
            <a:picLocks noChangeAspect="1" noChangeArrowheads="1"/>
          </p:cNvPicPr>
          <p:nvPr/>
        </p:nvPicPr>
        <p:blipFill>
          <a:blip r:embed="rId22"/>
          <a:srcRect/>
          <a:stretch>
            <a:fillRect/>
          </a:stretch>
        </p:blipFill>
        <p:spPr bwMode="auto">
          <a:xfrm rot="20846734">
            <a:off x="3556000" y="4451350"/>
            <a:ext cx="2530475" cy="1676400"/>
          </a:xfrm>
          <a:prstGeom prst="rect">
            <a:avLst/>
          </a:prstGeom>
          <a:ln>
            <a:noFill/>
          </a:ln>
          <a:effectLst>
            <a:outerShdw blurRad="50800" dist="38100" dir="2700000" algn="tl" rotWithShape="0">
              <a:prstClr val="black">
                <a:alpha val="40000"/>
              </a:prstClr>
            </a:outerShdw>
          </a:effectLst>
        </p:spPr>
      </p:pic>
      <p:pic>
        <p:nvPicPr>
          <p:cNvPr id="63496" name="Picture 8" descr="C:\Documents and Settings\Roger\Local Settings\Temporary Internet Files\Content.IE5\8RT16JKJ\MC900439841[1].wmf"/>
          <p:cNvPicPr>
            <a:picLocks noChangeAspect="1" noChangeArrowheads="1"/>
          </p:cNvPicPr>
          <p:nvPr/>
        </p:nvPicPr>
        <p:blipFill>
          <a:blip r:embed="rId23"/>
          <a:stretch>
            <a:fillRect/>
          </a:stretch>
        </p:blipFill>
        <p:spPr bwMode="auto">
          <a:xfrm>
            <a:off x="6096000" y="4267200"/>
            <a:ext cx="2209800" cy="2252663"/>
          </a:xfrm>
          <a:prstGeom prst="rect">
            <a:avLst/>
          </a:prstGeom>
          <a:noFill/>
          <a:ln>
            <a:noFill/>
          </a:ln>
          <a:effectLst>
            <a:outerShdw blurRad="50800" dist="38100" dir="2700000" algn="tl" rotWithShape="0">
              <a:prstClr val="black">
                <a:alpha val="40000"/>
              </a:prstClr>
            </a:outerShdw>
          </a:effectLst>
        </p:spPr>
      </p:pic>
      <p:pic>
        <p:nvPicPr>
          <p:cNvPr id="63497" name="Picture 9" descr="C:\Documents and Settings\Roger\Local Settings\Temporary Internet Files\Content.IE5\FIFUBFCE\MC900281340[1].wmf"/>
          <p:cNvPicPr>
            <a:picLocks noChangeAspect="1" noChangeArrowheads="1"/>
          </p:cNvPicPr>
          <p:nvPr/>
        </p:nvPicPr>
        <p:blipFill>
          <a:blip r:embed="rId24"/>
          <a:stretch>
            <a:fillRect/>
          </a:stretch>
        </p:blipFill>
        <p:spPr bwMode="auto">
          <a:xfrm>
            <a:off x="1676400" y="2590800"/>
            <a:ext cx="2286000" cy="1966913"/>
          </a:xfrm>
          <a:prstGeom prst="rect">
            <a:avLst/>
          </a:prstGeom>
          <a:noFill/>
          <a:ln>
            <a:noFill/>
          </a:ln>
          <a:effectLst>
            <a:outerShdw blurRad="50800" dist="38100" dir="2700000" algn="tl" rotWithShape="0">
              <a:prstClr val="black">
                <a:alpha val="40000"/>
              </a:prstClr>
            </a:outerShdw>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6866">
                                            <p:txEl>
                                              <p:pRg st="0" end="0"/>
                                            </p:txEl>
                                          </p:spTgt>
                                        </p:tgtEl>
                                        <p:attrNameLst>
                                          <p:attrName>style.visibility</p:attrName>
                                        </p:attrNameLst>
                                      </p:cBhvr>
                                      <p:to>
                                        <p:strVal val="visible"/>
                                      </p:to>
                                    </p:set>
                                    <p:animEffect transition="in" filter="wipe(up)">
                                      <p:cBhvr>
                                        <p:cTn id="7" dur="2000"/>
                                        <p:tgtEl>
                                          <p:spTgt spid="36866">
                                            <p:txEl>
                                              <p:pRg st="0" end="0"/>
                                            </p:txEl>
                                          </p:spTgt>
                                        </p:tgtEl>
                                      </p:cBhvr>
                                    </p:animEffect>
                                  </p:childTnLst>
                                </p:cTn>
                              </p:par>
                            </p:childTnLst>
                          </p:cTn>
                        </p:par>
                        <p:par>
                          <p:cTn id="8" fill="hold" nodeType="afterGroup">
                            <p:stCondLst>
                              <p:cond delay="2000"/>
                            </p:stCondLst>
                            <p:childTnLst>
                              <p:par>
                                <p:cTn id="9" presetID="51" presetClass="entr" presetSubtype="0" fill="hold" nodeType="afterEffect">
                                  <p:stCondLst>
                                    <p:cond delay="0"/>
                                  </p:stCondLst>
                                  <p:childTnLst>
                                    <p:set>
                                      <p:cBhvr>
                                        <p:cTn id="10" dur="1" fill="hold">
                                          <p:stCondLst>
                                            <p:cond delay="0"/>
                                          </p:stCondLst>
                                        </p:cTn>
                                        <p:tgtEl>
                                          <p:spTgt spid="63489"/>
                                        </p:tgtEl>
                                        <p:attrNameLst>
                                          <p:attrName>style.visibility</p:attrName>
                                        </p:attrNameLst>
                                      </p:cBhvr>
                                      <p:to>
                                        <p:strVal val="visible"/>
                                      </p:to>
                                    </p:set>
                                    <p:animEffect transition="in" filter="fade">
                                      <p:cBhvr>
                                        <p:cTn id="11" dur="770" decel="100000"/>
                                        <p:tgtEl>
                                          <p:spTgt spid="63489"/>
                                        </p:tgtEl>
                                      </p:cBhvr>
                                    </p:animEffect>
                                    <p:animScale>
                                      <p:cBhvr>
                                        <p:cTn id="12" dur="770" decel="100000"/>
                                        <p:tgtEl>
                                          <p:spTgt spid="63489"/>
                                        </p:tgtEl>
                                      </p:cBhvr>
                                      <p:from x="10000" y="10000"/>
                                      <p:to x="200000" y="450000"/>
                                    </p:animScale>
                                    <p:animScale>
                                      <p:cBhvr>
                                        <p:cTn id="13" dur="1230" accel="100000" fill="hold">
                                          <p:stCondLst>
                                            <p:cond delay="770"/>
                                          </p:stCondLst>
                                        </p:cTn>
                                        <p:tgtEl>
                                          <p:spTgt spid="63489"/>
                                        </p:tgtEl>
                                      </p:cBhvr>
                                      <p:from x="200000" y="450000"/>
                                      <p:to x="100000" y="100000"/>
                                    </p:animScale>
                                    <p:set>
                                      <p:cBhvr>
                                        <p:cTn id="14" dur="770" fill="hold"/>
                                        <p:tgtEl>
                                          <p:spTgt spid="63489"/>
                                        </p:tgtEl>
                                        <p:attrNameLst>
                                          <p:attrName>ppt_x</p:attrName>
                                        </p:attrNameLst>
                                      </p:cBhvr>
                                      <p:to>
                                        <p:strVal val="(0.5)"/>
                                      </p:to>
                                    </p:set>
                                    <p:anim from="(0.5)" to="(#ppt_x)" calcmode="lin" valueType="num">
                                      <p:cBhvr>
                                        <p:cTn id="15" dur="1230" accel="100000" fill="hold">
                                          <p:stCondLst>
                                            <p:cond delay="770"/>
                                          </p:stCondLst>
                                        </p:cTn>
                                        <p:tgtEl>
                                          <p:spTgt spid="63489"/>
                                        </p:tgtEl>
                                        <p:attrNameLst>
                                          <p:attrName>ppt_x</p:attrName>
                                        </p:attrNameLst>
                                      </p:cBhvr>
                                    </p:anim>
                                    <p:set>
                                      <p:cBhvr>
                                        <p:cTn id="16" dur="770" fill="hold"/>
                                        <p:tgtEl>
                                          <p:spTgt spid="63489"/>
                                        </p:tgtEl>
                                        <p:attrNameLst>
                                          <p:attrName>ppt_y</p:attrName>
                                        </p:attrNameLst>
                                      </p:cBhvr>
                                      <p:to>
                                        <p:strVal val="(#ppt_y+0.4)"/>
                                      </p:to>
                                    </p:set>
                                    <p:anim from="(#ppt_y+0.4)" to="(#ppt_y)" calcmode="lin" valueType="num">
                                      <p:cBhvr>
                                        <p:cTn id="17" dur="1230" accel="100000" fill="hold">
                                          <p:stCondLst>
                                            <p:cond delay="770"/>
                                          </p:stCondLst>
                                        </p:cTn>
                                        <p:tgtEl>
                                          <p:spTgt spid="63489"/>
                                        </p:tgtEl>
                                        <p:attrNameLst>
                                          <p:attrName>ppt_y</p:attrName>
                                        </p:attrNameLst>
                                      </p:cBhvr>
                                    </p:anim>
                                  </p:childTnLst>
                                </p:cTn>
                              </p:par>
                              <p:par>
                                <p:cTn id="18" presetID="1" presetClass="mediacall" presetSubtype="0" fill="hold" nodeType="withEffect">
                                  <p:stCondLst>
                                    <p:cond delay="0"/>
                                  </p:stCondLst>
                                  <p:childTnLst>
                                    <p:cmd type="call" cmd="playFrom(0.0)">
                                      <p:cBhvr>
                                        <p:cTn id="19" dur="590" fill="hold"/>
                                        <p:tgtEl>
                                          <p:spTgt spid="12"/>
                                        </p:tgtEl>
                                      </p:cBhvr>
                                    </p:cmd>
                                  </p:childTnLst>
                                </p:cTn>
                              </p:par>
                            </p:childTnLst>
                          </p:cTn>
                        </p:par>
                        <p:par>
                          <p:cTn id="20" fill="hold" nodeType="afterGroup">
                            <p:stCondLst>
                              <p:cond delay="4000"/>
                            </p:stCondLst>
                            <p:childTnLst>
                              <p:par>
                                <p:cTn id="21" presetID="51" presetClass="entr" presetSubtype="0" fill="hold" nodeType="afterEffect">
                                  <p:stCondLst>
                                    <p:cond delay="0"/>
                                  </p:stCondLst>
                                  <p:childTnLst>
                                    <p:set>
                                      <p:cBhvr>
                                        <p:cTn id="22" dur="1" fill="hold">
                                          <p:stCondLst>
                                            <p:cond delay="0"/>
                                          </p:stCondLst>
                                        </p:cTn>
                                        <p:tgtEl>
                                          <p:spTgt spid="63490"/>
                                        </p:tgtEl>
                                        <p:attrNameLst>
                                          <p:attrName>style.visibility</p:attrName>
                                        </p:attrNameLst>
                                      </p:cBhvr>
                                      <p:to>
                                        <p:strVal val="visible"/>
                                      </p:to>
                                    </p:set>
                                    <p:animEffect transition="in" filter="fade">
                                      <p:cBhvr>
                                        <p:cTn id="23" dur="770" decel="100000"/>
                                        <p:tgtEl>
                                          <p:spTgt spid="63490"/>
                                        </p:tgtEl>
                                      </p:cBhvr>
                                    </p:animEffect>
                                    <p:animScale>
                                      <p:cBhvr>
                                        <p:cTn id="24" dur="770" decel="100000"/>
                                        <p:tgtEl>
                                          <p:spTgt spid="63490"/>
                                        </p:tgtEl>
                                      </p:cBhvr>
                                      <p:from x="10000" y="10000"/>
                                      <p:to x="200000" y="450000"/>
                                    </p:animScale>
                                    <p:animScale>
                                      <p:cBhvr>
                                        <p:cTn id="25" dur="1230" accel="100000" fill="hold">
                                          <p:stCondLst>
                                            <p:cond delay="770"/>
                                          </p:stCondLst>
                                        </p:cTn>
                                        <p:tgtEl>
                                          <p:spTgt spid="63490"/>
                                        </p:tgtEl>
                                      </p:cBhvr>
                                      <p:from x="200000" y="450000"/>
                                      <p:to x="100000" y="100000"/>
                                    </p:animScale>
                                    <p:set>
                                      <p:cBhvr>
                                        <p:cTn id="26" dur="770" fill="hold"/>
                                        <p:tgtEl>
                                          <p:spTgt spid="63490"/>
                                        </p:tgtEl>
                                        <p:attrNameLst>
                                          <p:attrName>ppt_x</p:attrName>
                                        </p:attrNameLst>
                                      </p:cBhvr>
                                      <p:to>
                                        <p:strVal val="(0.5)"/>
                                      </p:to>
                                    </p:set>
                                    <p:anim from="(0.5)" to="(#ppt_x)" calcmode="lin" valueType="num">
                                      <p:cBhvr>
                                        <p:cTn id="27" dur="1230" accel="100000" fill="hold">
                                          <p:stCondLst>
                                            <p:cond delay="770"/>
                                          </p:stCondLst>
                                        </p:cTn>
                                        <p:tgtEl>
                                          <p:spTgt spid="63490"/>
                                        </p:tgtEl>
                                        <p:attrNameLst>
                                          <p:attrName>ppt_x</p:attrName>
                                        </p:attrNameLst>
                                      </p:cBhvr>
                                    </p:anim>
                                    <p:set>
                                      <p:cBhvr>
                                        <p:cTn id="28" dur="770" fill="hold"/>
                                        <p:tgtEl>
                                          <p:spTgt spid="63490"/>
                                        </p:tgtEl>
                                        <p:attrNameLst>
                                          <p:attrName>ppt_y</p:attrName>
                                        </p:attrNameLst>
                                      </p:cBhvr>
                                      <p:to>
                                        <p:strVal val="(#ppt_y+0.4)"/>
                                      </p:to>
                                    </p:set>
                                    <p:anim from="(#ppt_y+0.4)" to="(#ppt_y)" calcmode="lin" valueType="num">
                                      <p:cBhvr>
                                        <p:cTn id="29" dur="1230" accel="100000" fill="hold">
                                          <p:stCondLst>
                                            <p:cond delay="770"/>
                                          </p:stCondLst>
                                        </p:cTn>
                                        <p:tgtEl>
                                          <p:spTgt spid="63490"/>
                                        </p:tgtEl>
                                        <p:attrNameLst>
                                          <p:attrName>ppt_y</p:attrName>
                                        </p:attrNameLst>
                                      </p:cBhvr>
                                    </p:anim>
                                  </p:childTnLst>
                                </p:cTn>
                              </p:par>
                              <p:par>
                                <p:cTn id="30" presetID="1" presetClass="mediacall" presetSubtype="0" fill="hold" nodeType="withEffect">
                                  <p:stCondLst>
                                    <p:cond delay="0"/>
                                  </p:stCondLst>
                                  <p:childTnLst>
                                    <p:cmd type="call" cmd="playFrom(0.0)">
                                      <p:cBhvr>
                                        <p:cTn id="31" dur="545" fill="hold"/>
                                        <p:tgtEl>
                                          <p:spTgt spid="10"/>
                                        </p:tgtEl>
                                      </p:cBhvr>
                                    </p:cmd>
                                  </p:childTnLst>
                                </p:cTn>
                              </p:par>
                            </p:childTnLst>
                          </p:cTn>
                        </p:par>
                        <p:par>
                          <p:cTn id="32" fill="hold" nodeType="afterGroup">
                            <p:stCondLst>
                              <p:cond delay="6000"/>
                            </p:stCondLst>
                            <p:childTnLst>
                              <p:par>
                                <p:cTn id="33" presetID="51" presetClass="entr" presetSubtype="0" fill="hold" nodeType="afterEffect">
                                  <p:stCondLst>
                                    <p:cond delay="0"/>
                                  </p:stCondLst>
                                  <p:childTnLst>
                                    <p:set>
                                      <p:cBhvr>
                                        <p:cTn id="34" dur="1" fill="hold">
                                          <p:stCondLst>
                                            <p:cond delay="0"/>
                                          </p:stCondLst>
                                        </p:cTn>
                                        <p:tgtEl>
                                          <p:spTgt spid="37904"/>
                                        </p:tgtEl>
                                        <p:attrNameLst>
                                          <p:attrName>style.visibility</p:attrName>
                                        </p:attrNameLst>
                                      </p:cBhvr>
                                      <p:to>
                                        <p:strVal val="visible"/>
                                      </p:to>
                                    </p:set>
                                    <p:animEffect transition="in" filter="fade">
                                      <p:cBhvr>
                                        <p:cTn id="35" dur="770" decel="100000"/>
                                        <p:tgtEl>
                                          <p:spTgt spid="37904"/>
                                        </p:tgtEl>
                                      </p:cBhvr>
                                    </p:animEffect>
                                    <p:animScale>
                                      <p:cBhvr>
                                        <p:cTn id="36" dur="770" decel="100000"/>
                                        <p:tgtEl>
                                          <p:spTgt spid="37904"/>
                                        </p:tgtEl>
                                      </p:cBhvr>
                                      <p:from x="10000" y="10000"/>
                                      <p:to x="200000" y="450000"/>
                                    </p:animScale>
                                    <p:animScale>
                                      <p:cBhvr>
                                        <p:cTn id="37" dur="1230" accel="100000" fill="hold">
                                          <p:stCondLst>
                                            <p:cond delay="770"/>
                                          </p:stCondLst>
                                        </p:cTn>
                                        <p:tgtEl>
                                          <p:spTgt spid="37904"/>
                                        </p:tgtEl>
                                      </p:cBhvr>
                                      <p:from x="200000" y="450000"/>
                                      <p:to x="100000" y="100000"/>
                                    </p:animScale>
                                    <p:set>
                                      <p:cBhvr>
                                        <p:cTn id="38" dur="770" fill="hold"/>
                                        <p:tgtEl>
                                          <p:spTgt spid="37904"/>
                                        </p:tgtEl>
                                        <p:attrNameLst>
                                          <p:attrName>ppt_x</p:attrName>
                                        </p:attrNameLst>
                                      </p:cBhvr>
                                      <p:to>
                                        <p:strVal val="(0.5)"/>
                                      </p:to>
                                    </p:set>
                                    <p:anim from="(0.5)" to="(#ppt_x)" calcmode="lin" valueType="num">
                                      <p:cBhvr>
                                        <p:cTn id="39" dur="1230" accel="100000" fill="hold">
                                          <p:stCondLst>
                                            <p:cond delay="770"/>
                                          </p:stCondLst>
                                        </p:cTn>
                                        <p:tgtEl>
                                          <p:spTgt spid="37904"/>
                                        </p:tgtEl>
                                        <p:attrNameLst>
                                          <p:attrName>ppt_x</p:attrName>
                                        </p:attrNameLst>
                                      </p:cBhvr>
                                    </p:anim>
                                    <p:set>
                                      <p:cBhvr>
                                        <p:cTn id="40" dur="770" fill="hold"/>
                                        <p:tgtEl>
                                          <p:spTgt spid="37904"/>
                                        </p:tgtEl>
                                        <p:attrNameLst>
                                          <p:attrName>ppt_y</p:attrName>
                                        </p:attrNameLst>
                                      </p:cBhvr>
                                      <p:to>
                                        <p:strVal val="(#ppt_y+0.4)"/>
                                      </p:to>
                                    </p:set>
                                    <p:anim from="(#ppt_y+0.4)" to="(#ppt_y)" calcmode="lin" valueType="num">
                                      <p:cBhvr>
                                        <p:cTn id="41" dur="1230" accel="100000" fill="hold">
                                          <p:stCondLst>
                                            <p:cond delay="770"/>
                                          </p:stCondLst>
                                        </p:cTn>
                                        <p:tgtEl>
                                          <p:spTgt spid="37904"/>
                                        </p:tgtEl>
                                        <p:attrNameLst>
                                          <p:attrName>ppt_y</p:attrName>
                                        </p:attrNameLst>
                                      </p:cBhvr>
                                    </p:anim>
                                  </p:childTnLst>
                                </p:cTn>
                              </p:par>
                              <p:par>
                                <p:cTn id="42" presetID="1" presetClass="mediacall" presetSubtype="0" fill="hold" nodeType="withEffect">
                                  <p:stCondLst>
                                    <p:cond delay="0"/>
                                  </p:stCondLst>
                                  <p:childTnLst>
                                    <p:cmd type="call" cmd="playFrom(0.0)">
                                      <p:cBhvr>
                                        <p:cTn id="43" dur="998" fill="hold"/>
                                        <p:tgtEl>
                                          <p:spTgt spid="18"/>
                                        </p:tgtEl>
                                      </p:cBhvr>
                                    </p:cmd>
                                  </p:childTnLst>
                                </p:cTn>
                              </p:par>
                            </p:childTnLst>
                          </p:cTn>
                        </p:par>
                        <p:par>
                          <p:cTn id="44" fill="hold" nodeType="afterGroup">
                            <p:stCondLst>
                              <p:cond delay="8000"/>
                            </p:stCondLst>
                            <p:childTnLst>
                              <p:par>
                                <p:cTn id="45" presetID="51" presetClass="entr" presetSubtype="0" fill="hold" nodeType="afterEffect">
                                  <p:stCondLst>
                                    <p:cond delay="0"/>
                                  </p:stCondLst>
                                  <p:childTnLst>
                                    <p:set>
                                      <p:cBhvr>
                                        <p:cTn id="46" dur="1" fill="hold">
                                          <p:stCondLst>
                                            <p:cond delay="0"/>
                                          </p:stCondLst>
                                        </p:cTn>
                                        <p:tgtEl>
                                          <p:spTgt spid="37902"/>
                                        </p:tgtEl>
                                        <p:attrNameLst>
                                          <p:attrName>style.visibility</p:attrName>
                                        </p:attrNameLst>
                                      </p:cBhvr>
                                      <p:to>
                                        <p:strVal val="visible"/>
                                      </p:to>
                                    </p:set>
                                    <p:animEffect transition="in" filter="fade">
                                      <p:cBhvr>
                                        <p:cTn id="47" dur="770" decel="100000"/>
                                        <p:tgtEl>
                                          <p:spTgt spid="37902"/>
                                        </p:tgtEl>
                                      </p:cBhvr>
                                    </p:animEffect>
                                    <p:animScale>
                                      <p:cBhvr>
                                        <p:cTn id="48" dur="770" decel="100000"/>
                                        <p:tgtEl>
                                          <p:spTgt spid="37902"/>
                                        </p:tgtEl>
                                      </p:cBhvr>
                                      <p:from x="10000" y="10000"/>
                                      <p:to x="200000" y="450000"/>
                                    </p:animScale>
                                    <p:animScale>
                                      <p:cBhvr>
                                        <p:cTn id="49" dur="1230" accel="100000" fill="hold">
                                          <p:stCondLst>
                                            <p:cond delay="770"/>
                                          </p:stCondLst>
                                        </p:cTn>
                                        <p:tgtEl>
                                          <p:spTgt spid="37902"/>
                                        </p:tgtEl>
                                      </p:cBhvr>
                                      <p:from x="200000" y="450000"/>
                                      <p:to x="100000" y="100000"/>
                                    </p:animScale>
                                    <p:set>
                                      <p:cBhvr>
                                        <p:cTn id="50" dur="770" fill="hold"/>
                                        <p:tgtEl>
                                          <p:spTgt spid="37902"/>
                                        </p:tgtEl>
                                        <p:attrNameLst>
                                          <p:attrName>ppt_x</p:attrName>
                                        </p:attrNameLst>
                                      </p:cBhvr>
                                      <p:to>
                                        <p:strVal val="(0.5)"/>
                                      </p:to>
                                    </p:set>
                                    <p:anim from="(0.5)" to="(#ppt_x)" calcmode="lin" valueType="num">
                                      <p:cBhvr>
                                        <p:cTn id="51" dur="1230" accel="100000" fill="hold">
                                          <p:stCondLst>
                                            <p:cond delay="770"/>
                                          </p:stCondLst>
                                        </p:cTn>
                                        <p:tgtEl>
                                          <p:spTgt spid="37902"/>
                                        </p:tgtEl>
                                        <p:attrNameLst>
                                          <p:attrName>ppt_x</p:attrName>
                                        </p:attrNameLst>
                                      </p:cBhvr>
                                    </p:anim>
                                    <p:set>
                                      <p:cBhvr>
                                        <p:cTn id="52" dur="770" fill="hold"/>
                                        <p:tgtEl>
                                          <p:spTgt spid="37902"/>
                                        </p:tgtEl>
                                        <p:attrNameLst>
                                          <p:attrName>ppt_y</p:attrName>
                                        </p:attrNameLst>
                                      </p:cBhvr>
                                      <p:to>
                                        <p:strVal val="(#ppt_y+0.4)"/>
                                      </p:to>
                                    </p:set>
                                    <p:anim from="(#ppt_y+0.4)" to="(#ppt_y)" calcmode="lin" valueType="num">
                                      <p:cBhvr>
                                        <p:cTn id="53" dur="1230" accel="100000" fill="hold">
                                          <p:stCondLst>
                                            <p:cond delay="770"/>
                                          </p:stCondLst>
                                        </p:cTn>
                                        <p:tgtEl>
                                          <p:spTgt spid="37902"/>
                                        </p:tgtEl>
                                        <p:attrNameLst>
                                          <p:attrName>ppt_y</p:attrName>
                                        </p:attrNameLst>
                                      </p:cBhvr>
                                    </p:anim>
                                  </p:childTnLst>
                                </p:cTn>
                              </p:par>
                              <p:par>
                                <p:cTn id="54" presetID="1" presetClass="mediacall" presetSubtype="0" fill="hold" nodeType="withEffect">
                                  <p:stCondLst>
                                    <p:cond delay="0"/>
                                  </p:stCondLst>
                                  <p:childTnLst>
                                    <p:cmd type="call" cmd="playFrom(0.0)">
                                      <p:cBhvr>
                                        <p:cTn id="55" dur="1134" fill="hold"/>
                                        <p:tgtEl>
                                          <p:spTgt spid="14"/>
                                        </p:tgtEl>
                                      </p:cBhvr>
                                    </p:cmd>
                                  </p:childTnLst>
                                </p:cTn>
                              </p:par>
                            </p:childTnLst>
                          </p:cTn>
                        </p:par>
                        <p:par>
                          <p:cTn id="56" fill="hold" nodeType="afterGroup">
                            <p:stCondLst>
                              <p:cond delay="10000"/>
                            </p:stCondLst>
                            <p:childTnLst>
                              <p:par>
                                <p:cTn id="57" presetID="51" presetClass="entr" presetSubtype="0" fill="hold" nodeType="afterEffect">
                                  <p:stCondLst>
                                    <p:cond delay="0"/>
                                  </p:stCondLst>
                                  <p:childTnLst>
                                    <p:set>
                                      <p:cBhvr>
                                        <p:cTn id="58" dur="1" fill="hold">
                                          <p:stCondLst>
                                            <p:cond delay="0"/>
                                          </p:stCondLst>
                                        </p:cTn>
                                        <p:tgtEl>
                                          <p:spTgt spid="63494"/>
                                        </p:tgtEl>
                                        <p:attrNameLst>
                                          <p:attrName>style.visibility</p:attrName>
                                        </p:attrNameLst>
                                      </p:cBhvr>
                                      <p:to>
                                        <p:strVal val="visible"/>
                                      </p:to>
                                    </p:set>
                                    <p:animEffect transition="in" filter="fade">
                                      <p:cBhvr>
                                        <p:cTn id="59" dur="770" decel="100000"/>
                                        <p:tgtEl>
                                          <p:spTgt spid="63494"/>
                                        </p:tgtEl>
                                      </p:cBhvr>
                                    </p:animEffect>
                                    <p:animScale>
                                      <p:cBhvr>
                                        <p:cTn id="60" dur="770" decel="100000"/>
                                        <p:tgtEl>
                                          <p:spTgt spid="63494"/>
                                        </p:tgtEl>
                                      </p:cBhvr>
                                      <p:from x="10000" y="10000"/>
                                      <p:to x="200000" y="450000"/>
                                    </p:animScale>
                                    <p:animScale>
                                      <p:cBhvr>
                                        <p:cTn id="61" dur="1230" accel="100000" fill="hold">
                                          <p:stCondLst>
                                            <p:cond delay="770"/>
                                          </p:stCondLst>
                                        </p:cTn>
                                        <p:tgtEl>
                                          <p:spTgt spid="63494"/>
                                        </p:tgtEl>
                                      </p:cBhvr>
                                      <p:from x="200000" y="450000"/>
                                      <p:to x="100000" y="100000"/>
                                    </p:animScale>
                                    <p:set>
                                      <p:cBhvr>
                                        <p:cTn id="62" dur="770" fill="hold"/>
                                        <p:tgtEl>
                                          <p:spTgt spid="63494"/>
                                        </p:tgtEl>
                                        <p:attrNameLst>
                                          <p:attrName>ppt_x</p:attrName>
                                        </p:attrNameLst>
                                      </p:cBhvr>
                                      <p:to>
                                        <p:strVal val="(0.5)"/>
                                      </p:to>
                                    </p:set>
                                    <p:anim from="(0.5)" to="(#ppt_x)" calcmode="lin" valueType="num">
                                      <p:cBhvr>
                                        <p:cTn id="63" dur="1230" accel="100000" fill="hold">
                                          <p:stCondLst>
                                            <p:cond delay="770"/>
                                          </p:stCondLst>
                                        </p:cTn>
                                        <p:tgtEl>
                                          <p:spTgt spid="63494"/>
                                        </p:tgtEl>
                                        <p:attrNameLst>
                                          <p:attrName>ppt_x</p:attrName>
                                        </p:attrNameLst>
                                      </p:cBhvr>
                                    </p:anim>
                                    <p:set>
                                      <p:cBhvr>
                                        <p:cTn id="64" dur="770" fill="hold"/>
                                        <p:tgtEl>
                                          <p:spTgt spid="63494"/>
                                        </p:tgtEl>
                                        <p:attrNameLst>
                                          <p:attrName>ppt_y</p:attrName>
                                        </p:attrNameLst>
                                      </p:cBhvr>
                                      <p:to>
                                        <p:strVal val="(#ppt_y+0.4)"/>
                                      </p:to>
                                    </p:set>
                                    <p:anim from="(#ppt_y+0.4)" to="(#ppt_y)" calcmode="lin" valueType="num">
                                      <p:cBhvr>
                                        <p:cTn id="65" dur="1230" accel="100000" fill="hold">
                                          <p:stCondLst>
                                            <p:cond delay="770"/>
                                          </p:stCondLst>
                                        </p:cTn>
                                        <p:tgtEl>
                                          <p:spTgt spid="63494"/>
                                        </p:tgtEl>
                                        <p:attrNameLst>
                                          <p:attrName>ppt_y</p:attrName>
                                        </p:attrNameLst>
                                      </p:cBhvr>
                                    </p:anim>
                                  </p:childTnLst>
                                </p:cTn>
                              </p:par>
                              <p:par>
                                <p:cTn id="66" presetID="1" presetClass="mediacall" presetSubtype="0" fill="hold" nodeType="withEffect">
                                  <p:stCondLst>
                                    <p:cond delay="0"/>
                                  </p:stCondLst>
                                  <p:childTnLst>
                                    <p:cmd type="call" cmd="playFrom(0.0)">
                                      <p:cBhvr>
                                        <p:cTn id="67" dur="5761" fill="hold"/>
                                        <p:tgtEl>
                                          <p:spTgt spid="15"/>
                                        </p:tgtEl>
                                      </p:cBhvr>
                                    </p:cmd>
                                  </p:childTnLst>
                                </p:cTn>
                              </p:par>
                            </p:childTnLst>
                          </p:cTn>
                        </p:par>
                        <p:par>
                          <p:cTn id="68" fill="hold" nodeType="afterGroup">
                            <p:stCondLst>
                              <p:cond delay="15761"/>
                            </p:stCondLst>
                            <p:childTnLst>
                              <p:par>
                                <p:cTn id="69" presetID="51" presetClass="entr" presetSubtype="0" fill="hold" nodeType="afterEffect">
                                  <p:stCondLst>
                                    <p:cond delay="0"/>
                                  </p:stCondLst>
                                  <p:childTnLst>
                                    <p:set>
                                      <p:cBhvr>
                                        <p:cTn id="70" dur="1" fill="hold">
                                          <p:stCondLst>
                                            <p:cond delay="0"/>
                                          </p:stCondLst>
                                        </p:cTn>
                                        <p:tgtEl>
                                          <p:spTgt spid="63497"/>
                                        </p:tgtEl>
                                        <p:attrNameLst>
                                          <p:attrName>style.visibility</p:attrName>
                                        </p:attrNameLst>
                                      </p:cBhvr>
                                      <p:to>
                                        <p:strVal val="visible"/>
                                      </p:to>
                                    </p:set>
                                    <p:animEffect transition="in" filter="fade">
                                      <p:cBhvr>
                                        <p:cTn id="71" dur="770" decel="100000"/>
                                        <p:tgtEl>
                                          <p:spTgt spid="63497"/>
                                        </p:tgtEl>
                                      </p:cBhvr>
                                    </p:animEffect>
                                    <p:animScale>
                                      <p:cBhvr>
                                        <p:cTn id="72" dur="770" decel="100000"/>
                                        <p:tgtEl>
                                          <p:spTgt spid="63497"/>
                                        </p:tgtEl>
                                      </p:cBhvr>
                                      <p:from x="10000" y="10000"/>
                                      <p:to x="200000" y="450000"/>
                                    </p:animScale>
                                    <p:animScale>
                                      <p:cBhvr>
                                        <p:cTn id="73" dur="1230" accel="100000" fill="hold">
                                          <p:stCondLst>
                                            <p:cond delay="770"/>
                                          </p:stCondLst>
                                        </p:cTn>
                                        <p:tgtEl>
                                          <p:spTgt spid="63497"/>
                                        </p:tgtEl>
                                      </p:cBhvr>
                                      <p:from x="200000" y="450000"/>
                                      <p:to x="100000" y="100000"/>
                                    </p:animScale>
                                    <p:set>
                                      <p:cBhvr>
                                        <p:cTn id="74" dur="770" fill="hold"/>
                                        <p:tgtEl>
                                          <p:spTgt spid="63497"/>
                                        </p:tgtEl>
                                        <p:attrNameLst>
                                          <p:attrName>ppt_x</p:attrName>
                                        </p:attrNameLst>
                                      </p:cBhvr>
                                      <p:to>
                                        <p:strVal val="(0.5)"/>
                                      </p:to>
                                    </p:set>
                                    <p:anim from="(0.5)" to="(#ppt_x)" calcmode="lin" valueType="num">
                                      <p:cBhvr>
                                        <p:cTn id="75" dur="1230" accel="100000" fill="hold">
                                          <p:stCondLst>
                                            <p:cond delay="770"/>
                                          </p:stCondLst>
                                        </p:cTn>
                                        <p:tgtEl>
                                          <p:spTgt spid="63497"/>
                                        </p:tgtEl>
                                        <p:attrNameLst>
                                          <p:attrName>ppt_x</p:attrName>
                                        </p:attrNameLst>
                                      </p:cBhvr>
                                    </p:anim>
                                    <p:set>
                                      <p:cBhvr>
                                        <p:cTn id="76" dur="770" fill="hold"/>
                                        <p:tgtEl>
                                          <p:spTgt spid="63497"/>
                                        </p:tgtEl>
                                        <p:attrNameLst>
                                          <p:attrName>ppt_y</p:attrName>
                                        </p:attrNameLst>
                                      </p:cBhvr>
                                      <p:to>
                                        <p:strVal val="(#ppt_y+0.4)"/>
                                      </p:to>
                                    </p:set>
                                    <p:anim from="(#ppt_y+0.4)" to="(#ppt_y)" calcmode="lin" valueType="num">
                                      <p:cBhvr>
                                        <p:cTn id="77" dur="1230" accel="100000" fill="hold">
                                          <p:stCondLst>
                                            <p:cond delay="770"/>
                                          </p:stCondLst>
                                        </p:cTn>
                                        <p:tgtEl>
                                          <p:spTgt spid="63497"/>
                                        </p:tgtEl>
                                        <p:attrNameLst>
                                          <p:attrName>ppt_y</p:attrName>
                                        </p:attrNameLst>
                                      </p:cBhvr>
                                    </p:anim>
                                  </p:childTnLst>
                                </p:cTn>
                              </p:par>
                              <p:par>
                                <p:cTn id="78" presetID="1" presetClass="mediacall" presetSubtype="0" fill="hold" nodeType="withEffect">
                                  <p:stCondLst>
                                    <p:cond delay="0"/>
                                  </p:stCondLst>
                                  <p:childTnLst>
                                    <p:cmd type="call" cmd="playFrom(0.0)">
                                      <p:cBhvr>
                                        <p:cTn id="79" dur="9889" fill="hold"/>
                                        <p:tgtEl>
                                          <p:spTgt spid="16"/>
                                        </p:tgtEl>
                                      </p:cBhvr>
                                    </p:cmd>
                                  </p:childTnLst>
                                </p:cTn>
                              </p:par>
                            </p:childTnLst>
                          </p:cTn>
                        </p:par>
                        <p:par>
                          <p:cTn id="80" fill="hold" nodeType="afterGroup">
                            <p:stCondLst>
                              <p:cond delay="25650"/>
                            </p:stCondLst>
                            <p:childTnLst>
                              <p:par>
                                <p:cTn id="81" presetID="51" presetClass="entr" presetSubtype="0" fill="hold" nodeType="afterEffect">
                                  <p:stCondLst>
                                    <p:cond delay="0"/>
                                  </p:stCondLst>
                                  <p:childTnLst>
                                    <p:set>
                                      <p:cBhvr>
                                        <p:cTn id="82" dur="1" fill="hold">
                                          <p:stCondLst>
                                            <p:cond delay="0"/>
                                          </p:stCondLst>
                                        </p:cTn>
                                        <p:tgtEl>
                                          <p:spTgt spid="63496"/>
                                        </p:tgtEl>
                                        <p:attrNameLst>
                                          <p:attrName>style.visibility</p:attrName>
                                        </p:attrNameLst>
                                      </p:cBhvr>
                                      <p:to>
                                        <p:strVal val="visible"/>
                                      </p:to>
                                    </p:set>
                                    <p:animEffect transition="in" filter="fade">
                                      <p:cBhvr>
                                        <p:cTn id="83" dur="770" decel="100000"/>
                                        <p:tgtEl>
                                          <p:spTgt spid="63496"/>
                                        </p:tgtEl>
                                      </p:cBhvr>
                                    </p:animEffect>
                                    <p:animScale>
                                      <p:cBhvr>
                                        <p:cTn id="84" dur="770" decel="100000"/>
                                        <p:tgtEl>
                                          <p:spTgt spid="63496"/>
                                        </p:tgtEl>
                                      </p:cBhvr>
                                      <p:from x="10000" y="10000"/>
                                      <p:to x="200000" y="450000"/>
                                    </p:animScale>
                                    <p:animScale>
                                      <p:cBhvr>
                                        <p:cTn id="85" dur="1230" accel="100000" fill="hold">
                                          <p:stCondLst>
                                            <p:cond delay="770"/>
                                          </p:stCondLst>
                                        </p:cTn>
                                        <p:tgtEl>
                                          <p:spTgt spid="63496"/>
                                        </p:tgtEl>
                                      </p:cBhvr>
                                      <p:from x="200000" y="450000"/>
                                      <p:to x="100000" y="100000"/>
                                    </p:animScale>
                                    <p:set>
                                      <p:cBhvr>
                                        <p:cTn id="86" dur="770" fill="hold"/>
                                        <p:tgtEl>
                                          <p:spTgt spid="63496"/>
                                        </p:tgtEl>
                                        <p:attrNameLst>
                                          <p:attrName>ppt_x</p:attrName>
                                        </p:attrNameLst>
                                      </p:cBhvr>
                                      <p:to>
                                        <p:strVal val="(0.5)"/>
                                      </p:to>
                                    </p:set>
                                    <p:anim from="(0.5)" to="(#ppt_x)" calcmode="lin" valueType="num">
                                      <p:cBhvr>
                                        <p:cTn id="87" dur="1230" accel="100000" fill="hold">
                                          <p:stCondLst>
                                            <p:cond delay="770"/>
                                          </p:stCondLst>
                                        </p:cTn>
                                        <p:tgtEl>
                                          <p:spTgt spid="63496"/>
                                        </p:tgtEl>
                                        <p:attrNameLst>
                                          <p:attrName>ppt_x</p:attrName>
                                        </p:attrNameLst>
                                      </p:cBhvr>
                                    </p:anim>
                                    <p:set>
                                      <p:cBhvr>
                                        <p:cTn id="88" dur="770" fill="hold"/>
                                        <p:tgtEl>
                                          <p:spTgt spid="63496"/>
                                        </p:tgtEl>
                                        <p:attrNameLst>
                                          <p:attrName>ppt_y</p:attrName>
                                        </p:attrNameLst>
                                      </p:cBhvr>
                                      <p:to>
                                        <p:strVal val="(#ppt_y+0.4)"/>
                                      </p:to>
                                    </p:set>
                                    <p:anim from="(#ppt_y+0.4)" to="(#ppt_y)" calcmode="lin" valueType="num">
                                      <p:cBhvr>
                                        <p:cTn id="89" dur="1230" accel="100000" fill="hold">
                                          <p:stCondLst>
                                            <p:cond delay="770"/>
                                          </p:stCondLst>
                                        </p:cTn>
                                        <p:tgtEl>
                                          <p:spTgt spid="63496"/>
                                        </p:tgtEl>
                                        <p:attrNameLst>
                                          <p:attrName>ppt_y</p:attrName>
                                        </p:attrNameLst>
                                      </p:cBhvr>
                                    </p:anim>
                                  </p:childTnLst>
                                </p:cTn>
                              </p:par>
                              <p:par>
                                <p:cTn id="90" presetID="1" presetClass="mediacall" presetSubtype="0" fill="hold" nodeType="withEffect">
                                  <p:stCondLst>
                                    <p:cond delay="0"/>
                                  </p:stCondLst>
                                  <p:childTnLst>
                                    <p:cmd type="call" cmd="playFrom(0.0)">
                                      <p:cBhvr>
                                        <p:cTn id="91" dur="786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92" fill="hold" display="0">
                  <p:stCondLst>
                    <p:cond delay="indefinite"/>
                  </p:stCondLst>
                  <p:endCondLst>
                    <p:cond evt="onNext" delay="0">
                      <p:tgtEl>
                        <p:sldTgt/>
                      </p:tgtEl>
                    </p:cond>
                    <p:cond evt="onPrev" delay="0">
                      <p:tgtEl>
                        <p:sldTgt/>
                      </p:tgtEl>
                    </p:cond>
                    <p:cond evt="onStopAudio" delay="0">
                      <p:tgtEl>
                        <p:sldTgt/>
                      </p:tgtEl>
                    </p:cond>
                  </p:endCondLst>
                </p:cTn>
                <p:tgtEl>
                  <p:spTgt spid="10"/>
                </p:tgtEl>
              </p:cMediaNode>
            </p:audio>
            <p:audio>
              <p:cMediaNode>
                <p:cTn id="93" fill="hold" display="0">
                  <p:stCondLst>
                    <p:cond delay="indefinite"/>
                  </p:stCondLst>
                  <p:endCondLst>
                    <p:cond evt="onNext" delay="0">
                      <p:tgtEl>
                        <p:sldTgt/>
                      </p:tgtEl>
                    </p:cond>
                    <p:cond evt="onPrev" delay="0">
                      <p:tgtEl>
                        <p:sldTgt/>
                      </p:tgtEl>
                    </p:cond>
                    <p:cond evt="onStopAudio" delay="0">
                      <p:tgtEl>
                        <p:sldTgt/>
                      </p:tgtEl>
                    </p:cond>
                  </p:endCondLst>
                </p:cTn>
                <p:tgtEl>
                  <p:spTgt spid="11"/>
                </p:tgtEl>
              </p:cMediaNode>
            </p:audio>
            <p:audio>
              <p:cMediaNode>
                <p:cTn id="94" fill="hold" display="0">
                  <p:stCondLst>
                    <p:cond delay="indefinite"/>
                  </p:stCondLst>
                  <p:endCondLst>
                    <p:cond evt="onNext" delay="0">
                      <p:tgtEl>
                        <p:sldTgt/>
                      </p:tgtEl>
                    </p:cond>
                    <p:cond evt="onPrev" delay="0">
                      <p:tgtEl>
                        <p:sldTgt/>
                      </p:tgtEl>
                    </p:cond>
                    <p:cond evt="onStopAudio" delay="0">
                      <p:tgtEl>
                        <p:sldTgt/>
                      </p:tgtEl>
                    </p:cond>
                  </p:endCondLst>
                </p:cTn>
                <p:tgtEl>
                  <p:spTgt spid="12"/>
                </p:tgtEl>
              </p:cMediaNode>
            </p:audio>
            <p:audio>
              <p:cMediaNode>
                <p:cTn id="95" fill="hold" display="0">
                  <p:stCondLst>
                    <p:cond delay="indefinite"/>
                  </p:stCondLst>
                  <p:endCondLst>
                    <p:cond evt="onNext" delay="0">
                      <p:tgtEl>
                        <p:sldTgt/>
                      </p:tgtEl>
                    </p:cond>
                    <p:cond evt="onPrev" delay="0">
                      <p:tgtEl>
                        <p:sldTgt/>
                      </p:tgtEl>
                    </p:cond>
                    <p:cond evt="onStopAudio" delay="0">
                      <p:tgtEl>
                        <p:sldTgt/>
                      </p:tgtEl>
                    </p:cond>
                  </p:endCondLst>
                </p:cTn>
                <p:tgtEl>
                  <p:spTgt spid="14"/>
                </p:tgtEl>
              </p:cMediaNode>
            </p:audio>
            <p:audio>
              <p:cMediaNode>
                <p:cTn id="96" fill="hold" display="0">
                  <p:stCondLst>
                    <p:cond delay="indefinite"/>
                  </p:stCondLst>
                  <p:endCondLst>
                    <p:cond evt="onNext" delay="0">
                      <p:tgtEl>
                        <p:sldTgt/>
                      </p:tgtEl>
                    </p:cond>
                    <p:cond evt="onPrev" delay="0">
                      <p:tgtEl>
                        <p:sldTgt/>
                      </p:tgtEl>
                    </p:cond>
                    <p:cond evt="onStopAudio" delay="0">
                      <p:tgtEl>
                        <p:sldTgt/>
                      </p:tgtEl>
                    </p:cond>
                  </p:endCondLst>
                </p:cTn>
                <p:tgtEl>
                  <p:spTgt spid="15"/>
                </p:tgtEl>
              </p:cMediaNode>
            </p:audio>
            <p:audio>
              <p:cMediaNode>
                <p:cTn id="97" fill="hold" display="0">
                  <p:stCondLst>
                    <p:cond delay="indefinite"/>
                  </p:stCondLst>
                  <p:endCondLst>
                    <p:cond evt="onNext" delay="0">
                      <p:tgtEl>
                        <p:sldTgt/>
                      </p:tgtEl>
                    </p:cond>
                    <p:cond evt="onPrev" delay="0">
                      <p:tgtEl>
                        <p:sldTgt/>
                      </p:tgtEl>
                    </p:cond>
                    <p:cond evt="onStopAudio" delay="0">
                      <p:tgtEl>
                        <p:sldTgt/>
                      </p:tgtEl>
                    </p:cond>
                  </p:endCondLst>
                </p:cTn>
                <p:tgtEl>
                  <p:spTgt spid="16"/>
                </p:tgtEl>
              </p:cMediaNode>
            </p:audio>
            <p:audio>
              <p:cMediaNode>
                <p:cTn id="98" fill="hold" display="0">
                  <p:stCondLst>
                    <p:cond delay="indefinite"/>
                  </p:stCondLst>
                  <p:endCondLst>
                    <p:cond evt="onNext" delay="0">
                      <p:tgtEl>
                        <p:sldTgt/>
                      </p:tgtEl>
                    </p:cond>
                    <p:cond evt="onPrev" delay="0">
                      <p:tgtEl>
                        <p:sldTgt/>
                      </p:tgtEl>
                    </p:cond>
                    <p:cond evt="onStopAudio" delay="0">
                      <p:tgtEl>
                        <p:sldTgt/>
                      </p:tgtEl>
                    </p:cond>
                  </p:endCondLst>
                </p:cTn>
                <p:tgtEl>
                  <p:spTgt spid="17"/>
                </p:tgtEl>
              </p:cMediaNode>
            </p:audio>
            <p:audio>
              <p:cMediaNode>
                <p:cTn id="99" fill="hold" display="0">
                  <p:stCondLst>
                    <p:cond delay="indefinite"/>
                  </p:stCondLst>
                  <p:endCondLst>
                    <p:cond evt="onNext" delay="0">
                      <p:tgtEl>
                        <p:sldTgt/>
                      </p:tgtEl>
                    </p:cond>
                    <p:cond evt="onPrev" delay="0">
                      <p:tgtEl>
                        <p:sldTgt/>
                      </p:tgtEl>
                    </p:cond>
                    <p:cond evt="onStopAudio" delay="0">
                      <p:tgtEl>
                        <p:sldTgt/>
                      </p:tgtEl>
                    </p:cond>
                  </p:endCondLst>
                </p:cTn>
                <p:tgtEl>
                  <p:spTgt spid="18"/>
                </p:tgtEl>
              </p:cMediaNode>
            </p:audio>
          </p:childTnLst>
        </p:cTn>
      </p:par>
    </p:tnLst>
    <p:bldLst>
      <p:bldP spid="36866"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E6DCAC"/>
            </a:gs>
            <a:gs pos="12000">
              <a:srgbClr val="E6D78A"/>
            </a:gs>
            <a:gs pos="30000">
              <a:srgbClr val="C7AC4C"/>
            </a:gs>
            <a:gs pos="45000">
              <a:srgbClr val="E6D78A"/>
            </a:gs>
            <a:gs pos="77000">
              <a:srgbClr val="C7AC4C"/>
            </a:gs>
            <a:gs pos="100000">
              <a:srgbClr val="E6DCAC"/>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39938" name="Content Placeholder 2"/>
          <p:cNvSpPr>
            <a:spLocks noGrp="1"/>
          </p:cNvSpPr>
          <p:nvPr>
            <p:ph idx="1"/>
          </p:nvPr>
        </p:nvSpPr>
        <p:spPr>
          <a:xfrm>
            <a:off x="533400" y="3505200"/>
            <a:ext cx="8001000" cy="2740025"/>
          </a:xfrm>
        </p:spPr>
        <p:txBody>
          <a:bodyPr/>
          <a:lstStyle/>
          <a:p>
            <a:pPr>
              <a:defRPr/>
            </a:pPr>
            <a:r>
              <a:rPr lang="en-US" sz="3800" dirty="0" smtClean="0">
                <a:effectLst>
                  <a:outerShdw blurRad="38100" dist="38100" dir="2700000" algn="tl">
                    <a:srgbClr val="000000">
                      <a:alpha val="43137"/>
                    </a:srgbClr>
                  </a:outerShdw>
                </a:effectLst>
              </a:rPr>
              <a:t>How do some people place too much value on such things?</a:t>
            </a:r>
          </a:p>
          <a:p>
            <a:pPr>
              <a:defRPr/>
            </a:pPr>
            <a:r>
              <a:rPr lang="en-US" sz="3800" dirty="0" smtClean="0">
                <a:effectLst>
                  <a:outerShdw blurRad="38100" dist="38100" dir="2700000" algn="tl">
                    <a:srgbClr val="000000">
                      <a:alpha val="43137"/>
                    </a:srgbClr>
                  </a:outerShdw>
                </a:effectLst>
              </a:rPr>
              <a:t>What can we do to avoid worshiping worldly things or making them too important in our lives?</a:t>
            </a:r>
          </a:p>
        </p:txBody>
      </p:sp>
      <p:sp>
        <p:nvSpPr>
          <p:cNvPr id="37891" name="TextBox 2"/>
          <p:cNvSpPr txBox="1">
            <a:spLocks noChangeArrowheads="1"/>
          </p:cNvSpPr>
          <p:nvPr/>
        </p:nvSpPr>
        <p:spPr bwMode="auto">
          <a:xfrm>
            <a:off x="6477000" y="6172200"/>
            <a:ext cx="1752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Enrichment Activity #5</a:t>
            </a:r>
          </a:p>
        </p:txBody>
      </p:sp>
      <p:sp>
        <p:nvSpPr>
          <p:cNvPr id="5" name="Content Placeholder 2"/>
          <p:cNvSpPr txBox="1">
            <a:spLocks/>
          </p:cNvSpPr>
          <p:nvPr/>
        </p:nvSpPr>
        <p:spPr bwMode="auto">
          <a:xfrm>
            <a:off x="533400" y="685800"/>
            <a:ext cx="5181600" cy="2747963"/>
          </a:xfrm>
          <a:prstGeom prst="rect">
            <a:avLst/>
          </a:prstGeom>
          <a:noFill/>
          <a:ln w="9525">
            <a:noFill/>
            <a:miter lim="800000"/>
            <a:headEnd/>
            <a:tailEnd/>
          </a:ln>
        </p:spPr>
        <p:txBody>
          <a:bodyPr lIns="0" tIns="0" rIns="0" bIns="0">
            <a:spAutoFit/>
          </a:bodyPr>
          <a:lstStyle/>
          <a:p>
            <a:pPr marL="396875" indent="-396875" defTabSz="912813" eaLnBrk="0" hangingPunct="0">
              <a:lnSpc>
                <a:spcPct val="90000"/>
              </a:lnSpc>
              <a:spcBef>
                <a:spcPct val="20000"/>
              </a:spcBef>
              <a:buFontTx/>
              <a:buBlip>
                <a:blip r:embed="rId2"/>
              </a:buBlip>
              <a:defRPr/>
            </a:pPr>
            <a:r>
              <a:rPr lang="en-US" sz="3800" dirty="0">
                <a:effectLst>
                  <a:outerShdw blurRad="38100" dist="38100" dir="2700000" algn="tl">
                    <a:srgbClr val="000000">
                      <a:alpha val="43137"/>
                    </a:srgbClr>
                  </a:outerShdw>
                </a:effectLst>
                <a:latin typeface="+mn-lt"/>
              </a:rPr>
              <a:t>I’m going to draw a big rock on the board.</a:t>
            </a:r>
          </a:p>
          <a:p>
            <a:pPr marL="396875" indent="-396875" defTabSz="912813" eaLnBrk="0" hangingPunct="0">
              <a:lnSpc>
                <a:spcPct val="90000"/>
              </a:lnSpc>
              <a:spcBef>
                <a:spcPct val="20000"/>
              </a:spcBef>
              <a:buFontTx/>
              <a:buBlip>
                <a:blip r:embed="rId2"/>
              </a:buBlip>
              <a:defRPr/>
            </a:pPr>
            <a:r>
              <a:rPr lang="en-US" sz="3800" dirty="0">
                <a:effectLst>
                  <a:outerShdw blurRad="38100" dist="38100" dir="2700000" algn="tl">
                    <a:srgbClr val="000000">
                      <a:alpha val="43137"/>
                    </a:srgbClr>
                  </a:outerShdw>
                </a:effectLst>
                <a:latin typeface="+mn-lt"/>
              </a:rPr>
              <a:t>Take turns choosing one of the word strips and attach it to the rock.</a:t>
            </a:r>
          </a:p>
        </p:txBody>
      </p:sp>
      <p:pic>
        <p:nvPicPr>
          <p:cNvPr id="6" name="Picture 6" descr="[rock.JPG]"/>
          <p:cNvPicPr>
            <a:picLocks noChangeAspect="1" noChangeArrowheads="1"/>
          </p:cNvPicPr>
          <p:nvPr/>
        </p:nvPicPr>
        <p:blipFill>
          <a:blip r:embed="rId3"/>
          <a:srcRect/>
          <a:stretch>
            <a:fillRect/>
          </a:stretch>
        </p:blipFill>
        <p:spPr bwMode="auto">
          <a:xfrm>
            <a:off x="5867400" y="685800"/>
            <a:ext cx="2430463" cy="2740025"/>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in)">
                                      <p:cBhvr>
                                        <p:cTn id="7" dur="1000"/>
                                        <p:tgtEl>
                                          <p:spTgt spid="5">
                                            <p:txEl>
                                              <p:pRg st="0" end="0"/>
                                            </p:txEl>
                                          </p:spTgt>
                                        </p:tgtEl>
                                      </p:cBhvr>
                                    </p:animEffect>
                                  </p:childTnLst>
                                </p:cTn>
                              </p:par>
                            </p:childTnLst>
                          </p:cTn>
                        </p:par>
                        <p:par>
                          <p:cTn id="8" fill="hold" nodeType="afterGroup">
                            <p:stCondLst>
                              <p:cond delay="1000"/>
                            </p:stCondLst>
                            <p:childTnLst>
                              <p:par>
                                <p:cTn id="9" presetID="26"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80">
                                          <p:stCondLst>
                                            <p:cond delay="0"/>
                                          </p:stCondLst>
                                        </p:cTn>
                                        <p:tgtEl>
                                          <p:spTgt spid="6"/>
                                        </p:tgtEl>
                                      </p:cBhvr>
                                    </p:animEffect>
                                    <p:anim calcmode="lin" valueType="num">
                                      <p:cBhvr>
                                        <p:cTn id="12"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7" dur="26">
                                          <p:stCondLst>
                                            <p:cond delay="650"/>
                                          </p:stCondLst>
                                        </p:cTn>
                                        <p:tgtEl>
                                          <p:spTgt spid="6"/>
                                        </p:tgtEl>
                                      </p:cBhvr>
                                      <p:to x="100000" y="60000"/>
                                    </p:animScale>
                                    <p:animScale>
                                      <p:cBhvr>
                                        <p:cTn id="18" dur="166" decel="50000">
                                          <p:stCondLst>
                                            <p:cond delay="676"/>
                                          </p:stCondLst>
                                        </p:cTn>
                                        <p:tgtEl>
                                          <p:spTgt spid="6"/>
                                        </p:tgtEl>
                                      </p:cBhvr>
                                      <p:to x="100000" y="100000"/>
                                    </p:animScale>
                                    <p:animScale>
                                      <p:cBhvr>
                                        <p:cTn id="19" dur="26">
                                          <p:stCondLst>
                                            <p:cond delay="1312"/>
                                          </p:stCondLst>
                                        </p:cTn>
                                        <p:tgtEl>
                                          <p:spTgt spid="6"/>
                                        </p:tgtEl>
                                      </p:cBhvr>
                                      <p:to x="100000" y="80000"/>
                                    </p:animScale>
                                    <p:animScale>
                                      <p:cBhvr>
                                        <p:cTn id="20" dur="166" decel="50000">
                                          <p:stCondLst>
                                            <p:cond delay="1338"/>
                                          </p:stCondLst>
                                        </p:cTn>
                                        <p:tgtEl>
                                          <p:spTgt spid="6"/>
                                        </p:tgtEl>
                                      </p:cBhvr>
                                      <p:to x="100000" y="100000"/>
                                    </p:animScale>
                                    <p:animScale>
                                      <p:cBhvr>
                                        <p:cTn id="21" dur="26">
                                          <p:stCondLst>
                                            <p:cond delay="1642"/>
                                          </p:stCondLst>
                                        </p:cTn>
                                        <p:tgtEl>
                                          <p:spTgt spid="6"/>
                                        </p:tgtEl>
                                      </p:cBhvr>
                                      <p:to x="100000" y="90000"/>
                                    </p:animScale>
                                    <p:animScale>
                                      <p:cBhvr>
                                        <p:cTn id="22" dur="166" decel="50000">
                                          <p:stCondLst>
                                            <p:cond delay="1668"/>
                                          </p:stCondLst>
                                        </p:cTn>
                                        <p:tgtEl>
                                          <p:spTgt spid="6"/>
                                        </p:tgtEl>
                                      </p:cBhvr>
                                      <p:to x="100000" y="100000"/>
                                    </p:animScale>
                                    <p:animScale>
                                      <p:cBhvr>
                                        <p:cTn id="23" dur="26">
                                          <p:stCondLst>
                                            <p:cond delay="1808"/>
                                          </p:stCondLst>
                                        </p:cTn>
                                        <p:tgtEl>
                                          <p:spTgt spid="6"/>
                                        </p:tgtEl>
                                      </p:cBhvr>
                                      <p:to x="100000" y="95000"/>
                                    </p:animScale>
                                    <p:animScale>
                                      <p:cBhvr>
                                        <p:cTn id="24" dur="166" decel="50000">
                                          <p:stCondLst>
                                            <p:cond delay="1834"/>
                                          </p:stCondLst>
                                        </p:cTn>
                                        <p:tgtEl>
                                          <p:spTgt spid="6"/>
                                        </p:tgtEl>
                                      </p:cBhvr>
                                      <p:to x="100000" y="100000"/>
                                    </p:animScale>
                                  </p:childTnLst>
                                </p:cTn>
                              </p:par>
                            </p:childTnLst>
                          </p:cTn>
                        </p:par>
                      </p:childTnLst>
                    </p:cTn>
                  </p:par>
                  <p:par>
                    <p:cTn id="25" fill="hold" nodeType="clickPar">
                      <p:stCondLst>
                        <p:cond delay="indefinite"/>
                      </p:stCondLst>
                      <p:childTnLst>
                        <p:par>
                          <p:cTn id="26" fill="hold" nodeType="withGroup">
                            <p:stCondLst>
                              <p:cond delay="0"/>
                            </p:stCondLst>
                            <p:childTnLst>
                              <p:par>
                                <p:cTn id="27" presetID="4" presetClass="entr" presetSubtype="32" fill="hold" nodeType="clickEffect">
                                  <p:stCondLst>
                                    <p:cond delay="0"/>
                                  </p:stCondLst>
                                  <p:childTnLst>
                                    <p:set>
                                      <p:cBhvr>
                                        <p:cTn id="28" dur="1" fill="hold">
                                          <p:stCondLst>
                                            <p:cond delay="0"/>
                                          </p:stCondLst>
                                        </p:cTn>
                                        <p:tgtEl>
                                          <p:spTgt spid="5">
                                            <p:txEl>
                                              <p:pRg st="1" end="1"/>
                                            </p:txEl>
                                          </p:spTgt>
                                        </p:tgtEl>
                                        <p:attrNameLst>
                                          <p:attrName>style.visibility</p:attrName>
                                        </p:attrNameLst>
                                      </p:cBhvr>
                                      <p:to>
                                        <p:strVal val="visible"/>
                                      </p:to>
                                    </p:set>
                                    <p:animEffect transition="in" filter="box(out)">
                                      <p:cBhvr>
                                        <p:cTn id="29" dur="1000"/>
                                        <p:tgtEl>
                                          <p:spTgt spid="5">
                                            <p:txEl>
                                              <p:pRg st="1" end="1"/>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4" presetClass="entr" presetSubtype="16" fill="hold" grpId="0" nodeType="clickEffect">
                                  <p:stCondLst>
                                    <p:cond delay="0"/>
                                  </p:stCondLst>
                                  <p:childTnLst>
                                    <p:set>
                                      <p:cBhvr>
                                        <p:cTn id="33" dur="1" fill="hold">
                                          <p:stCondLst>
                                            <p:cond delay="0"/>
                                          </p:stCondLst>
                                        </p:cTn>
                                        <p:tgtEl>
                                          <p:spTgt spid="39938">
                                            <p:txEl>
                                              <p:pRg st="0" end="0"/>
                                            </p:txEl>
                                          </p:spTgt>
                                        </p:tgtEl>
                                        <p:attrNameLst>
                                          <p:attrName>style.visibility</p:attrName>
                                        </p:attrNameLst>
                                      </p:cBhvr>
                                      <p:to>
                                        <p:strVal val="visible"/>
                                      </p:to>
                                    </p:set>
                                    <p:animEffect transition="in" filter="box(in)">
                                      <p:cBhvr>
                                        <p:cTn id="34" dur="1000"/>
                                        <p:tgtEl>
                                          <p:spTgt spid="39938">
                                            <p:txEl>
                                              <p:pRg st="0" end="0"/>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4" presetClass="entr" presetSubtype="32" fill="hold" grpId="0" nodeType="clickEffect">
                                  <p:stCondLst>
                                    <p:cond delay="0"/>
                                  </p:stCondLst>
                                  <p:childTnLst>
                                    <p:set>
                                      <p:cBhvr>
                                        <p:cTn id="38" dur="1" fill="hold">
                                          <p:stCondLst>
                                            <p:cond delay="0"/>
                                          </p:stCondLst>
                                        </p:cTn>
                                        <p:tgtEl>
                                          <p:spTgt spid="39938">
                                            <p:txEl>
                                              <p:pRg st="1" end="1"/>
                                            </p:txEl>
                                          </p:spTgt>
                                        </p:tgtEl>
                                        <p:attrNameLst>
                                          <p:attrName>style.visibility</p:attrName>
                                        </p:attrNameLst>
                                      </p:cBhvr>
                                      <p:to>
                                        <p:strVal val="visible"/>
                                      </p:to>
                                    </p:set>
                                    <p:animEffect transition="in" filter="box(out)">
                                      <p:cBhvr>
                                        <p:cTn id="39" dur="1000"/>
                                        <p:tgtEl>
                                          <p:spTgt spid="3993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build="p"/>
      <p:bldP spid="5" grpId="0" build="allAtOnce"/>
    </p:bldLst>
  </p:timing>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rgbClr val="E6DCAC"/>
            </a:gs>
            <a:gs pos="12000">
              <a:srgbClr val="E6D78A"/>
            </a:gs>
            <a:gs pos="30000">
              <a:srgbClr val="C7AC4C"/>
            </a:gs>
            <a:gs pos="45000">
              <a:srgbClr val="E6D78A"/>
            </a:gs>
            <a:gs pos="77000">
              <a:srgbClr val="C7AC4C"/>
            </a:gs>
            <a:gs pos="100000">
              <a:srgbClr val="E6DCAC"/>
            </a:gs>
          </a:gsLst>
          <a:path path="circle">
            <a:fillToRect r="100000" b="100000"/>
          </a:path>
        </a:gradFill>
        <a:effectLst/>
      </p:bgPr>
    </p:bg>
    <p:spTree>
      <p:nvGrpSpPr>
        <p:cNvPr id="1" name=""/>
        <p:cNvGrpSpPr/>
        <p:nvPr/>
      </p:nvGrpSpPr>
      <p:grpSpPr>
        <a:xfrm>
          <a:off x="0" y="0"/>
          <a:ext cx="0" cy="0"/>
          <a:chOff x="0" y="0"/>
          <a:chExt cx="0" cy="0"/>
        </a:xfrm>
      </p:grpSpPr>
      <p:sp>
        <p:nvSpPr>
          <p:cNvPr id="39938" name="Content Placeholder 2"/>
          <p:cNvSpPr>
            <a:spLocks noGrp="1"/>
          </p:cNvSpPr>
          <p:nvPr>
            <p:ph idx="1"/>
          </p:nvPr>
        </p:nvSpPr>
        <p:spPr>
          <a:xfrm>
            <a:off x="533400" y="685800"/>
            <a:ext cx="7696200" cy="5705475"/>
          </a:xfrm>
        </p:spPr>
        <p:txBody>
          <a:bodyPr/>
          <a:lstStyle/>
          <a:p>
            <a:pPr>
              <a:defRPr/>
            </a:pPr>
            <a:r>
              <a:rPr lang="en-US" sz="3600" dirty="0" smtClean="0">
                <a:effectLst>
                  <a:outerShdw blurRad="38100" dist="38100" dir="2700000" algn="tl">
                    <a:srgbClr val="000000">
                      <a:alpha val="43137"/>
                    </a:srgbClr>
                  </a:outerShdw>
                </a:effectLst>
              </a:rPr>
              <a:t>How can we put Heavenly Father and what he wants us to do first in our lives?</a:t>
            </a:r>
          </a:p>
          <a:p>
            <a:pPr>
              <a:defRPr/>
            </a:pPr>
            <a:r>
              <a:rPr lang="en-US" sz="3600" dirty="0" smtClean="0">
                <a:effectLst>
                  <a:outerShdw blurRad="38100" dist="38100" dir="2700000" algn="tl">
                    <a:srgbClr val="000000">
                      <a:alpha val="43137"/>
                    </a:srgbClr>
                  </a:outerShdw>
                </a:effectLst>
              </a:rPr>
              <a:t>Let’s memorize a part of </a:t>
            </a:r>
            <a:r>
              <a:rPr lang="en-US" sz="3600" b="1" dirty="0" smtClean="0">
                <a:solidFill>
                  <a:schemeClr val="accent1">
                    <a:lumMod val="50000"/>
                  </a:schemeClr>
                </a:solidFill>
                <a:effectLst>
                  <a:outerShdw blurRad="38100" dist="38100" dir="2700000" algn="tl">
                    <a:srgbClr val="000000">
                      <a:alpha val="43137"/>
                    </a:srgbClr>
                  </a:outerShdw>
                </a:effectLst>
                <a:latin typeface="Tempus Sans ITC" pitchFamily="82" charset="0"/>
              </a:rPr>
              <a:t>1 Kings 18:21</a:t>
            </a:r>
            <a:r>
              <a:rPr lang="en-US" sz="3600" dirty="0" smtClean="0">
                <a:solidFill>
                  <a:schemeClr val="accent1">
                    <a:lumMod val="50000"/>
                  </a:schemeClr>
                </a:solidFill>
                <a:effectLst>
                  <a:outerShdw blurRad="38100" dist="38100" dir="2700000" algn="tl">
                    <a:srgbClr val="000000">
                      <a:alpha val="43137"/>
                    </a:srgbClr>
                  </a:outerShdw>
                </a:effectLst>
              </a:rPr>
              <a:t>: </a:t>
            </a:r>
            <a:r>
              <a:rPr lang="en-US" sz="3600" b="1" dirty="0" smtClean="0">
                <a:solidFill>
                  <a:schemeClr val="accent1">
                    <a:lumMod val="50000"/>
                  </a:schemeClr>
                </a:solidFill>
                <a:effectLst>
                  <a:outerShdw blurRad="38100" dist="38100" dir="2700000" algn="tl">
                    <a:srgbClr val="000000">
                      <a:alpha val="43137"/>
                    </a:srgbClr>
                  </a:outerShdw>
                </a:effectLst>
                <a:latin typeface="Tempus Sans ITC" pitchFamily="82" charset="0"/>
              </a:rPr>
              <a:t>“How long halt ye between two opinions? if the Lord be God, follow him.” </a:t>
            </a:r>
          </a:p>
          <a:p>
            <a:pPr>
              <a:defRPr/>
            </a:pPr>
            <a:r>
              <a:rPr lang="en-US" sz="3600" dirty="0" smtClean="0">
                <a:effectLst>
                  <a:outerShdw blurRad="38100" dist="38100" dir="2700000" algn="tl">
                    <a:srgbClr val="000000">
                      <a:alpha val="43137"/>
                    </a:srgbClr>
                  </a:outerShdw>
                </a:effectLst>
              </a:rPr>
              <a:t>Is it important to decide now to always worship Heavenly Father and to not allow other things to pull us away from him?</a:t>
            </a:r>
          </a:p>
        </p:txBody>
      </p:sp>
      <p:sp>
        <p:nvSpPr>
          <p:cNvPr id="38915" name="TextBox 2"/>
          <p:cNvSpPr txBox="1">
            <a:spLocks noChangeArrowheads="1"/>
          </p:cNvSpPr>
          <p:nvPr/>
        </p:nvSpPr>
        <p:spPr bwMode="auto">
          <a:xfrm>
            <a:off x="6477000" y="6172200"/>
            <a:ext cx="1752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Enrichment Activity #5</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withEffect">
                                  <p:stCondLst>
                                    <p:cond delay="0"/>
                                  </p:stCondLst>
                                  <p:childTnLst>
                                    <p:set>
                                      <p:cBhvr>
                                        <p:cTn id="6" dur="1" fill="hold">
                                          <p:stCondLst>
                                            <p:cond delay="0"/>
                                          </p:stCondLst>
                                        </p:cTn>
                                        <p:tgtEl>
                                          <p:spTgt spid="39938">
                                            <p:txEl>
                                              <p:pRg st="0" end="0"/>
                                            </p:txEl>
                                          </p:spTgt>
                                        </p:tgtEl>
                                        <p:attrNameLst>
                                          <p:attrName>style.visibility</p:attrName>
                                        </p:attrNameLst>
                                      </p:cBhvr>
                                      <p:to>
                                        <p:strVal val="visible"/>
                                      </p:to>
                                    </p:set>
                                    <p:animEffect transition="in" filter="fade">
                                      <p:cBhvr>
                                        <p:cTn id="7" dur="800" decel="100000"/>
                                        <p:tgtEl>
                                          <p:spTgt spid="39938">
                                            <p:txEl>
                                              <p:pRg st="0" end="0"/>
                                            </p:txEl>
                                          </p:spTgt>
                                        </p:tgtEl>
                                      </p:cBhvr>
                                    </p:animEffect>
                                    <p:anim calcmode="lin" valueType="num">
                                      <p:cBhvr>
                                        <p:cTn id="8" dur="800" decel="100000" fill="hold"/>
                                        <p:tgtEl>
                                          <p:spTgt spid="39938">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39938">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39938">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9938">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9938">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39938">
                                            <p:txEl>
                                              <p:pRg st="1" end="1"/>
                                            </p:txEl>
                                          </p:spTgt>
                                        </p:tgtEl>
                                        <p:attrNameLst>
                                          <p:attrName>style.visibility</p:attrName>
                                        </p:attrNameLst>
                                      </p:cBhvr>
                                      <p:to>
                                        <p:strVal val="visible"/>
                                      </p:to>
                                    </p:set>
                                    <p:animEffect transition="in" filter="fade">
                                      <p:cBhvr>
                                        <p:cTn id="17" dur="800" decel="100000"/>
                                        <p:tgtEl>
                                          <p:spTgt spid="39938">
                                            <p:txEl>
                                              <p:pRg st="1" end="1"/>
                                            </p:txEl>
                                          </p:spTgt>
                                        </p:tgtEl>
                                      </p:cBhvr>
                                    </p:animEffect>
                                    <p:anim calcmode="lin" valueType="num">
                                      <p:cBhvr>
                                        <p:cTn id="18" dur="800" decel="100000" fill="hold"/>
                                        <p:tgtEl>
                                          <p:spTgt spid="39938">
                                            <p:txEl>
                                              <p:pRg st="1" end="1"/>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39938">
                                            <p:txEl>
                                              <p:pRg st="1" end="1"/>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39938">
                                            <p:txEl>
                                              <p:pRg st="1" end="1"/>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39938">
                                            <p:txEl>
                                              <p:pRg st="1" end="1"/>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39938">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30" presetClass="entr" presetSubtype="0" fill="hold" grpId="0" nodeType="clickEffect">
                                  <p:stCondLst>
                                    <p:cond delay="0"/>
                                  </p:stCondLst>
                                  <p:childTnLst>
                                    <p:set>
                                      <p:cBhvr>
                                        <p:cTn id="26" dur="1" fill="hold">
                                          <p:stCondLst>
                                            <p:cond delay="0"/>
                                          </p:stCondLst>
                                        </p:cTn>
                                        <p:tgtEl>
                                          <p:spTgt spid="39938">
                                            <p:txEl>
                                              <p:pRg st="2" end="2"/>
                                            </p:txEl>
                                          </p:spTgt>
                                        </p:tgtEl>
                                        <p:attrNameLst>
                                          <p:attrName>style.visibility</p:attrName>
                                        </p:attrNameLst>
                                      </p:cBhvr>
                                      <p:to>
                                        <p:strVal val="visible"/>
                                      </p:to>
                                    </p:set>
                                    <p:animEffect transition="in" filter="fade">
                                      <p:cBhvr>
                                        <p:cTn id="27" dur="800" decel="100000"/>
                                        <p:tgtEl>
                                          <p:spTgt spid="39938">
                                            <p:txEl>
                                              <p:pRg st="2" end="2"/>
                                            </p:txEl>
                                          </p:spTgt>
                                        </p:tgtEl>
                                      </p:cBhvr>
                                    </p:animEffect>
                                    <p:anim calcmode="lin" valueType="num">
                                      <p:cBhvr>
                                        <p:cTn id="28" dur="800" decel="100000" fill="hold"/>
                                        <p:tgtEl>
                                          <p:spTgt spid="39938">
                                            <p:txEl>
                                              <p:pRg st="2" end="2"/>
                                            </p:txEl>
                                          </p:spTgt>
                                        </p:tgtEl>
                                        <p:attrNameLst>
                                          <p:attrName>style.rotation</p:attrName>
                                        </p:attrNameLst>
                                      </p:cBhvr>
                                      <p:tavLst>
                                        <p:tav tm="0">
                                          <p:val>
                                            <p:fltVal val="-90"/>
                                          </p:val>
                                        </p:tav>
                                        <p:tav tm="100000">
                                          <p:val>
                                            <p:fltVal val="0"/>
                                          </p:val>
                                        </p:tav>
                                      </p:tavLst>
                                    </p:anim>
                                    <p:anim calcmode="lin" valueType="num">
                                      <p:cBhvr>
                                        <p:cTn id="29" dur="800" decel="100000" fill="hold"/>
                                        <p:tgtEl>
                                          <p:spTgt spid="39938">
                                            <p:txEl>
                                              <p:pRg st="2" end="2"/>
                                            </p:txEl>
                                          </p:spTgt>
                                        </p:tgtEl>
                                        <p:attrNameLst>
                                          <p:attrName>ppt_x</p:attrName>
                                        </p:attrNameLst>
                                      </p:cBhvr>
                                      <p:tavLst>
                                        <p:tav tm="0">
                                          <p:val>
                                            <p:strVal val="#ppt_x+0.4"/>
                                          </p:val>
                                        </p:tav>
                                        <p:tav tm="100000">
                                          <p:val>
                                            <p:strVal val="#ppt_x-0.05"/>
                                          </p:val>
                                        </p:tav>
                                      </p:tavLst>
                                    </p:anim>
                                    <p:anim calcmode="lin" valueType="num">
                                      <p:cBhvr>
                                        <p:cTn id="30" dur="800" decel="100000" fill="hold"/>
                                        <p:tgtEl>
                                          <p:spTgt spid="39938">
                                            <p:txEl>
                                              <p:pRg st="2" end="2"/>
                                            </p:txEl>
                                          </p:spTgt>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39938">
                                            <p:txEl>
                                              <p:pRg st="2" end="2"/>
                                            </p:txEl>
                                          </p:spTgt>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39938">
                                            <p:txEl>
                                              <p:pRg st="2" end="2"/>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rotWithShape="1">
          <a:gsLst>
            <a:gs pos="0">
              <a:srgbClr val="E6DCAC"/>
            </a:gs>
            <a:gs pos="12000">
              <a:srgbClr val="E6D78A"/>
            </a:gs>
            <a:gs pos="30000">
              <a:srgbClr val="C7AC4C"/>
            </a:gs>
            <a:gs pos="45000">
              <a:srgbClr val="E6D78A"/>
            </a:gs>
            <a:gs pos="77000">
              <a:srgbClr val="C7AC4C"/>
            </a:gs>
            <a:gs pos="100000">
              <a:srgbClr val="E6DCAC"/>
            </a:gs>
          </a:gsLst>
          <a:lin ang="5400000" scaled="1"/>
        </a:gradFill>
        <a:effectLst/>
      </p:bgPr>
    </p:bg>
    <p:spTree>
      <p:nvGrpSpPr>
        <p:cNvPr id="1" name=""/>
        <p:cNvGrpSpPr/>
        <p:nvPr/>
      </p:nvGrpSpPr>
      <p:grpSpPr>
        <a:xfrm>
          <a:off x="0" y="0"/>
          <a:ext cx="0" cy="0"/>
          <a:chOff x="0" y="0"/>
          <a:chExt cx="0" cy="0"/>
        </a:xfrm>
      </p:grpSpPr>
      <p:sp>
        <p:nvSpPr>
          <p:cNvPr id="40962" name="Content Placeholder 2"/>
          <p:cNvSpPr>
            <a:spLocks noGrp="1"/>
          </p:cNvSpPr>
          <p:nvPr>
            <p:ph idx="1"/>
          </p:nvPr>
        </p:nvSpPr>
        <p:spPr>
          <a:xfrm>
            <a:off x="533400" y="609600"/>
            <a:ext cx="7924800" cy="6205538"/>
          </a:xfrm>
        </p:spPr>
        <p:txBody>
          <a:bodyPr/>
          <a:lstStyle/>
          <a:p>
            <a:pPr>
              <a:defRPr/>
            </a:pPr>
            <a:r>
              <a:rPr lang="en-US" sz="3600" dirty="0" smtClean="0">
                <a:effectLst>
                  <a:outerShdw blurRad="38100" dist="38100" dir="2700000" algn="tl">
                    <a:srgbClr val="000000">
                      <a:alpha val="43137"/>
                    </a:srgbClr>
                  </a:outerShdw>
                </a:effectLst>
              </a:rPr>
              <a:t>We worship what is most important to us. </a:t>
            </a:r>
          </a:p>
          <a:p>
            <a:pPr>
              <a:defRPr/>
            </a:pPr>
            <a:r>
              <a:rPr lang="en-US" sz="3600" dirty="0" smtClean="0">
                <a:effectLst>
                  <a:outerShdw blurRad="38100" dist="38100" dir="2700000" algn="tl">
                    <a:srgbClr val="000000">
                      <a:alpha val="43137"/>
                    </a:srgbClr>
                  </a:outerShdw>
                </a:effectLst>
              </a:rPr>
              <a:t>This is why the Savior said, </a:t>
            </a:r>
            <a:r>
              <a:rPr lang="en-US" sz="3600" b="1" dirty="0" smtClean="0">
                <a:solidFill>
                  <a:schemeClr val="accent1">
                    <a:lumMod val="50000"/>
                  </a:schemeClr>
                </a:solidFill>
                <a:effectLst>
                  <a:outerShdw blurRad="38100" dist="38100" dir="2700000" algn="tl">
                    <a:srgbClr val="000000">
                      <a:alpha val="43137"/>
                    </a:srgbClr>
                  </a:outerShdw>
                </a:effectLst>
                <a:latin typeface="Tempus Sans ITC" pitchFamily="82" charset="0"/>
              </a:rPr>
              <a:t>“Wherefore, seek not the things of this world but seek ye first to build up the kingdom of God, and to establish his righteousness” </a:t>
            </a:r>
            <a:r>
              <a:rPr lang="en-US" sz="3600" dirty="0" smtClean="0">
                <a:effectLst>
                  <a:outerShdw blurRad="38100" dist="38100" dir="2700000" algn="tl">
                    <a:srgbClr val="000000">
                      <a:alpha val="43137"/>
                    </a:srgbClr>
                  </a:outerShdw>
                </a:effectLst>
              </a:rPr>
              <a:t>(Matthew 6:33, footnote </a:t>
            </a:r>
            <a:r>
              <a:rPr lang="en-US" sz="3600" i="1" dirty="0" smtClean="0">
                <a:effectLst>
                  <a:outerShdw blurRad="38100" dist="38100" dir="2700000" algn="tl">
                    <a:srgbClr val="000000">
                      <a:alpha val="43137"/>
                    </a:srgbClr>
                  </a:outerShdw>
                </a:effectLst>
              </a:rPr>
              <a:t>a</a:t>
            </a:r>
            <a:r>
              <a:rPr lang="en-US" sz="3600" dirty="0" smtClean="0">
                <a:effectLst>
                  <a:outerShdw blurRad="38100" dist="38100" dir="2700000" algn="tl">
                    <a:srgbClr val="000000">
                      <a:alpha val="43137"/>
                    </a:srgbClr>
                  </a:outerShdw>
                </a:effectLst>
              </a:rPr>
              <a:t>). </a:t>
            </a:r>
          </a:p>
          <a:p>
            <a:pPr>
              <a:defRPr/>
            </a:pPr>
            <a:r>
              <a:rPr lang="en-US" sz="3600" dirty="0" smtClean="0">
                <a:effectLst>
                  <a:outerShdw blurRad="38100" dist="38100" dir="2700000" algn="tl">
                    <a:srgbClr val="000000">
                      <a:alpha val="43137"/>
                    </a:srgbClr>
                  </a:outerShdw>
                </a:effectLst>
              </a:rPr>
              <a:t>We should place Heavenly Father first in our lives so we will worship him. If anything else is more important to us, it is an idol or false god. </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6" fill="hold" grpId="0" nodeType="withEffect">
                                  <p:stCondLst>
                                    <p:cond delay="0"/>
                                  </p:stCondLst>
                                  <p:childTnLst>
                                    <p:set>
                                      <p:cBhvr>
                                        <p:cTn id="6" dur="1" fill="hold">
                                          <p:stCondLst>
                                            <p:cond delay="0"/>
                                          </p:stCondLst>
                                        </p:cTn>
                                        <p:tgtEl>
                                          <p:spTgt spid="40962">
                                            <p:txEl>
                                              <p:pRg st="0" end="0"/>
                                            </p:txEl>
                                          </p:spTgt>
                                        </p:tgtEl>
                                        <p:attrNameLst>
                                          <p:attrName>style.visibility</p:attrName>
                                        </p:attrNameLst>
                                      </p:cBhvr>
                                      <p:to>
                                        <p:strVal val="visible"/>
                                      </p:to>
                                    </p:set>
                                    <p:anim calcmode="lin" valueType="num">
                                      <p:cBhvr additive="base">
                                        <p:cTn id="7" dur="1000" fill="hold"/>
                                        <p:tgtEl>
                                          <p:spTgt spid="40962">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4096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40962">
                                            <p:txEl>
                                              <p:pRg st="1" end="1"/>
                                            </p:txEl>
                                          </p:spTgt>
                                        </p:tgtEl>
                                        <p:attrNameLst>
                                          <p:attrName>style.visibility</p:attrName>
                                        </p:attrNameLst>
                                      </p:cBhvr>
                                      <p:to>
                                        <p:strVal val="visible"/>
                                      </p:to>
                                    </p:set>
                                    <p:anim calcmode="lin" valueType="num">
                                      <p:cBhvr additive="base">
                                        <p:cTn id="13" dur="1000" fill="hold"/>
                                        <p:tgtEl>
                                          <p:spTgt spid="40962">
                                            <p:txEl>
                                              <p:pRg st="1" end="1"/>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40962">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40962">
                                            <p:txEl>
                                              <p:pRg st="2" end="2"/>
                                            </p:txEl>
                                          </p:spTgt>
                                        </p:tgtEl>
                                        <p:attrNameLst>
                                          <p:attrName>style.visibility</p:attrName>
                                        </p:attrNameLst>
                                      </p:cBhvr>
                                      <p:to>
                                        <p:strVal val="visible"/>
                                      </p:to>
                                    </p:set>
                                    <p:anim calcmode="lin" valueType="num">
                                      <p:cBhvr additive="base">
                                        <p:cTn id="19" dur="1000" fill="hold"/>
                                        <p:tgtEl>
                                          <p:spTgt spid="40962">
                                            <p:txEl>
                                              <p:pRg st="2" end="2"/>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40962">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bg>
      <p:bgPr>
        <a:gradFill rotWithShape="0">
          <a:gsLst>
            <a:gs pos="0">
              <a:srgbClr val="E6DCAC"/>
            </a:gs>
            <a:gs pos="12000">
              <a:srgbClr val="E6D78A"/>
            </a:gs>
            <a:gs pos="30000">
              <a:srgbClr val="C7AC4C"/>
            </a:gs>
            <a:gs pos="45000">
              <a:srgbClr val="E6D78A"/>
            </a:gs>
            <a:gs pos="77000">
              <a:srgbClr val="C7AC4C"/>
            </a:gs>
            <a:gs pos="100000">
              <a:srgbClr val="E6DCAC"/>
            </a:gs>
          </a:gsLst>
          <a:lin ang="5400000" scaled="1"/>
        </a:gradFill>
        <a:effectLst/>
      </p:bgPr>
    </p:bg>
    <p:spTree>
      <p:nvGrpSpPr>
        <p:cNvPr id="1" name=""/>
        <p:cNvGrpSpPr/>
        <p:nvPr/>
      </p:nvGrpSpPr>
      <p:grpSpPr>
        <a:xfrm>
          <a:off x="0" y="0"/>
          <a:ext cx="0" cy="0"/>
          <a:chOff x="0" y="0"/>
          <a:chExt cx="0" cy="0"/>
        </a:xfrm>
      </p:grpSpPr>
      <p:sp>
        <p:nvSpPr>
          <p:cNvPr id="41986" name="Content Placeholder 2"/>
          <p:cNvSpPr>
            <a:spLocks noGrp="1"/>
          </p:cNvSpPr>
          <p:nvPr>
            <p:ph idx="1"/>
          </p:nvPr>
        </p:nvSpPr>
        <p:spPr>
          <a:xfrm>
            <a:off x="457200" y="457200"/>
            <a:ext cx="7924800" cy="6191250"/>
          </a:xfrm>
        </p:spPr>
        <p:txBody>
          <a:bodyPr/>
          <a:lstStyle/>
          <a:p>
            <a:pPr>
              <a:defRPr/>
            </a:pPr>
            <a:r>
              <a:rPr lang="en-US" sz="3600" dirty="0" smtClean="0">
                <a:effectLst>
                  <a:outerShdw blurRad="38100" dist="38100" dir="2700000" algn="tl">
                    <a:srgbClr val="000000">
                      <a:alpha val="43137"/>
                    </a:srgbClr>
                  </a:outerShdw>
                </a:effectLst>
              </a:rPr>
              <a:t>What contest did Elijah suggest to prove to the people whom they should worship? </a:t>
            </a:r>
          </a:p>
          <a:p>
            <a:pPr algn="r">
              <a:defRPr/>
            </a:pPr>
            <a:r>
              <a:rPr lang="en-US" sz="3600" b="1" dirty="0" smtClean="0">
                <a:solidFill>
                  <a:schemeClr val="accent1">
                    <a:lumMod val="50000"/>
                  </a:schemeClr>
                </a:solidFill>
                <a:effectLst>
                  <a:outerShdw blurRad="38100" dist="38100" dir="2700000" algn="tl">
                    <a:srgbClr val="000000">
                      <a:alpha val="43137"/>
                    </a:srgbClr>
                  </a:outerShdw>
                </a:effectLst>
                <a:latin typeface="Tempus Sans ITC" pitchFamily="82" charset="0"/>
              </a:rPr>
              <a:t>Let’s read 1 Kings 18:23–24</a:t>
            </a:r>
          </a:p>
          <a:p>
            <a:pPr>
              <a:defRPr/>
            </a:pPr>
            <a:r>
              <a:rPr lang="en-US" sz="3600" dirty="0" smtClean="0">
                <a:effectLst>
                  <a:outerShdw blurRad="38100" dist="38100" dir="2700000" algn="tl">
                    <a:srgbClr val="000000">
                      <a:alpha val="43137"/>
                    </a:srgbClr>
                  </a:outerShdw>
                </a:effectLst>
              </a:rPr>
              <a:t>How many prophets of the Lord were there that day? </a:t>
            </a:r>
          </a:p>
          <a:p>
            <a:pPr>
              <a:defRPr/>
            </a:pPr>
            <a:r>
              <a:rPr lang="en-US" sz="3600" dirty="0" smtClean="0">
                <a:effectLst>
                  <a:outerShdw blurRad="38100" dist="38100" dir="2700000" algn="tl">
                    <a:srgbClr val="000000">
                      <a:alpha val="43137"/>
                    </a:srgbClr>
                  </a:outerShdw>
                </a:effectLst>
              </a:rPr>
              <a:t>How many prophets of Baal? </a:t>
            </a:r>
          </a:p>
          <a:p>
            <a:pPr algn="r">
              <a:defRPr/>
            </a:pPr>
            <a:r>
              <a:rPr lang="en-US" sz="3600" b="1" dirty="0" smtClean="0">
                <a:solidFill>
                  <a:schemeClr val="accent1">
                    <a:lumMod val="50000"/>
                  </a:schemeClr>
                </a:solidFill>
                <a:effectLst>
                  <a:outerShdw blurRad="38100" dist="38100" dir="2700000" algn="tl">
                    <a:srgbClr val="000000">
                      <a:alpha val="43137"/>
                    </a:srgbClr>
                  </a:outerShdw>
                </a:effectLst>
                <a:latin typeface="Tempus Sans ITC" pitchFamily="82" charset="0"/>
              </a:rPr>
              <a:t>Let’s read 1 Kings 18:22</a:t>
            </a:r>
          </a:p>
          <a:p>
            <a:pPr>
              <a:defRPr/>
            </a:pPr>
            <a:r>
              <a:rPr lang="en-US" sz="3600" dirty="0" smtClean="0">
                <a:effectLst>
                  <a:outerShdw blurRad="38100" dist="38100" dir="2700000" algn="tl">
                    <a:srgbClr val="000000">
                      <a:alpha val="43137"/>
                    </a:srgbClr>
                  </a:outerShdw>
                </a:effectLst>
              </a:rPr>
              <a:t>Why did Elijah have more power than the prophets of Baal, even though he was outnumbered? </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41986">
                                            <p:txEl>
                                              <p:pRg st="0" end="0"/>
                                            </p:txEl>
                                          </p:spTgt>
                                        </p:tgtEl>
                                        <p:attrNameLst>
                                          <p:attrName>style.visibility</p:attrName>
                                        </p:attrNameLst>
                                      </p:cBhvr>
                                      <p:to>
                                        <p:strVal val="visible"/>
                                      </p:to>
                                    </p:set>
                                    <p:anim calcmode="lin" valueType="num">
                                      <p:cBhvr>
                                        <p:cTn id="7" dur="1000" fill="hold"/>
                                        <p:tgtEl>
                                          <p:spTgt spid="41986">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1986">
                                            <p:txEl>
                                              <p:pRg st="0" end="0"/>
                                            </p:txEl>
                                          </p:spTgt>
                                        </p:tgtEl>
                                        <p:attrNameLst>
                                          <p:attrName>ppt_h</p:attrName>
                                        </p:attrNameLst>
                                      </p:cBhvr>
                                      <p:tavLst>
                                        <p:tav tm="0">
                                          <p:val>
                                            <p:strVal val="#ppt_h"/>
                                          </p:val>
                                        </p:tav>
                                        <p:tav tm="100000">
                                          <p:val>
                                            <p:strVal val="#ppt_h"/>
                                          </p:val>
                                        </p:tav>
                                      </p:tavLst>
                                    </p:anim>
                                  </p:childTnLst>
                                </p:cTn>
                              </p:par>
                            </p:childTnLst>
                          </p:cTn>
                        </p:par>
                        <p:par>
                          <p:cTn id="9" fill="hold" nodeType="afterGroup">
                            <p:stCondLst>
                              <p:cond delay="1000"/>
                            </p:stCondLst>
                            <p:childTnLst>
                              <p:par>
                                <p:cTn id="10" presetID="27" presetClass="entr" presetSubtype="0" fill="hold" grpId="0" nodeType="afterEffect">
                                  <p:stCondLst>
                                    <p:cond delay="0"/>
                                  </p:stCondLst>
                                  <p:iterate type="lt">
                                    <p:tmPct val="50000"/>
                                  </p:iterate>
                                  <p:childTnLst>
                                    <p:set>
                                      <p:cBhvr>
                                        <p:cTn id="11" dur="1" fill="hold">
                                          <p:stCondLst>
                                            <p:cond delay="0"/>
                                          </p:stCondLst>
                                        </p:cTn>
                                        <p:tgtEl>
                                          <p:spTgt spid="41986">
                                            <p:txEl>
                                              <p:pRg st="1" end="1"/>
                                            </p:txEl>
                                          </p:spTgt>
                                        </p:tgtEl>
                                        <p:attrNameLst>
                                          <p:attrName>style.visibility</p:attrName>
                                        </p:attrNameLst>
                                      </p:cBhvr>
                                      <p:to>
                                        <p:strVal val="visible"/>
                                      </p:to>
                                    </p:set>
                                    <p:anim calcmode="discrete" valueType="clr">
                                      <p:cBhvr override="childStyle">
                                        <p:cTn id="12" dur="80"/>
                                        <p:tgtEl>
                                          <p:spTgt spid="41986">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41986">
                                            <p:txEl>
                                              <p:pRg st="1" end="1"/>
                                            </p:txEl>
                                          </p:spTgt>
                                        </p:tgtEl>
                                        <p:attrNameLst>
                                          <p:attrName>fillcolor</p:attrName>
                                        </p:attrNameLst>
                                      </p:cBhvr>
                                      <p:tavLst>
                                        <p:tav tm="0">
                                          <p:val>
                                            <p:clrVal>
                                              <a:schemeClr val="accent2"/>
                                            </p:clrVal>
                                          </p:val>
                                        </p:tav>
                                        <p:tav tm="50000">
                                          <p:val>
                                            <p:clrVal>
                                              <a:schemeClr val="hlink"/>
                                            </p:clrVal>
                                          </p:val>
                                        </p:tav>
                                      </p:tavLst>
                                    </p:anim>
                                    <p:set>
                                      <p:cBhvr>
                                        <p:cTn id="14" dur="80"/>
                                        <p:tgtEl>
                                          <p:spTgt spid="41986">
                                            <p:txEl>
                                              <p:pRg st="1" end="1"/>
                                            </p:txEl>
                                          </p:spTgt>
                                        </p:tgtEl>
                                        <p:attrNameLst>
                                          <p:attrName>fill.type</p:attrName>
                                        </p:attrNameLst>
                                      </p:cBhvr>
                                      <p:to>
                                        <p:strVal val="solid"/>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41986">
                                            <p:txEl>
                                              <p:pRg st="2" end="2"/>
                                            </p:txEl>
                                          </p:spTgt>
                                        </p:tgtEl>
                                        <p:attrNameLst>
                                          <p:attrName>style.visibility</p:attrName>
                                        </p:attrNameLst>
                                      </p:cBhvr>
                                      <p:to>
                                        <p:strVal val="visible"/>
                                      </p:to>
                                    </p:set>
                                    <p:anim calcmode="lin" valueType="num">
                                      <p:cBhvr>
                                        <p:cTn id="19" dur="1000" fill="hold"/>
                                        <p:tgtEl>
                                          <p:spTgt spid="41986">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41986">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41986">
                                            <p:txEl>
                                              <p:pRg st="3" end="3"/>
                                            </p:txEl>
                                          </p:spTgt>
                                        </p:tgtEl>
                                        <p:attrNameLst>
                                          <p:attrName>style.visibility</p:attrName>
                                        </p:attrNameLst>
                                      </p:cBhvr>
                                      <p:to>
                                        <p:strVal val="visible"/>
                                      </p:to>
                                    </p:set>
                                    <p:anim calcmode="lin" valueType="num">
                                      <p:cBhvr>
                                        <p:cTn id="25" dur="1000" fill="hold"/>
                                        <p:tgtEl>
                                          <p:spTgt spid="41986">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41986">
                                            <p:txEl>
                                              <p:pRg st="3" end="3"/>
                                            </p:txEl>
                                          </p:spTgt>
                                        </p:tgtEl>
                                        <p:attrNameLst>
                                          <p:attrName>ppt_h</p:attrName>
                                        </p:attrNameLst>
                                      </p:cBhvr>
                                      <p:tavLst>
                                        <p:tav tm="0">
                                          <p:val>
                                            <p:strVal val="#ppt_h"/>
                                          </p:val>
                                        </p:tav>
                                        <p:tav tm="100000">
                                          <p:val>
                                            <p:strVal val="#ppt_h"/>
                                          </p:val>
                                        </p:tav>
                                      </p:tavLst>
                                    </p:anim>
                                  </p:childTnLst>
                                </p:cTn>
                              </p:par>
                            </p:childTnLst>
                          </p:cTn>
                        </p:par>
                        <p:par>
                          <p:cTn id="27" fill="hold" nodeType="afterGroup">
                            <p:stCondLst>
                              <p:cond delay="1000"/>
                            </p:stCondLst>
                            <p:childTnLst>
                              <p:par>
                                <p:cTn id="28" presetID="27" presetClass="entr" presetSubtype="0" fill="hold" grpId="0" nodeType="afterEffect">
                                  <p:stCondLst>
                                    <p:cond delay="0"/>
                                  </p:stCondLst>
                                  <p:iterate type="lt">
                                    <p:tmPct val="50000"/>
                                  </p:iterate>
                                  <p:childTnLst>
                                    <p:set>
                                      <p:cBhvr>
                                        <p:cTn id="29" dur="1" fill="hold">
                                          <p:stCondLst>
                                            <p:cond delay="0"/>
                                          </p:stCondLst>
                                        </p:cTn>
                                        <p:tgtEl>
                                          <p:spTgt spid="41986">
                                            <p:txEl>
                                              <p:pRg st="4" end="4"/>
                                            </p:txEl>
                                          </p:spTgt>
                                        </p:tgtEl>
                                        <p:attrNameLst>
                                          <p:attrName>style.visibility</p:attrName>
                                        </p:attrNameLst>
                                      </p:cBhvr>
                                      <p:to>
                                        <p:strVal val="visible"/>
                                      </p:to>
                                    </p:set>
                                    <p:anim calcmode="discrete" valueType="clr">
                                      <p:cBhvr override="childStyle">
                                        <p:cTn id="30" dur="80"/>
                                        <p:tgtEl>
                                          <p:spTgt spid="41986">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1" dur="80"/>
                                        <p:tgtEl>
                                          <p:spTgt spid="41986">
                                            <p:txEl>
                                              <p:pRg st="4" end="4"/>
                                            </p:txEl>
                                          </p:spTgt>
                                        </p:tgtEl>
                                        <p:attrNameLst>
                                          <p:attrName>fillcolor</p:attrName>
                                        </p:attrNameLst>
                                      </p:cBhvr>
                                      <p:tavLst>
                                        <p:tav tm="0">
                                          <p:val>
                                            <p:clrVal>
                                              <a:schemeClr val="accent2"/>
                                            </p:clrVal>
                                          </p:val>
                                        </p:tav>
                                        <p:tav tm="50000">
                                          <p:val>
                                            <p:clrVal>
                                              <a:schemeClr val="hlink"/>
                                            </p:clrVal>
                                          </p:val>
                                        </p:tav>
                                      </p:tavLst>
                                    </p:anim>
                                    <p:set>
                                      <p:cBhvr>
                                        <p:cTn id="32" dur="80"/>
                                        <p:tgtEl>
                                          <p:spTgt spid="41986">
                                            <p:txEl>
                                              <p:pRg st="4" end="4"/>
                                            </p:txEl>
                                          </p:spTgt>
                                        </p:tgtEl>
                                        <p:attrNameLst>
                                          <p:attrName>fill.type</p:attrName>
                                        </p:attrNameLst>
                                      </p:cBhvr>
                                      <p:to>
                                        <p:strVal val="solid"/>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7" presetClass="entr" presetSubtype="10" fill="hold" grpId="0" nodeType="clickEffect">
                                  <p:stCondLst>
                                    <p:cond delay="0"/>
                                  </p:stCondLst>
                                  <p:childTnLst>
                                    <p:set>
                                      <p:cBhvr>
                                        <p:cTn id="36" dur="1" fill="hold">
                                          <p:stCondLst>
                                            <p:cond delay="0"/>
                                          </p:stCondLst>
                                        </p:cTn>
                                        <p:tgtEl>
                                          <p:spTgt spid="41986">
                                            <p:txEl>
                                              <p:pRg st="5" end="5"/>
                                            </p:txEl>
                                          </p:spTgt>
                                        </p:tgtEl>
                                        <p:attrNameLst>
                                          <p:attrName>style.visibility</p:attrName>
                                        </p:attrNameLst>
                                      </p:cBhvr>
                                      <p:to>
                                        <p:strVal val="visible"/>
                                      </p:to>
                                    </p:set>
                                    <p:anim calcmode="lin" valueType="num">
                                      <p:cBhvr>
                                        <p:cTn id="37" dur="1000" fill="hold"/>
                                        <p:tgtEl>
                                          <p:spTgt spid="41986">
                                            <p:txEl>
                                              <p:pRg st="5" end="5"/>
                                            </p:txEl>
                                          </p:spTgt>
                                        </p:tgtEl>
                                        <p:attrNameLst>
                                          <p:attrName>ppt_w</p:attrName>
                                        </p:attrNameLst>
                                      </p:cBhvr>
                                      <p:tavLst>
                                        <p:tav tm="0">
                                          <p:val>
                                            <p:fltVal val="0"/>
                                          </p:val>
                                        </p:tav>
                                        <p:tav tm="100000">
                                          <p:val>
                                            <p:strVal val="#ppt_w"/>
                                          </p:val>
                                        </p:tav>
                                      </p:tavLst>
                                    </p:anim>
                                    <p:anim calcmode="lin" valueType="num">
                                      <p:cBhvr>
                                        <p:cTn id="38" dur="1000" fill="hold"/>
                                        <p:tgtEl>
                                          <p:spTgt spid="41986">
                                            <p:txEl>
                                              <p:pRg st="5" end="5"/>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bg>
      <p:bgPr>
        <a:gradFill rotWithShape="0">
          <a:gsLst>
            <a:gs pos="0">
              <a:srgbClr val="E6DCAC"/>
            </a:gs>
            <a:gs pos="12000">
              <a:srgbClr val="E6D78A"/>
            </a:gs>
            <a:gs pos="30000">
              <a:srgbClr val="C7AC4C"/>
            </a:gs>
            <a:gs pos="45000">
              <a:srgbClr val="E6D78A"/>
            </a:gs>
            <a:gs pos="77000">
              <a:srgbClr val="C7AC4C"/>
            </a:gs>
            <a:gs pos="100000">
              <a:srgbClr val="E6DCAC"/>
            </a:gs>
          </a:gsLst>
          <a:lin ang="5400000" scaled="1"/>
        </a:gradFill>
        <a:effectLst/>
      </p:bgPr>
    </p:bg>
    <p:spTree>
      <p:nvGrpSpPr>
        <p:cNvPr id="1" name=""/>
        <p:cNvGrpSpPr/>
        <p:nvPr/>
      </p:nvGrpSpPr>
      <p:grpSpPr>
        <a:xfrm>
          <a:off x="0" y="0"/>
          <a:ext cx="0" cy="0"/>
          <a:chOff x="0" y="0"/>
          <a:chExt cx="0" cy="0"/>
        </a:xfrm>
      </p:grpSpPr>
      <p:sp>
        <p:nvSpPr>
          <p:cNvPr id="43010" name="Content Placeholder 2"/>
          <p:cNvSpPr>
            <a:spLocks noGrp="1"/>
          </p:cNvSpPr>
          <p:nvPr>
            <p:ph idx="1"/>
          </p:nvPr>
        </p:nvSpPr>
        <p:spPr>
          <a:xfrm>
            <a:off x="4572000" y="1905000"/>
            <a:ext cx="3733800" cy="4114800"/>
          </a:xfrm>
        </p:spPr>
        <p:txBody>
          <a:bodyPr/>
          <a:lstStyle/>
          <a:p>
            <a:pPr>
              <a:defRPr/>
            </a:pPr>
            <a:r>
              <a:rPr lang="en-US" sz="4000" b="1" dirty="0" smtClean="0">
                <a:solidFill>
                  <a:schemeClr val="accent1">
                    <a:lumMod val="50000"/>
                  </a:schemeClr>
                </a:solidFill>
                <a:effectLst>
                  <a:outerShdw blurRad="38100" dist="38100" dir="2700000" algn="tl">
                    <a:srgbClr val="000000">
                      <a:alpha val="43137"/>
                    </a:srgbClr>
                  </a:outerShdw>
                </a:effectLst>
                <a:latin typeface="Tempus Sans ITC" pitchFamily="82" charset="0"/>
              </a:rPr>
              <a:t>Let’s read 1 Kings 18:29</a:t>
            </a:r>
          </a:p>
          <a:p>
            <a:pPr>
              <a:defRPr/>
            </a:pPr>
            <a:r>
              <a:rPr lang="en-US" sz="4000" dirty="0" smtClean="0">
                <a:effectLst>
                  <a:outerShdw blurRad="38100" dist="38100" dir="2700000" algn="tl">
                    <a:srgbClr val="000000">
                      <a:alpha val="43137"/>
                    </a:srgbClr>
                  </a:outerShdw>
                </a:effectLst>
              </a:rPr>
              <a:t>Why didn’t Baal answer the false prophets’ prayers and send down fire? </a:t>
            </a:r>
          </a:p>
        </p:txBody>
      </p:sp>
      <p:pic>
        <p:nvPicPr>
          <p:cNvPr id="43011" name="Picture 5" descr="http://www.eborg2.com/BibleOT/11-1Kings/1Kings-B06.jpg"/>
          <p:cNvPicPr>
            <a:picLocks noChangeAspect="1" noChangeArrowheads="1"/>
          </p:cNvPicPr>
          <p:nvPr/>
        </p:nvPicPr>
        <p:blipFill>
          <a:blip r:embed="rId2"/>
          <a:srcRect/>
          <a:stretch>
            <a:fillRect/>
          </a:stretch>
        </p:blipFill>
        <p:spPr bwMode="auto">
          <a:xfrm>
            <a:off x="1219200" y="1828800"/>
            <a:ext cx="3159125" cy="434340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4" name="Content Placeholder 2"/>
          <p:cNvSpPr txBox="1">
            <a:spLocks/>
          </p:cNvSpPr>
          <p:nvPr/>
        </p:nvSpPr>
        <p:spPr bwMode="auto">
          <a:xfrm>
            <a:off x="838200" y="609600"/>
            <a:ext cx="7391400" cy="1108075"/>
          </a:xfrm>
          <a:prstGeom prst="rect">
            <a:avLst/>
          </a:prstGeom>
          <a:noFill/>
          <a:ln w="9525">
            <a:noFill/>
            <a:miter lim="800000"/>
            <a:headEnd/>
            <a:tailEnd/>
          </a:ln>
        </p:spPr>
        <p:txBody>
          <a:bodyPr lIns="0" tIns="0" rIns="0" bIns="0">
            <a:spAutoFit/>
          </a:bodyPr>
          <a:lstStyle/>
          <a:p>
            <a:pPr marL="396875" indent="-396875" defTabSz="912813" eaLnBrk="0" hangingPunct="0">
              <a:lnSpc>
                <a:spcPct val="90000"/>
              </a:lnSpc>
              <a:spcBef>
                <a:spcPct val="20000"/>
              </a:spcBef>
              <a:buFontTx/>
              <a:buBlip>
                <a:blip r:embed="rId3"/>
              </a:buBlip>
              <a:defRPr/>
            </a:pPr>
            <a:r>
              <a:rPr lang="en-US" sz="4000" dirty="0">
                <a:effectLst>
                  <a:outerShdw blurRad="38100" dist="38100" dir="2700000" algn="tl">
                    <a:srgbClr val="000000">
                      <a:alpha val="43137"/>
                    </a:srgbClr>
                  </a:outerShdw>
                </a:effectLst>
                <a:latin typeface="+mn-lt"/>
              </a:rPr>
              <a:t>What happened when the false prophets called upon Baal? </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par>
                          <p:cTn id="11" fill="hold" nodeType="afterGroup">
                            <p:stCondLst>
                              <p:cond delay="1000"/>
                            </p:stCondLst>
                            <p:childTnLst>
                              <p:par>
                                <p:cTn id="12" presetID="22" presetClass="entr" presetSubtype="4" fill="hold" nodeType="afterEffect">
                                  <p:stCondLst>
                                    <p:cond delay="0"/>
                                  </p:stCondLst>
                                  <p:childTnLst>
                                    <p:set>
                                      <p:cBhvr>
                                        <p:cTn id="13" dur="1" fill="hold">
                                          <p:stCondLst>
                                            <p:cond delay="0"/>
                                          </p:stCondLst>
                                        </p:cTn>
                                        <p:tgtEl>
                                          <p:spTgt spid="43011"/>
                                        </p:tgtEl>
                                        <p:attrNameLst>
                                          <p:attrName>style.visibility</p:attrName>
                                        </p:attrNameLst>
                                      </p:cBhvr>
                                      <p:to>
                                        <p:strVal val="visible"/>
                                      </p:to>
                                    </p:set>
                                    <p:animEffect transition="in" filter="wipe(down)">
                                      <p:cBhvr>
                                        <p:cTn id="14" dur="500"/>
                                        <p:tgtEl>
                                          <p:spTgt spid="43011"/>
                                        </p:tgtEl>
                                      </p:cBhvr>
                                    </p:animEffect>
                                  </p:childTnLst>
                                </p:cTn>
                              </p:par>
                            </p:childTnLst>
                          </p:cTn>
                        </p:par>
                        <p:par>
                          <p:cTn id="15" fill="hold" nodeType="afterGroup">
                            <p:stCondLst>
                              <p:cond delay="1500"/>
                            </p:stCondLst>
                            <p:childTnLst>
                              <p:par>
                                <p:cTn id="16" presetID="27" presetClass="entr" presetSubtype="0" fill="hold" nodeType="afterEffect">
                                  <p:stCondLst>
                                    <p:cond delay="0"/>
                                  </p:stCondLst>
                                  <p:iterate type="lt">
                                    <p:tmPct val="50000"/>
                                  </p:iterate>
                                  <p:childTnLst>
                                    <p:set>
                                      <p:cBhvr>
                                        <p:cTn id="17" dur="1" fill="hold">
                                          <p:stCondLst>
                                            <p:cond delay="0"/>
                                          </p:stCondLst>
                                        </p:cTn>
                                        <p:tgtEl>
                                          <p:spTgt spid="43010">
                                            <p:txEl>
                                              <p:pRg st="0" end="0"/>
                                            </p:txEl>
                                          </p:spTgt>
                                        </p:tgtEl>
                                        <p:attrNameLst>
                                          <p:attrName>style.visibility</p:attrName>
                                        </p:attrNameLst>
                                      </p:cBhvr>
                                      <p:to>
                                        <p:strVal val="visible"/>
                                      </p:to>
                                    </p:set>
                                    <p:anim calcmode="discrete" valueType="clr">
                                      <p:cBhvr override="childStyle">
                                        <p:cTn id="18" dur="80"/>
                                        <p:tgtEl>
                                          <p:spTgt spid="4301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43010">
                                            <p:txEl>
                                              <p:pRg st="0" end="0"/>
                                            </p:txEl>
                                          </p:spTgt>
                                        </p:tgtEl>
                                        <p:attrNameLst>
                                          <p:attrName>fillcolor</p:attrName>
                                        </p:attrNameLst>
                                      </p:cBhvr>
                                      <p:tavLst>
                                        <p:tav tm="0">
                                          <p:val>
                                            <p:clrVal>
                                              <a:schemeClr val="accent2"/>
                                            </p:clrVal>
                                          </p:val>
                                        </p:tav>
                                        <p:tav tm="50000">
                                          <p:val>
                                            <p:clrVal>
                                              <a:schemeClr val="hlink"/>
                                            </p:clrVal>
                                          </p:val>
                                        </p:tav>
                                      </p:tavLst>
                                    </p:anim>
                                    <p:set>
                                      <p:cBhvr>
                                        <p:cTn id="20" dur="80"/>
                                        <p:tgtEl>
                                          <p:spTgt spid="43010">
                                            <p:txEl>
                                              <p:pRg st="0" end="0"/>
                                            </p:txEl>
                                          </p:spTgt>
                                        </p:tgtEl>
                                        <p:attrNameLst>
                                          <p:attrName>fill.type</p:attrName>
                                        </p:attrNameLst>
                                      </p:cBhvr>
                                      <p:to>
                                        <p:strVal val="solid"/>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5" presetClass="entr" presetSubtype="0" fill="hold" nodeType="clickEffect">
                                  <p:stCondLst>
                                    <p:cond delay="0"/>
                                  </p:stCondLst>
                                  <p:childTnLst>
                                    <p:set>
                                      <p:cBhvr>
                                        <p:cTn id="24" dur="1" fill="hold">
                                          <p:stCondLst>
                                            <p:cond delay="0"/>
                                          </p:stCondLst>
                                        </p:cTn>
                                        <p:tgtEl>
                                          <p:spTgt spid="43010">
                                            <p:txEl>
                                              <p:pRg st="1" end="1"/>
                                            </p:txEl>
                                          </p:spTgt>
                                        </p:tgtEl>
                                        <p:attrNameLst>
                                          <p:attrName>style.visibility</p:attrName>
                                        </p:attrNameLst>
                                      </p:cBhvr>
                                      <p:to>
                                        <p:strVal val="visible"/>
                                      </p:to>
                                    </p:set>
                                    <p:anim calcmode="lin" valueType="num">
                                      <p:cBhvr>
                                        <p:cTn id="25" dur="1000" fill="hold"/>
                                        <p:tgtEl>
                                          <p:spTgt spid="43010">
                                            <p:txEl>
                                              <p:pRg st="1" end="1"/>
                                            </p:txEl>
                                          </p:spTgt>
                                        </p:tgtEl>
                                        <p:attrNameLst>
                                          <p:attrName>ppt_w</p:attrName>
                                        </p:attrNameLst>
                                      </p:cBhvr>
                                      <p:tavLst>
                                        <p:tav tm="0">
                                          <p:val>
                                            <p:fltVal val="0"/>
                                          </p:val>
                                        </p:tav>
                                        <p:tav tm="100000">
                                          <p:val>
                                            <p:strVal val="#ppt_w"/>
                                          </p:val>
                                        </p:tav>
                                      </p:tavLst>
                                    </p:anim>
                                    <p:anim calcmode="lin" valueType="num">
                                      <p:cBhvr>
                                        <p:cTn id="26" dur="1000" fill="hold"/>
                                        <p:tgtEl>
                                          <p:spTgt spid="43010">
                                            <p:txEl>
                                              <p:pRg st="1" end="1"/>
                                            </p:txEl>
                                          </p:spTgt>
                                        </p:tgtEl>
                                        <p:attrNameLst>
                                          <p:attrName>ppt_h</p:attrName>
                                        </p:attrNameLst>
                                      </p:cBhvr>
                                      <p:tavLst>
                                        <p:tav tm="0">
                                          <p:val>
                                            <p:fltVal val="0"/>
                                          </p:val>
                                        </p:tav>
                                        <p:tav tm="100000">
                                          <p:val>
                                            <p:strVal val="#ppt_h"/>
                                          </p:val>
                                        </p:tav>
                                      </p:tavLst>
                                    </p:anim>
                                    <p:anim calcmode="lin" valueType="num">
                                      <p:cBhvr>
                                        <p:cTn id="27" dur="1000" fill="hold"/>
                                        <p:tgtEl>
                                          <p:spTgt spid="43010">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43010">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gradFill rotWithShape="0">
          <a:gsLst>
            <a:gs pos="0">
              <a:srgbClr val="E6DCAC"/>
            </a:gs>
            <a:gs pos="12000">
              <a:srgbClr val="E6D78A"/>
            </a:gs>
            <a:gs pos="30000">
              <a:srgbClr val="C7AC4C"/>
            </a:gs>
            <a:gs pos="45000">
              <a:srgbClr val="E6D78A"/>
            </a:gs>
            <a:gs pos="77000">
              <a:srgbClr val="C7AC4C"/>
            </a:gs>
            <a:gs pos="100000">
              <a:srgbClr val="E6DCAC"/>
            </a:gs>
          </a:gsLst>
          <a:lin ang="5400000" scaled="1"/>
        </a:gradFill>
        <a:effectLst/>
      </p:bgPr>
    </p:bg>
    <p:spTree>
      <p:nvGrpSpPr>
        <p:cNvPr id="1" name=""/>
        <p:cNvGrpSpPr/>
        <p:nvPr/>
      </p:nvGrpSpPr>
      <p:grpSpPr>
        <a:xfrm>
          <a:off x="0" y="0"/>
          <a:ext cx="0" cy="0"/>
          <a:chOff x="0" y="0"/>
          <a:chExt cx="0" cy="0"/>
        </a:xfrm>
      </p:grpSpPr>
      <p:sp>
        <p:nvSpPr>
          <p:cNvPr id="44034" name="Content Placeholder 2"/>
          <p:cNvSpPr>
            <a:spLocks noGrp="1"/>
          </p:cNvSpPr>
          <p:nvPr>
            <p:ph idx="1"/>
          </p:nvPr>
        </p:nvSpPr>
        <p:spPr>
          <a:xfrm>
            <a:off x="762000" y="762000"/>
            <a:ext cx="4038600" cy="4554538"/>
          </a:xfrm>
        </p:spPr>
        <p:txBody>
          <a:bodyPr/>
          <a:lstStyle/>
          <a:p>
            <a:pPr>
              <a:defRPr/>
            </a:pPr>
            <a:r>
              <a:rPr lang="en-US" sz="4000" dirty="0" smtClean="0">
                <a:effectLst>
                  <a:outerShdw blurRad="38100" dist="38100" dir="2700000" algn="tl">
                    <a:srgbClr val="000000">
                      <a:alpha val="43137"/>
                    </a:srgbClr>
                  </a:outerShdw>
                </a:effectLst>
              </a:rPr>
              <a:t>When it was Elijah’s turn, why do you think he made it more difficult for the sacrifice to burn? </a:t>
            </a:r>
          </a:p>
          <a:p>
            <a:pPr algn="r">
              <a:defRPr/>
            </a:pPr>
            <a:r>
              <a:rPr lang="en-US" sz="4000" b="1" dirty="0" smtClean="0">
                <a:solidFill>
                  <a:schemeClr val="accent1">
                    <a:lumMod val="50000"/>
                  </a:schemeClr>
                </a:solidFill>
                <a:effectLst>
                  <a:outerShdw blurRad="38100" dist="38100" dir="2700000" algn="tl">
                    <a:srgbClr val="000000">
                      <a:alpha val="43137"/>
                    </a:srgbClr>
                  </a:outerShdw>
                </a:effectLst>
                <a:latin typeface="Tempus Sans ITC" pitchFamily="82" charset="0"/>
              </a:rPr>
              <a:t>Let’s read 1 Kings 18:32–35</a:t>
            </a:r>
          </a:p>
        </p:txBody>
      </p:sp>
      <p:pic>
        <p:nvPicPr>
          <p:cNvPr id="44035" name="Picture 5" descr="http://www.eborg2.com/BibleOT/11-1Kings/1Kings-A13.jpg"/>
          <p:cNvPicPr>
            <a:picLocks noChangeAspect="1" noChangeArrowheads="1"/>
          </p:cNvPicPr>
          <p:nvPr/>
        </p:nvPicPr>
        <p:blipFill>
          <a:blip r:embed="rId2"/>
          <a:srcRect/>
          <a:stretch>
            <a:fillRect/>
          </a:stretch>
        </p:blipFill>
        <p:spPr bwMode="auto">
          <a:xfrm>
            <a:off x="4953000" y="685800"/>
            <a:ext cx="3276600" cy="4503738"/>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4" name="Content Placeholder 2"/>
          <p:cNvSpPr txBox="1">
            <a:spLocks/>
          </p:cNvSpPr>
          <p:nvPr/>
        </p:nvSpPr>
        <p:spPr bwMode="auto">
          <a:xfrm>
            <a:off x="762000" y="5257800"/>
            <a:ext cx="7467600" cy="1123950"/>
          </a:xfrm>
          <a:prstGeom prst="rect">
            <a:avLst/>
          </a:prstGeom>
          <a:noFill/>
          <a:ln w="9525">
            <a:noFill/>
            <a:miter lim="800000"/>
            <a:headEnd/>
            <a:tailEnd/>
          </a:ln>
        </p:spPr>
        <p:txBody>
          <a:bodyPr lIns="0" tIns="0" rIns="0" bIns="0">
            <a:spAutoFit/>
          </a:bodyPr>
          <a:lstStyle/>
          <a:p>
            <a:pPr marL="396875" indent="-396875" defTabSz="912813" eaLnBrk="0" hangingPunct="0">
              <a:lnSpc>
                <a:spcPct val="90000"/>
              </a:lnSpc>
              <a:spcBef>
                <a:spcPct val="20000"/>
              </a:spcBef>
              <a:buFontTx/>
              <a:buBlip>
                <a:blip r:embed="rId3"/>
              </a:buBlip>
              <a:defRPr/>
            </a:pPr>
            <a:r>
              <a:rPr lang="en-US" sz="4000" b="1" dirty="0">
                <a:effectLst>
                  <a:outerShdw blurRad="38100" dist="38100" dir="2700000" algn="tl">
                    <a:srgbClr val="000000">
                      <a:alpha val="43137"/>
                    </a:srgbClr>
                  </a:outerShdw>
                </a:effectLst>
                <a:latin typeface="Tempus Sans ITC" pitchFamily="82" charset="0"/>
              </a:rPr>
              <a:t>He wanted to prove without question the power of God. </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nodeType="withEffect">
                                  <p:stCondLst>
                                    <p:cond delay="0"/>
                                  </p:stCondLst>
                                  <p:childTnLst>
                                    <p:set>
                                      <p:cBhvr>
                                        <p:cTn id="6" dur="1" fill="hold">
                                          <p:stCondLst>
                                            <p:cond delay="0"/>
                                          </p:stCondLst>
                                        </p:cTn>
                                        <p:tgtEl>
                                          <p:spTgt spid="44034">
                                            <p:txEl>
                                              <p:pRg st="0" end="0"/>
                                            </p:txEl>
                                          </p:spTgt>
                                        </p:tgtEl>
                                        <p:attrNameLst>
                                          <p:attrName>style.visibility</p:attrName>
                                        </p:attrNameLst>
                                      </p:cBhvr>
                                      <p:to>
                                        <p:strVal val="visible"/>
                                      </p:to>
                                    </p:set>
                                    <p:animEffect transition="in" filter="fade">
                                      <p:cBhvr>
                                        <p:cTn id="7" dur="800" decel="100000"/>
                                        <p:tgtEl>
                                          <p:spTgt spid="44034">
                                            <p:txEl>
                                              <p:pRg st="0" end="0"/>
                                            </p:txEl>
                                          </p:spTgt>
                                        </p:tgtEl>
                                      </p:cBhvr>
                                    </p:animEffect>
                                    <p:anim calcmode="lin" valueType="num">
                                      <p:cBhvr>
                                        <p:cTn id="8" dur="800" decel="100000" fill="hold"/>
                                        <p:tgtEl>
                                          <p:spTgt spid="44034">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44034">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44034">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4034">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4034">
                                            <p:txEl>
                                              <p:pRg st="0" end="0"/>
                                            </p:txEl>
                                          </p:spTgt>
                                        </p:tgtEl>
                                        <p:attrNameLst>
                                          <p:attrName>ppt_y</p:attrName>
                                        </p:attrNameLst>
                                      </p:cBhvr>
                                      <p:tavLst>
                                        <p:tav tm="0">
                                          <p:val>
                                            <p:strVal val="#ppt_y+0.1"/>
                                          </p:val>
                                        </p:tav>
                                        <p:tav tm="100000">
                                          <p:val>
                                            <p:strVal val="#ppt_y"/>
                                          </p:val>
                                        </p:tav>
                                      </p:tavLst>
                                    </p:anim>
                                  </p:childTnLst>
                                </p:cTn>
                              </p:par>
                            </p:childTnLst>
                          </p:cTn>
                        </p:par>
                        <p:par>
                          <p:cTn id="13" fill="hold" nodeType="afterGroup">
                            <p:stCondLst>
                              <p:cond delay="1000"/>
                            </p:stCondLst>
                            <p:childTnLst>
                              <p:par>
                                <p:cTn id="14" presetID="42" presetClass="entr" presetSubtype="0" fill="hold" nodeType="afterEffect">
                                  <p:stCondLst>
                                    <p:cond delay="0"/>
                                  </p:stCondLst>
                                  <p:childTnLst>
                                    <p:set>
                                      <p:cBhvr>
                                        <p:cTn id="15" dur="1" fill="hold">
                                          <p:stCondLst>
                                            <p:cond delay="0"/>
                                          </p:stCondLst>
                                        </p:cTn>
                                        <p:tgtEl>
                                          <p:spTgt spid="44035"/>
                                        </p:tgtEl>
                                        <p:attrNameLst>
                                          <p:attrName>style.visibility</p:attrName>
                                        </p:attrNameLst>
                                      </p:cBhvr>
                                      <p:to>
                                        <p:strVal val="visible"/>
                                      </p:to>
                                    </p:set>
                                    <p:animEffect transition="in" filter="fade">
                                      <p:cBhvr>
                                        <p:cTn id="16" dur="1000"/>
                                        <p:tgtEl>
                                          <p:spTgt spid="44035"/>
                                        </p:tgtEl>
                                      </p:cBhvr>
                                    </p:animEffect>
                                    <p:anim calcmode="lin" valueType="num">
                                      <p:cBhvr>
                                        <p:cTn id="17" dur="1000" fill="hold"/>
                                        <p:tgtEl>
                                          <p:spTgt spid="44035"/>
                                        </p:tgtEl>
                                        <p:attrNameLst>
                                          <p:attrName>ppt_x</p:attrName>
                                        </p:attrNameLst>
                                      </p:cBhvr>
                                      <p:tavLst>
                                        <p:tav tm="0">
                                          <p:val>
                                            <p:strVal val="#ppt_x"/>
                                          </p:val>
                                        </p:tav>
                                        <p:tav tm="100000">
                                          <p:val>
                                            <p:strVal val="#ppt_x"/>
                                          </p:val>
                                        </p:tav>
                                      </p:tavLst>
                                    </p:anim>
                                    <p:anim calcmode="lin" valueType="num">
                                      <p:cBhvr>
                                        <p:cTn id="18" dur="1000" fill="hold"/>
                                        <p:tgtEl>
                                          <p:spTgt spid="44035"/>
                                        </p:tgtEl>
                                        <p:attrNameLst>
                                          <p:attrName>ppt_y</p:attrName>
                                        </p:attrNameLst>
                                      </p:cBhvr>
                                      <p:tavLst>
                                        <p:tav tm="0">
                                          <p:val>
                                            <p:strVal val="#ppt_y+.1"/>
                                          </p:val>
                                        </p:tav>
                                        <p:tav tm="100000">
                                          <p:val>
                                            <p:strVal val="#ppt_y"/>
                                          </p:val>
                                        </p:tav>
                                      </p:tavLst>
                                    </p:anim>
                                  </p:childTnLst>
                                </p:cTn>
                              </p:par>
                            </p:childTnLst>
                          </p:cTn>
                        </p:par>
                        <p:par>
                          <p:cTn id="19" fill="hold" nodeType="afterGroup">
                            <p:stCondLst>
                              <p:cond delay="2000"/>
                            </p:stCondLst>
                            <p:childTnLst>
                              <p:par>
                                <p:cTn id="20" presetID="27" presetClass="entr" presetSubtype="0" fill="hold" nodeType="afterEffect">
                                  <p:stCondLst>
                                    <p:cond delay="0"/>
                                  </p:stCondLst>
                                  <p:iterate type="lt">
                                    <p:tmPct val="50000"/>
                                  </p:iterate>
                                  <p:childTnLst>
                                    <p:set>
                                      <p:cBhvr>
                                        <p:cTn id="21" dur="1" fill="hold">
                                          <p:stCondLst>
                                            <p:cond delay="0"/>
                                          </p:stCondLst>
                                        </p:cTn>
                                        <p:tgtEl>
                                          <p:spTgt spid="44034">
                                            <p:txEl>
                                              <p:pRg st="1" end="1"/>
                                            </p:txEl>
                                          </p:spTgt>
                                        </p:tgtEl>
                                        <p:attrNameLst>
                                          <p:attrName>style.visibility</p:attrName>
                                        </p:attrNameLst>
                                      </p:cBhvr>
                                      <p:to>
                                        <p:strVal val="visible"/>
                                      </p:to>
                                    </p:set>
                                    <p:anim calcmode="discrete" valueType="clr">
                                      <p:cBhvr override="childStyle">
                                        <p:cTn id="22" dur="80"/>
                                        <p:tgtEl>
                                          <p:spTgt spid="44034">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44034">
                                            <p:txEl>
                                              <p:pRg st="1" end="1"/>
                                            </p:txEl>
                                          </p:spTgt>
                                        </p:tgtEl>
                                        <p:attrNameLst>
                                          <p:attrName>fillcolor</p:attrName>
                                        </p:attrNameLst>
                                      </p:cBhvr>
                                      <p:tavLst>
                                        <p:tav tm="0">
                                          <p:val>
                                            <p:clrVal>
                                              <a:schemeClr val="accent2"/>
                                            </p:clrVal>
                                          </p:val>
                                        </p:tav>
                                        <p:tav tm="50000">
                                          <p:val>
                                            <p:clrVal>
                                              <a:schemeClr val="hlink"/>
                                            </p:clrVal>
                                          </p:val>
                                        </p:tav>
                                      </p:tavLst>
                                    </p:anim>
                                    <p:set>
                                      <p:cBhvr>
                                        <p:cTn id="24" dur="80"/>
                                        <p:tgtEl>
                                          <p:spTgt spid="44034">
                                            <p:txEl>
                                              <p:pRg st="1" end="1"/>
                                            </p:txEl>
                                          </p:spTgt>
                                        </p:tgtEl>
                                        <p:attrNameLst>
                                          <p:attrName>fill.type</p:attrName>
                                        </p:attrNameLst>
                                      </p:cBhvr>
                                      <p:to>
                                        <p:strVal val="solid"/>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30"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800" decel="100000"/>
                                        <p:tgtEl>
                                          <p:spTgt spid="4"/>
                                        </p:tgtEl>
                                      </p:cBhvr>
                                    </p:animEffect>
                                    <p:anim calcmode="lin" valueType="num">
                                      <p:cBhvr>
                                        <p:cTn id="30" dur="800" decel="100000" fill="hold"/>
                                        <p:tgtEl>
                                          <p:spTgt spid="4"/>
                                        </p:tgtEl>
                                        <p:attrNameLst>
                                          <p:attrName>style.rotation</p:attrName>
                                        </p:attrNameLst>
                                      </p:cBhvr>
                                      <p:tavLst>
                                        <p:tav tm="0">
                                          <p:val>
                                            <p:fltVal val="-90"/>
                                          </p:val>
                                        </p:tav>
                                        <p:tav tm="100000">
                                          <p:val>
                                            <p:fltVal val="0"/>
                                          </p:val>
                                        </p:tav>
                                      </p:tavLst>
                                    </p:anim>
                                    <p:anim calcmode="lin" valueType="num">
                                      <p:cBhvr>
                                        <p:cTn id="31" dur="800" decel="100000" fill="hold"/>
                                        <p:tgtEl>
                                          <p:spTgt spid="4"/>
                                        </p:tgtEl>
                                        <p:attrNameLst>
                                          <p:attrName>ppt_x</p:attrName>
                                        </p:attrNameLst>
                                      </p:cBhvr>
                                      <p:tavLst>
                                        <p:tav tm="0">
                                          <p:val>
                                            <p:strVal val="#ppt_x+0.4"/>
                                          </p:val>
                                        </p:tav>
                                        <p:tav tm="100000">
                                          <p:val>
                                            <p:strVal val="#ppt_x-0.05"/>
                                          </p:val>
                                        </p:tav>
                                      </p:tavLst>
                                    </p:anim>
                                    <p:anim calcmode="lin" valueType="num">
                                      <p:cBhvr>
                                        <p:cTn id="32" dur="800" decel="100000" fill="hold"/>
                                        <p:tgtEl>
                                          <p:spTgt spid="4"/>
                                        </p:tgtEl>
                                        <p:attrNameLst>
                                          <p:attrName>ppt_y</p:attrName>
                                        </p:attrNameLst>
                                      </p:cBhvr>
                                      <p:tavLst>
                                        <p:tav tm="0">
                                          <p:val>
                                            <p:strVal val="#ppt_y-0.4"/>
                                          </p:val>
                                        </p:tav>
                                        <p:tav tm="100000">
                                          <p:val>
                                            <p:strVal val="#ppt_y+0.1"/>
                                          </p:val>
                                        </p:tav>
                                      </p:tavLst>
                                    </p:anim>
                                    <p:anim calcmode="lin" valueType="num">
                                      <p:cBhvr>
                                        <p:cTn id="33"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34"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gradFill rotWithShape="0">
          <a:gsLst>
            <a:gs pos="0">
              <a:srgbClr val="E6DCAC"/>
            </a:gs>
            <a:gs pos="12000">
              <a:srgbClr val="E6D78A"/>
            </a:gs>
            <a:gs pos="30000">
              <a:srgbClr val="C7AC4C"/>
            </a:gs>
            <a:gs pos="45000">
              <a:srgbClr val="E6D78A"/>
            </a:gs>
            <a:gs pos="77000">
              <a:srgbClr val="C7AC4C"/>
            </a:gs>
            <a:gs pos="100000">
              <a:srgbClr val="E6DCAC"/>
            </a:gs>
          </a:gsLst>
          <a:lin ang="5400000" scaled="1"/>
        </a:gradFill>
        <a:effectLst/>
      </p:bgPr>
    </p:bg>
    <p:spTree>
      <p:nvGrpSpPr>
        <p:cNvPr id="1" name=""/>
        <p:cNvGrpSpPr/>
        <p:nvPr/>
      </p:nvGrpSpPr>
      <p:grpSpPr>
        <a:xfrm>
          <a:off x="0" y="0"/>
          <a:ext cx="0" cy="0"/>
          <a:chOff x="0" y="0"/>
          <a:chExt cx="0" cy="0"/>
        </a:xfrm>
      </p:grpSpPr>
      <p:sp>
        <p:nvSpPr>
          <p:cNvPr id="44034" name="Content Placeholder 2"/>
          <p:cNvSpPr>
            <a:spLocks noGrp="1"/>
          </p:cNvSpPr>
          <p:nvPr>
            <p:ph idx="1"/>
          </p:nvPr>
        </p:nvSpPr>
        <p:spPr>
          <a:xfrm>
            <a:off x="4648200" y="1676400"/>
            <a:ext cx="3657600" cy="2603500"/>
          </a:xfrm>
        </p:spPr>
        <p:txBody>
          <a:bodyPr/>
          <a:lstStyle/>
          <a:p>
            <a:pPr algn="r">
              <a:defRPr/>
            </a:pPr>
            <a:r>
              <a:rPr lang="en-US" sz="3600" b="1" dirty="0" smtClean="0">
                <a:solidFill>
                  <a:schemeClr val="accent1">
                    <a:lumMod val="50000"/>
                  </a:schemeClr>
                </a:solidFill>
                <a:effectLst>
                  <a:outerShdw blurRad="38100" dist="38100" dir="2700000" algn="tl">
                    <a:srgbClr val="000000">
                      <a:alpha val="43137"/>
                    </a:srgbClr>
                  </a:outerShdw>
                </a:effectLst>
                <a:latin typeface="Tempus Sans ITC" pitchFamily="82" charset="0"/>
              </a:rPr>
              <a:t>Let’s read 1 Kings 18:36–38</a:t>
            </a:r>
          </a:p>
          <a:p>
            <a:pPr>
              <a:defRPr/>
            </a:pPr>
            <a:r>
              <a:rPr lang="en-US" sz="3600" dirty="0" smtClean="0">
                <a:effectLst>
                  <a:outerShdw blurRad="38100" dist="38100" dir="2700000" algn="tl">
                    <a:srgbClr val="000000">
                      <a:alpha val="43137"/>
                    </a:srgbClr>
                  </a:outerShdw>
                </a:effectLst>
              </a:rPr>
              <a:t>What happens when we pray to Heavenly Father? </a:t>
            </a:r>
          </a:p>
        </p:txBody>
      </p:sp>
      <p:pic>
        <p:nvPicPr>
          <p:cNvPr id="45059" name="Picture 8"/>
          <p:cNvPicPr>
            <a:picLocks noChangeAspect="1" noChangeArrowheads="1"/>
          </p:cNvPicPr>
          <p:nvPr/>
        </p:nvPicPr>
        <p:blipFill>
          <a:blip r:embed="rId3"/>
          <a:srcRect/>
          <a:stretch>
            <a:fillRect/>
          </a:stretch>
        </p:blipFill>
        <p:spPr bwMode="auto">
          <a:xfrm>
            <a:off x="914400" y="914400"/>
            <a:ext cx="3670300" cy="3430588"/>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5" name="Content Placeholder 2"/>
          <p:cNvSpPr txBox="1">
            <a:spLocks/>
          </p:cNvSpPr>
          <p:nvPr/>
        </p:nvSpPr>
        <p:spPr bwMode="auto">
          <a:xfrm>
            <a:off x="762000" y="4419600"/>
            <a:ext cx="7696200" cy="2070100"/>
          </a:xfrm>
          <a:prstGeom prst="rect">
            <a:avLst/>
          </a:prstGeom>
          <a:noFill/>
          <a:ln w="9525">
            <a:noFill/>
            <a:miter lim="800000"/>
            <a:headEnd/>
            <a:tailEnd/>
          </a:ln>
        </p:spPr>
        <p:txBody>
          <a:bodyPr lIns="0" tIns="0" rIns="0" bIns="0">
            <a:spAutoFit/>
          </a:bodyPr>
          <a:lstStyle/>
          <a:p>
            <a:pPr marL="396875" indent="-396875" defTabSz="912813" eaLnBrk="0" hangingPunct="0">
              <a:lnSpc>
                <a:spcPct val="90000"/>
              </a:lnSpc>
              <a:spcBef>
                <a:spcPct val="20000"/>
              </a:spcBef>
              <a:buFontTx/>
              <a:buBlip>
                <a:blip r:embed="rId4"/>
              </a:buBlip>
              <a:defRPr/>
            </a:pPr>
            <a:r>
              <a:rPr lang="en-US" sz="3600" dirty="0">
                <a:effectLst>
                  <a:outerShdw blurRad="38100" dist="38100" dir="2700000" algn="tl">
                    <a:srgbClr val="000000">
                      <a:alpha val="43137"/>
                    </a:srgbClr>
                  </a:outerShdw>
                </a:effectLst>
                <a:latin typeface="+mn-lt"/>
              </a:rPr>
              <a:t>He hears our prayers and answers them according to our faith and his will but our answers do not usually come as dramatically as Elijah’s. </a:t>
            </a:r>
          </a:p>
        </p:txBody>
      </p:sp>
      <p:sp>
        <p:nvSpPr>
          <p:cNvPr id="6" name="Content Placeholder 2"/>
          <p:cNvSpPr txBox="1">
            <a:spLocks/>
          </p:cNvSpPr>
          <p:nvPr/>
        </p:nvSpPr>
        <p:spPr bwMode="auto">
          <a:xfrm>
            <a:off x="228600" y="381000"/>
            <a:ext cx="8001000" cy="996950"/>
          </a:xfrm>
          <a:prstGeom prst="rect">
            <a:avLst/>
          </a:prstGeom>
          <a:noFill/>
          <a:ln w="9525">
            <a:noFill/>
            <a:miter lim="800000"/>
            <a:headEnd/>
            <a:tailEnd/>
          </a:ln>
        </p:spPr>
        <p:txBody>
          <a:bodyPr lIns="0" tIns="0" rIns="0" bIns="0">
            <a:spAutoFit/>
          </a:bodyPr>
          <a:lstStyle/>
          <a:p>
            <a:pPr marL="396875" indent="-396875" algn="r" defTabSz="912813" eaLnBrk="0" hangingPunct="0">
              <a:lnSpc>
                <a:spcPct val="90000"/>
              </a:lnSpc>
              <a:spcBef>
                <a:spcPct val="20000"/>
              </a:spcBef>
              <a:buFontTx/>
              <a:buBlip>
                <a:blip r:embed="rId4"/>
              </a:buBlip>
              <a:defRPr/>
            </a:pPr>
            <a:r>
              <a:rPr lang="en-US" sz="3600" dirty="0">
                <a:effectLst>
                  <a:outerShdw blurRad="38100" dist="38100" dir="2700000" algn="tl">
                    <a:srgbClr val="000000">
                      <a:alpha val="43137"/>
                    </a:srgbClr>
                  </a:outerShdw>
                </a:effectLst>
                <a:latin typeface="+mn-lt"/>
              </a:rPr>
              <a:t>What happened when Elijah prayed to Heavenly Father?</a:t>
            </a:r>
          </a:p>
        </p:txBody>
      </p:sp>
      <p:pic>
        <p:nvPicPr>
          <p:cNvPr id="7" name="MS902318.wav">
            <a:hlinkClick r:id="" action="ppaction://media"/>
          </p:cNvPr>
          <p:cNvPicPr>
            <a:picLocks noRot="1" noChangeAspect="1"/>
          </p:cNvPicPr>
          <p:nvPr>
            <a:wavAudioFile r:embed="rId1" name="MS900069415[1].wav"/>
          </p:nvPr>
        </p:nvPicPr>
        <p:blipFill>
          <a:blip r:embed="rId5">
            <a:extLst>
              <a:ext uri="{28A0092B-C50C-407E-A947-70E740481C1C}">
                <a14:useLocalDpi xmlns:a14="http://schemas.microsoft.com/office/drawing/2010/main" val="0"/>
              </a:ext>
            </a:extLst>
          </a:blip>
          <a:srcRect/>
          <a:stretch>
            <a:fillRect/>
          </a:stretch>
        </p:blipFill>
        <p:spPr bwMode="auto">
          <a:xfrm>
            <a:off x="8077200" y="60198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5" presetClass="entr" presetSubtype="0" fill="hold" grpId="0" nodeType="with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ppt_w</p:attrName>
                                        </p:attrNameLst>
                                      </p:cBhvr>
                                      <p:tavLst>
                                        <p:tav tm="0" fmla="#ppt_w*sin(2.5*pi*$)">
                                          <p:val>
                                            <p:fltVal val="0"/>
                                          </p:val>
                                        </p:tav>
                                        <p:tav tm="100000">
                                          <p:val>
                                            <p:fltVal val="1"/>
                                          </p:val>
                                        </p:tav>
                                      </p:tavLst>
                                    </p:anim>
                                    <p:anim calcmode="lin" valueType="num">
                                      <p:cBhvr>
                                        <p:cTn id="9" dur="1000" fill="hold"/>
                                        <p:tgtEl>
                                          <p:spTgt spid="6"/>
                                        </p:tgtEl>
                                        <p:attrNameLst>
                                          <p:attrName>ppt_h</p:attrName>
                                        </p:attrNameLst>
                                      </p:cBhvr>
                                      <p:tavLst>
                                        <p:tav tm="0">
                                          <p:val>
                                            <p:strVal val="#ppt_h"/>
                                          </p:val>
                                        </p:tav>
                                        <p:tav tm="100000">
                                          <p:val>
                                            <p:strVal val="#ppt_h"/>
                                          </p:val>
                                        </p:tav>
                                      </p:tavLst>
                                    </p:anim>
                                  </p:childTnLst>
                                </p:cTn>
                              </p:par>
                            </p:childTnLst>
                          </p:cTn>
                        </p:par>
                        <p:par>
                          <p:cTn id="10" fill="hold" nodeType="afterGroup">
                            <p:stCondLst>
                              <p:cond delay="5400"/>
                            </p:stCondLst>
                            <p:childTnLst>
                              <p:par>
                                <p:cTn id="11" presetID="27" presetClass="entr" presetSubtype="0" fill="hold" nodeType="afterEffect">
                                  <p:stCondLst>
                                    <p:cond delay="0"/>
                                  </p:stCondLst>
                                  <p:iterate type="lt">
                                    <p:tmPct val="50000"/>
                                  </p:iterate>
                                  <p:childTnLst>
                                    <p:set>
                                      <p:cBhvr>
                                        <p:cTn id="12" dur="1" fill="hold">
                                          <p:stCondLst>
                                            <p:cond delay="0"/>
                                          </p:stCondLst>
                                        </p:cTn>
                                        <p:tgtEl>
                                          <p:spTgt spid="44034">
                                            <p:txEl>
                                              <p:pRg st="0" end="0"/>
                                            </p:txEl>
                                          </p:spTgt>
                                        </p:tgtEl>
                                        <p:attrNameLst>
                                          <p:attrName>style.visibility</p:attrName>
                                        </p:attrNameLst>
                                      </p:cBhvr>
                                      <p:to>
                                        <p:strVal val="visible"/>
                                      </p:to>
                                    </p:set>
                                    <p:anim calcmode="discrete" valueType="clr">
                                      <p:cBhvr override="childStyle">
                                        <p:cTn id="13" dur="80"/>
                                        <p:tgtEl>
                                          <p:spTgt spid="44034">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44034">
                                            <p:txEl>
                                              <p:pRg st="0" end="0"/>
                                            </p:txEl>
                                          </p:spTgt>
                                        </p:tgtEl>
                                        <p:attrNameLst>
                                          <p:attrName>fillcolor</p:attrName>
                                        </p:attrNameLst>
                                      </p:cBhvr>
                                      <p:tavLst>
                                        <p:tav tm="0">
                                          <p:val>
                                            <p:clrVal>
                                              <a:schemeClr val="accent2"/>
                                            </p:clrVal>
                                          </p:val>
                                        </p:tav>
                                        <p:tav tm="50000">
                                          <p:val>
                                            <p:clrVal>
                                              <a:schemeClr val="hlink"/>
                                            </p:clrVal>
                                          </p:val>
                                        </p:tav>
                                      </p:tavLst>
                                    </p:anim>
                                    <p:set>
                                      <p:cBhvr>
                                        <p:cTn id="15" dur="80"/>
                                        <p:tgtEl>
                                          <p:spTgt spid="44034">
                                            <p:txEl>
                                              <p:pRg st="0" end="0"/>
                                            </p:txEl>
                                          </p:spTgt>
                                        </p:tgtEl>
                                        <p:attrNameLst>
                                          <p:attrName>fill.type</p:attrName>
                                        </p:attrNameLst>
                                      </p:cBhvr>
                                      <p:to>
                                        <p:strVal val="solid"/>
                                      </p:to>
                                    </p:set>
                                  </p:childTnLst>
                                </p:cTn>
                              </p:par>
                            </p:childTnLst>
                          </p:cTn>
                        </p:par>
                        <p:par>
                          <p:cTn id="16" fill="hold" nodeType="afterGroup">
                            <p:stCondLst>
                              <p:cond delay="6360"/>
                            </p:stCondLst>
                            <p:childTnLst>
                              <p:par>
                                <p:cTn id="17" presetID="58" presetClass="entr" presetSubtype="0" accel="100000" fill="hold" nodeType="afterEffect">
                                  <p:stCondLst>
                                    <p:cond delay="0"/>
                                  </p:stCondLst>
                                  <p:childTnLst>
                                    <p:set>
                                      <p:cBhvr>
                                        <p:cTn id="18" dur="1" fill="hold">
                                          <p:stCondLst>
                                            <p:cond delay="0"/>
                                          </p:stCondLst>
                                        </p:cTn>
                                        <p:tgtEl>
                                          <p:spTgt spid="45059"/>
                                        </p:tgtEl>
                                        <p:attrNameLst>
                                          <p:attrName>style.visibility</p:attrName>
                                        </p:attrNameLst>
                                      </p:cBhvr>
                                      <p:to>
                                        <p:strVal val="visible"/>
                                      </p:to>
                                    </p:set>
                                    <p:anim calcmode="lin" valueType="num">
                                      <p:cBhvr>
                                        <p:cTn id="19" dur="500" fill="hold"/>
                                        <p:tgtEl>
                                          <p:spTgt spid="45059"/>
                                        </p:tgtEl>
                                        <p:attrNameLst>
                                          <p:attrName>ppt_w</p:attrName>
                                        </p:attrNameLst>
                                      </p:cBhvr>
                                      <p:tavLst>
                                        <p:tav tm="0">
                                          <p:val>
                                            <p:strVal val="#ppt_w*2.5"/>
                                          </p:val>
                                        </p:tav>
                                        <p:tav tm="100000">
                                          <p:val>
                                            <p:strVal val="#ppt_w"/>
                                          </p:val>
                                        </p:tav>
                                      </p:tavLst>
                                    </p:anim>
                                    <p:anim calcmode="lin" valueType="num">
                                      <p:cBhvr>
                                        <p:cTn id="20" dur="500" fill="hold"/>
                                        <p:tgtEl>
                                          <p:spTgt spid="45059"/>
                                        </p:tgtEl>
                                        <p:attrNameLst>
                                          <p:attrName>ppt_h</p:attrName>
                                        </p:attrNameLst>
                                      </p:cBhvr>
                                      <p:tavLst>
                                        <p:tav tm="0">
                                          <p:val>
                                            <p:strVal val="#ppt_h*0.01"/>
                                          </p:val>
                                        </p:tav>
                                        <p:tav tm="100000">
                                          <p:val>
                                            <p:strVal val="#ppt_h"/>
                                          </p:val>
                                        </p:tav>
                                      </p:tavLst>
                                    </p:anim>
                                    <p:anim calcmode="lin" valueType="num">
                                      <p:cBhvr>
                                        <p:cTn id="21" dur="500" fill="hold"/>
                                        <p:tgtEl>
                                          <p:spTgt spid="45059"/>
                                        </p:tgtEl>
                                        <p:attrNameLst>
                                          <p:attrName>ppt_x</p:attrName>
                                        </p:attrNameLst>
                                      </p:cBhvr>
                                      <p:tavLst>
                                        <p:tav tm="0">
                                          <p:val>
                                            <p:strVal val="#ppt_x"/>
                                          </p:val>
                                        </p:tav>
                                        <p:tav tm="100000">
                                          <p:val>
                                            <p:strVal val="#ppt_x"/>
                                          </p:val>
                                        </p:tav>
                                      </p:tavLst>
                                    </p:anim>
                                    <p:anim calcmode="lin" valueType="num">
                                      <p:cBhvr>
                                        <p:cTn id="22" dur="500" fill="hold"/>
                                        <p:tgtEl>
                                          <p:spTgt spid="45059"/>
                                        </p:tgtEl>
                                        <p:attrNameLst>
                                          <p:attrName>ppt_y</p:attrName>
                                        </p:attrNameLst>
                                      </p:cBhvr>
                                      <p:tavLst>
                                        <p:tav tm="0">
                                          <p:val>
                                            <p:strVal val="#ppt_h+1"/>
                                          </p:val>
                                        </p:tav>
                                        <p:tav tm="100000">
                                          <p:val>
                                            <p:strVal val="#ppt_y"/>
                                          </p:val>
                                        </p:tav>
                                      </p:tavLst>
                                    </p:anim>
                                    <p:animEffect transition="in" filter="fade">
                                      <p:cBhvr>
                                        <p:cTn id="23" dur="500"/>
                                        <p:tgtEl>
                                          <p:spTgt spid="45059"/>
                                        </p:tgtEl>
                                      </p:cBhvr>
                                    </p:animEffect>
                                  </p:childTnLst>
                                </p:cTn>
                              </p:par>
                            </p:childTnLst>
                          </p:cTn>
                        </p:par>
                        <p:par>
                          <p:cTn id="24" fill="hold" nodeType="afterGroup">
                            <p:stCondLst>
                              <p:cond delay="6860"/>
                            </p:stCondLst>
                            <p:childTnLst>
                              <p:par>
                                <p:cTn id="25" presetID="1" presetClass="mediacall" presetSubtype="0" fill="hold" nodeType="afterEffect">
                                  <p:stCondLst>
                                    <p:cond delay="0"/>
                                  </p:stCondLst>
                                  <p:childTnLst>
                                    <p:cmd type="call" cmd="playFrom(0.0)">
                                      <p:cBhvr>
                                        <p:cTn id="26" dur="4718" fill="hold"/>
                                        <p:tgtEl>
                                          <p:spTgt spid="7"/>
                                        </p:tgtEl>
                                      </p:cBhvr>
                                    </p:cmd>
                                  </p:childTnLst>
                                </p:cTn>
                              </p:par>
                            </p:childTnLst>
                          </p:cTn>
                        </p:par>
                      </p:childTnLst>
                    </p:cTn>
                  </p:par>
                  <p:par>
                    <p:cTn id="27" fill="hold" nodeType="clickPar">
                      <p:stCondLst>
                        <p:cond delay="indefinite"/>
                      </p:stCondLst>
                      <p:childTnLst>
                        <p:par>
                          <p:cTn id="28" fill="hold" nodeType="withGroup">
                            <p:stCondLst>
                              <p:cond delay="0"/>
                            </p:stCondLst>
                            <p:childTnLst>
                              <p:par>
                                <p:cTn id="29" presetID="45" presetClass="entr" presetSubtype="0" fill="hold" nodeType="clickEffect">
                                  <p:stCondLst>
                                    <p:cond delay="0"/>
                                  </p:stCondLst>
                                  <p:iterate type="lt">
                                    <p:tmPct val="10000"/>
                                  </p:iterate>
                                  <p:childTnLst>
                                    <p:set>
                                      <p:cBhvr>
                                        <p:cTn id="30" dur="1" fill="hold">
                                          <p:stCondLst>
                                            <p:cond delay="0"/>
                                          </p:stCondLst>
                                        </p:cTn>
                                        <p:tgtEl>
                                          <p:spTgt spid="44034">
                                            <p:txEl>
                                              <p:pRg st="1" end="1"/>
                                            </p:txEl>
                                          </p:spTgt>
                                        </p:tgtEl>
                                        <p:attrNameLst>
                                          <p:attrName>style.visibility</p:attrName>
                                        </p:attrNameLst>
                                      </p:cBhvr>
                                      <p:to>
                                        <p:strVal val="visible"/>
                                      </p:to>
                                    </p:set>
                                    <p:animEffect transition="in" filter="fade">
                                      <p:cBhvr>
                                        <p:cTn id="31" dur="1000"/>
                                        <p:tgtEl>
                                          <p:spTgt spid="44034">
                                            <p:txEl>
                                              <p:pRg st="1" end="1"/>
                                            </p:txEl>
                                          </p:spTgt>
                                        </p:tgtEl>
                                      </p:cBhvr>
                                    </p:animEffect>
                                    <p:anim calcmode="lin" valueType="num">
                                      <p:cBhvr>
                                        <p:cTn id="32" dur="1000" fill="hold"/>
                                        <p:tgtEl>
                                          <p:spTgt spid="44034">
                                            <p:txEl>
                                              <p:pRg st="1" end="1"/>
                                            </p:txEl>
                                          </p:spTgt>
                                        </p:tgtEl>
                                        <p:attrNameLst>
                                          <p:attrName>ppt_w</p:attrName>
                                        </p:attrNameLst>
                                      </p:cBhvr>
                                      <p:tavLst>
                                        <p:tav tm="0" fmla="#ppt_w*sin(2.5*pi*$)">
                                          <p:val>
                                            <p:fltVal val="0"/>
                                          </p:val>
                                        </p:tav>
                                        <p:tav tm="100000">
                                          <p:val>
                                            <p:fltVal val="1"/>
                                          </p:val>
                                        </p:tav>
                                      </p:tavLst>
                                    </p:anim>
                                    <p:anim calcmode="lin" valueType="num">
                                      <p:cBhvr>
                                        <p:cTn id="33" dur="1000" fill="hold"/>
                                        <p:tgtEl>
                                          <p:spTgt spid="44034">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45" presetClass="entr" presetSubtype="0" fill="hold" nodeType="clickEffect">
                                  <p:stCondLst>
                                    <p:cond delay="0"/>
                                  </p:stCondLst>
                                  <p:iterate type="lt">
                                    <p:tmPct val="10000"/>
                                  </p:iterate>
                                  <p:childTnLst>
                                    <p:set>
                                      <p:cBhvr>
                                        <p:cTn id="37" dur="1" fill="hold">
                                          <p:stCondLst>
                                            <p:cond delay="0"/>
                                          </p:stCondLst>
                                        </p:cTn>
                                        <p:tgtEl>
                                          <p:spTgt spid="5">
                                            <p:txEl>
                                              <p:pRg st="0" end="0"/>
                                            </p:txEl>
                                          </p:spTgt>
                                        </p:tgtEl>
                                        <p:attrNameLst>
                                          <p:attrName>style.visibility</p:attrName>
                                        </p:attrNameLst>
                                      </p:cBhvr>
                                      <p:to>
                                        <p:strVal val="visible"/>
                                      </p:to>
                                    </p:set>
                                    <p:animEffect transition="in" filter="fade">
                                      <p:cBhvr>
                                        <p:cTn id="38" dur="1000"/>
                                        <p:tgtEl>
                                          <p:spTgt spid="5">
                                            <p:txEl>
                                              <p:pRg st="0" end="0"/>
                                            </p:txEl>
                                          </p:spTgt>
                                        </p:tgtEl>
                                      </p:cBhvr>
                                    </p:animEffect>
                                    <p:anim calcmode="lin" valueType="num">
                                      <p:cBhvr>
                                        <p:cTn id="39" dur="1000" fill="hold"/>
                                        <p:tgtEl>
                                          <p:spTgt spid="5">
                                            <p:txEl>
                                              <p:pRg st="0" end="0"/>
                                            </p:txEl>
                                          </p:spTgt>
                                        </p:tgtEl>
                                        <p:attrNameLst>
                                          <p:attrName>ppt_w</p:attrName>
                                        </p:attrNameLst>
                                      </p:cBhvr>
                                      <p:tavLst>
                                        <p:tav tm="0" fmla="#ppt_w*sin(2.5*pi*$)">
                                          <p:val>
                                            <p:fltVal val="0"/>
                                          </p:val>
                                        </p:tav>
                                        <p:tav tm="100000">
                                          <p:val>
                                            <p:fltVal val="1"/>
                                          </p:val>
                                        </p:tav>
                                      </p:tavLst>
                                    </p:anim>
                                    <p:anim calcmode="lin" valueType="num">
                                      <p:cBhvr>
                                        <p:cTn id="40" dur="1000" fill="hold"/>
                                        <p:tgtEl>
                                          <p:spTgt spid="5">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p:cTn id="41"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7"/>
          <p:cNvSpPr txBox="1">
            <a:spLocks/>
          </p:cNvSpPr>
          <p:nvPr/>
        </p:nvSpPr>
        <p:spPr bwMode="auto">
          <a:xfrm>
            <a:off x="4267200" y="609600"/>
            <a:ext cx="4038600" cy="4986338"/>
          </a:xfrm>
          <a:prstGeom prst="rect">
            <a:avLst/>
          </a:prstGeom>
          <a:noFill/>
          <a:ln w="9525">
            <a:noFill/>
            <a:miter lim="800000"/>
            <a:headEnd/>
            <a:tailEnd/>
          </a:ln>
        </p:spPr>
        <p:txBody>
          <a:bodyPr lIns="0" tIns="0" rIns="0" bIns="0">
            <a:spAutoFit/>
          </a:bodyPr>
          <a:lstStyle/>
          <a:p>
            <a:pPr marL="396875" indent="-396875" defTabSz="912813">
              <a:lnSpc>
                <a:spcPct val="90000"/>
              </a:lnSpc>
              <a:spcBef>
                <a:spcPct val="20000"/>
              </a:spcBef>
              <a:buFontTx/>
              <a:buBlip>
                <a:blip r:embed="rId2"/>
              </a:buBlip>
              <a:defRPr/>
            </a:pPr>
            <a:r>
              <a:rPr lang="en-US" sz="4000" dirty="0">
                <a:effectLst>
                  <a:outerShdw blurRad="38100" dist="38100" dir="2700000" algn="tl">
                    <a:srgbClr val="000000">
                      <a:alpha val="43137"/>
                    </a:srgbClr>
                  </a:outerShdw>
                </a:effectLst>
                <a:latin typeface="+mn-lt"/>
              </a:rPr>
              <a:t>When Joseph Smith needed help, he prayed to our Heavenly Father in the name of Jesus Christ, and his prayer was answered. </a:t>
            </a:r>
          </a:p>
        </p:txBody>
      </p:sp>
      <p:pic>
        <p:nvPicPr>
          <p:cNvPr id="9219" name="Picture 4" descr="http://library.lds.org/nxt/gateway.dll?f=id$id=tchg-pix.nfo:o:1be$cid=tchg-pix.nfo$3.0$p="/>
          <p:cNvPicPr>
            <a:picLocks noChangeAspect="1" noChangeArrowheads="1"/>
          </p:cNvPicPr>
          <p:nvPr/>
        </p:nvPicPr>
        <p:blipFill>
          <a:blip r:embed="rId3"/>
          <a:srcRect/>
          <a:stretch>
            <a:fillRect/>
          </a:stretch>
        </p:blipFill>
        <p:spPr bwMode="auto">
          <a:xfrm>
            <a:off x="838200" y="685800"/>
            <a:ext cx="3341688" cy="4343400"/>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3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gradFill rotWithShape="0">
          <a:gsLst>
            <a:gs pos="0">
              <a:srgbClr val="E6DCAC"/>
            </a:gs>
            <a:gs pos="12000">
              <a:srgbClr val="E6D78A"/>
            </a:gs>
            <a:gs pos="30000">
              <a:srgbClr val="C7AC4C"/>
            </a:gs>
            <a:gs pos="45000">
              <a:srgbClr val="E6D78A"/>
            </a:gs>
            <a:gs pos="77000">
              <a:srgbClr val="C7AC4C"/>
            </a:gs>
            <a:gs pos="100000">
              <a:srgbClr val="E6DCAC"/>
            </a:gs>
          </a:gsLst>
          <a:lin ang="5400000" scaled="1"/>
        </a:gradFill>
        <a:effectLst/>
      </p:bgPr>
    </p:bg>
    <p:spTree>
      <p:nvGrpSpPr>
        <p:cNvPr id="1" name=""/>
        <p:cNvGrpSpPr/>
        <p:nvPr/>
      </p:nvGrpSpPr>
      <p:grpSpPr>
        <a:xfrm>
          <a:off x="0" y="0"/>
          <a:ext cx="0" cy="0"/>
          <a:chOff x="0" y="0"/>
          <a:chExt cx="0" cy="0"/>
        </a:xfrm>
      </p:grpSpPr>
      <p:sp>
        <p:nvSpPr>
          <p:cNvPr id="45058" name="Content Placeholder 2"/>
          <p:cNvSpPr>
            <a:spLocks noGrp="1"/>
          </p:cNvSpPr>
          <p:nvPr>
            <p:ph idx="1"/>
          </p:nvPr>
        </p:nvSpPr>
        <p:spPr>
          <a:xfrm>
            <a:off x="533400" y="1447800"/>
            <a:ext cx="3352800" cy="4000500"/>
          </a:xfrm>
        </p:spPr>
        <p:txBody>
          <a:bodyPr/>
          <a:lstStyle/>
          <a:p>
            <a:pPr>
              <a:defRPr/>
            </a:pPr>
            <a:r>
              <a:rPr lang="en-US" sz="4000" dirty="0" smtClean="0">
                <a:effectLst>
                  <a:outerShdw blurRad="38100" dist="38100" dir="2700000" algn="tl">
                    <a:srgbClr val="000000">
                      <a:alpha val="43137"/>
                    </a:srgbClr>
                  </a:outerShdw>
                </a:effectLst>
              </a:rPr>
              <a:t>What did the people do when the contest was over? </a:t>
            </a:r>
          </a:p>
          <a:p>
            <a:pPr algn="r">
              <a:defRPr/>
            </a:pPr>
            <a:r>
              <a:rPr lang="en-US" sz="4000" b="1" dirty="0" smtClean="0">
                <a:solidFill>
                  <a:schemeClr val="accent1">
                    <a:lumMod val="50000"/>
                  </a:schemeClr>
                </a:solidFill>
                <a:effectLst>
                  <a:outerShdw blurRad="38100" dist="38100" dir="2700000" algn="tl">
                    <a:srgbClr val="000000">
                      <a:alpha val="43137"/>
                    </a:srgbClr>
                  </a:outerShdw>
                </a:effectLst>
                <a:latin typeface="Tempus Sans ITC" pitchFamily="82" charset="0"/>
              </a:rPr>
              <a:t>Let’s read 1 Kings 18:39 </a:t>
            </a:r>
          </a:p>
        </p:txBody>
      </p:sp>
      <p:pic>
        <p:nvPicPr>
          <p:cNvPr id="46083" name="Picture 5" descr="http://www.johnpratt.com/items/docs/lds/meridian/2006/images/elijah_baal.jpg"/>
          <p:cNvPicPr>
            <a:picLocks noChangeAspect="1" noChangeArrowheads="1"/>
          </p:cNvPicPr>
          <p:nvPr/>
        </p:nvPicPr>
        <p:blipFill>
          <a:blip r:embed="rId2"/>
          <a:srcRect/>
          <a:stretch>
            <a:fillRect/>
          </a:stretch>
        </p:blipFill>
        <p:spPr bwMode="auto">
          <a:xfrm>
            <a:off x="4114800" y="838200"/>
            <a:ext cx="4148138" cy="5181600"/>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45058">
                                            <p:txEl>
                                              <p:pRg st="0" end="0"/>
                                            </p:txEl>
                                          </p:spTgt>
                                        </p:tgtEl>
                                        <p:attrNameLst>
                                          <p:attrName>style.visibility</p:attrName>
                                        </p:attrNameLst>
                                      </p:cBhvr>
                                      <p:to>
                                        <p:strVal val="visible"/>
                                      </p:to>
                                    </p:set>
                                    <p:anim calcmode="lin" valueType="num">
                                      <p:cBhvr>
                                        <p:cTn id="7" dur="1000" fill="hold"/>
                                        <p:tgtEl>
                                          <p:spTgt spid="45058">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5058">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45058">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45058">
                                            <p:txEl>
                                              <p:pRg st="0" end="0"/>
                                            </p:txEl>
                                          </p:spTgt>
                                        </p:tgtEl>
                                      </p:cBhvr>
                                    </p:animEffect>
                                  </p:childTnLst>
                                </p:cTn>
                              </p:par>
                            </p:childTnLst>
                          </p:cTn>
                        </p:par>
                        <p:par>
                          <p:cTn id="11" fill="hold" nodeType="afterGroup">
                            <p:stCondLst>
                              <p:cond delay="2950"/>
                            </p:stCondLst>
                            <p:childTnLst>
                              <p:par>
                                <p:cTn id="12" presetID="27" presetClass="entr" presetSubtype="0" fill="hold" nodeType="afterEffect">
                                  <p:stCondLst>
                                    <p:cond delay="0"/>
                                  </p:stCondLst>
                                  <p:iterate type="lt">
                                    <p:tmPct val="50000"/>
                                  </p:iterate>
                                  <p:childTnLst>
                                    <p:set>
                                      <p:cBhvr>
                                        <p:cTn id="13" dur="1" fill="hold">
                                          <p:stCondLst>
                                            <p:cond delay="0"/>
                                          </p:stCondLst>
                                        </p:cTn>
                                        <p:tgtEl>
                                          <p:spTgt spid="45058">
                                            <p:txEl>
                                              <p:pRg st="1" end="1"/>
                                            </p:txEl>
                                          </p:spTgt>
                                        </p:tgtEl>
                                        <p:attrNameLst>
                                          <p:attrName>style.visibility</p:attrName>
                                        </p:attrNameLst>
                                      </p:cBhvr>
                                      <p:to>
                                        <p:strVal val="visible"/>
                                      </p:to>
                                    </p:set>
                                    <p:anim calcmode="discrete" valueType="clr">
                                      <p:cBhvr override="childStyle">
                                        <p:cTn id="14" dur="80"/>
                                        <p:tgtEl>
                                          <p:spTgt spid="45058">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45058">
                                            <p:txEl>
                                              <p:pRg st="1" end="1"/>
                                            </p:txEl>
                                          </p:spTgt>
                                        </p:tgtEl>
                                        <p:attrNameLst>
                                          <p:attrName>fillcolor</p:attrName>
                                        </p:attrNameLst>
                                      </p:cBhvr>
                                      <p:tavLst>
                                        <p:tav tm="0">
                                          <p:val>
                                            <p:clrVal>
                                              <a:schemeClr val="accent2"/>
                                            </p:clrVal>
                                          </p:val>
                                        </p:tav>
                                        <p:tav tm="50000">
                                          <p:val>
                                            <p:clrVal>
                                              <a:schemeClr val="hlink"/>
                                            </p:clrVal>
                                          </p:val>
                                        </p:tav>
                                      </p:tavLst>
                                    </p:anim>
                                    <p:set>
                                      <p:cBhvr>
                                        <p:cTn id="16" dur="80"/>
                                        <p:tgtEl>
                                          <p:spTgt spid="45058">
                                            <p:txEl>
                                              <p:pRg st="1" end="1"/>
                                            </p:txEl>
                                          </p:spTgt>
                                        </p:tgtEl>
                                        <p:attrNameLst>
                                          <p:attrName>fill.type</p:attrName>
                                        </p:attrNameLst>
                                      </p:cBhvr>
                                      <p:to>
                                        <p:strVal val="solid"/>
                                      </p:to>
                                    </p:set>
                                  </p:childTnLst>
                                </p:cTn>
                              </p:par>
                            </p:childTnLst>
                          </p:cTn>
                        </p:par>
                        <p:par>
                          <p:cTn id="17" fill="hold" nodeType="afterGroup">
                            <p:stCondLst>
                              <p:cond delay="3790"/>
                            </p:stCondLst>
                            <p:childTnLst>
                              <p:par>
                                <p:cTn id="18" presetID="4" presetClass="entr" presetSubtype="32" fill="hold" nodeType="afterEffect">
                                  <p:stCondLst>
                                    <p:cond delay="0"/>
                                  </p:stCondLst>
                                  <p:childTnLst>
                                    <p:set>
                                      <p:cBhvr>
                                        <p:cTn id="19" dur="1" fill="hold">
                                          <p:stCondLst>
                                            <p:cond delay="0"/>
                                          </p:stCondLst>
                                        </p:cTn>
                                        <p:tgtEl>
                                          <p:spTgt spid="46083"/>
                                        </p:tgtEl>
                                        <p:attrNameLst>
                                          <p:attrName>style.visibility</p:attrName>
                                        </p:attrNameLst>
                                      </p:cBhvr>
                                      <p:to>
                                        <p:strVal val="visible"/>
                                      </p:to>
                                    </p:set>
                                    <p:animEffect transition="in" filter="box(out)">
                                      <p:cBhvr>
                                        <p:cTn id="20" dur="1000"/>
                                        <p:tgtEl>
                                          <p:spTgt spid="460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gradFill rotWithShape="0">
          <a:gsLst>
            <a:gs pos="0">
              <a:srgbClr val="E6DCAC"/>
            </a:gs>
            <a:gs pos="12000">
              <a:srgbClr val="E6D78A"/>
            </a:gs>
            <a:gs pos="30000">
              <a:srgbClr val="C7AC4C"/>
            </a:gs>
            <a:gs pos="45000">
              <a:srgbClr val="E6D78A"/>
            </a:gs>
            <a:gs pos="77000">
              <a:srgbClr val="C7AC4C"/>
            </a:gs>
            <a:gs pos="100000">
              <a:srgbClr val="E6DCAC"/>
            </a:gs>
          </a:gsLst>
          <a:lin ang="5400000" scaled="1"/>
        </a:gradFill>
        <a:effectLst/>
      </p:bgPr>
    </p:bg>
    <p:spTree>
      <p:nvGrpSpPr>
        <p:cNvPr id="1" name=""/>
        <p:cNvGrpSpPr/>
        <p:nvPr/>
      </p:nvGrpSpPr>
      <p:grpSpPr>
        <a:xfrm>
          <a:off x="0" y="0"/>
          <a:ext cx="0" cy="0"/>
          <a:chOff x="0" y="0"/>
          <a:chExt cx="0" cy="0"/>
        </a:xfrm>
      </p:grpSpPr>
      <p:sp>
        <p:nvSpPr>
          <p:cNvPr id="46082" name="Content Placeholder 2"/>
          <p:cNvSpPr>
            <a:spLocks noGrp="1"/>
          </p:cNvSpPr>
          <p:nvPr>
            <p:ph idx="1"/>
          </p:nvPr>
        </p:nvSpPr>
        <p:spPr>
          <a:xfrm>
            <a:off x="533400" y="838200"/>
            <a:ext cx="8153400" cy="1524000"/>
          </a:xfrm>
        </p:spPr>
        <p:txBody>
          <a:bodyPr/>
          <a:lstStyle/>
          <a:p>
            <a:pPr>
              <a:defRPr/>
            </a:pPr>
            <a:r>
              <a:rPr lang="en-US" sz="3600" dirty="0" smtClean="0">
                <a:effectLst>
                  <a:outerShdw blurRad="38100" dist="38100" dir="2700000" algn="tl">
                    <a:srgbClr val="000000">
                      <a:alpha val="43137"/>
                    </a:srgbClr>
                  </a:outerShdw>
                </a:effectLst>
              </a:rPr>
              <a:t>Although it began to rain and the drought was over, Jezebel was angry with Elijah and vowed to kill him (see 1 Kings 19:2). </a:t>
            </a:r>
          </a:p>
        </p:txBody>
      </p:sp>
      <p:pic>
        <p:nvPicPr>
          <p:cNvPr id="47107" name="Picture 3"/>
          <p:cNvPicPr>
            <a:picLocks noChangeAspect="1" noChangeArrowheads="1"/>
          </p:cNvPicPr>
          <p:nvPr/>
        </p:nvPicPr>
        <p:blipFill>
          <a:blip r:embed="rId2"/>
          <a:srcRect l="7991" t="1793" r="15298" b="22108"/>
          <a:stretch>
            <a:fillRect/>
          </a:stretch>
        </p:blipFill>
        <p:spPr bwMode="auto">
          <a:xfrm>
            <a:off x="762000" y="2590800"/>
            <a:ext cx="3657600" cy="281940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9" name="Content Placeholder 2"/>
          <p:cNvSpPr txBox="1">
            <a:spLocks/>
          </p:cNvSpPr>
          <p:nvPr/>
        </p:nvSpPr>
        <p:spPr bwMode="auto">
          <a:xfrm>
            <a:off x="4572000" y="2514600"/>
            <a:ext cx="4038600" cy="3067050"/>
          </a:xfrm>
          <a:prstGeom prst="rect">
            <a:avLst/>
          </a:prstGeom>
          <a:noFill/>
          <a:ln w="9525">
            <a:noFill/>
            <a:miter lim="800000"/>
            <a:headEnd/>
            <a:tailEnd/>
          </a:ln>
        </p:spPr>
        <p:txBody>
          <a:bodyPr lIns="0" tIns="0" rIns="0" bIns="0">
            <a:spAutoFit/>
          </a:bodyPr>
          <a:lstStyle/>
          <a:p>
            <a:pPr marL="396875" indent="-396875" defTabSz="912813" eaLnBrk="0" hangingPunct="0">
              <a:lnSpc>
                <a:spcPct val="90000"/>
              </a:lnSpc>
              <a:spcBef>
                <a:spcPct val="20000"/>
              </a:spcBef>
              <a:buFontTx/>
              <a:buBlip>
                <a:blip r:embed="rId3"/>
              </a:buBlip>
              <a:defRPr/>
            </a:pPr>
            <a:r>
              <a:rPr lang="en-US" sz="3600" dirty="0">
                <a:effectLst>
                  <a:outerShdw blurRad="38100" dist="38100" dir="2700000" algn="tl">
                    <a:srgbClr val="000000">
                      <a:alpha val="43137"/>
                    </a:srgbClr>
                  </a:outerShdw>
                </a:effectLst>
                <a:latin typeface="+mn-lt"/>
              </a:rPr>
              <a:t>Elijah fled into the wilderness, and while he was there the Lord spoke to him. How did the Lord talk to Elijah? </a:t>
            </a:r>
          </a:p>
        </p:txBody>
      </p:sp>
      <p:sp>
        <p:nvSpPr>
          <p:cNvPr id="10" name="Content Placeholder 2"/>
          <p:cNvSpPr txBox="1">
            <a:spLocks/>
          </p:cNvSpPr>
          <p:nvPr/>
        </p:nvSpPr>
        <p:spPr bwMode="auto">
          <a:xfrm>
            <a:off x="457200" y="5715000"/>
            <a:ext cx="7620000" cy="512763"/>
          </a:xfrm>
          <a:prstGeom prst="rect">
            <a:avLst/>
          </a:prstGeom>
          <a:noFill/>
          <a:ln w="9525">
            <a:noFill/>
            <a:miter lim="800000"/>
            <a:headEnd/>
            <a:tailEnd/>
          </a:ln>
        </p:spPr>
        <p:txBody>
          <a:bodyPr lIns="0" tIns="0" rIns="0" bIns="0">
            <a:spAutoFit/>
          </a:bodyPr>
          <a:lstStyle/>
          <a:p>
            <a:pPr marL="396875" indent="-396875" algn="r" defTabSz="912813" eaLnBrk="0" hangingPunct="0">
              <a:lnSpc>
                <a:spcPct val="90000"/>
              </a:lnSpc>
              <a:spcBef>
                <a:spcPct val="20000"/>
              </a:spcBef>
              <a:buFontTx/>
              <a:buBlip>
                <a:blip r:embed="rId3"/>
              </a:buBlip>
              <a:defRPr/>
            </a:pPr>
            <a:r>
              <a:rPr lang="en-US" sz="3600" b="1" dirty="0">
                <a:solidFill>
                  <a:schemeClr val="accent1">
                    <a:lumMod val="50000"/>
                  </a:schemeClr>
                </a:solidFill>
                <a:effectLst>
                  <a:outerShdw blurRad="38100" dist="38100" dir="2700000" algn="tl">
                    <a:srgbClr val="000000">
                      <a:alpha val="43137"/>
                    </a:srgbClr>
                  </a:outerShdw>
                </a:effectLst>
                <a:latin typeface="Tempus Sans ITC" pitchFamily="82" charset="0"/>
              </a:rPr>
              <a:t>Let’s read 1 Kings 19:11–13</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8" presetClass="entr" presetSubtype="0" accel="100000" fill="hold" nodeType="withEffect">
                                  <p:stCondLst>
                                    <p:cond delay="0"/>
                                  </p:stCondLst>
                                  <p:childTnLst>
                                    <p:set>
                                      <p:cBhvr>
                                        <p:cTn id="6" dur="1" fill="hold">
                                          <p:stCondLst>
                                            <p:cond delay="0"/>
                                          </p:stCondLst>
                                        </p:cTn>
                                        <p:tgtEl>
                                          <p:spTgt spid="46082">
                                            <p:txEl>
                                              <p:pRg st="0" end="0"/>
                                            </p:txEl>
                                          </p:spTgt>
                                        </p:tgtEl>
                                        <p:attrNameLst>
                                          <p:attrName>style.visibility</p:attrName>
                                        </p:attrNameLst>
                                      </p:cBhvr>
                                      <p:to>
                                        <p:strVal val="visible"/>
                                      </p:to>
                                    </p:set>
                                    <p:anim calcmode="lin" valueType="num">
                                      <p:cBhvr>
                                        <p:cTn id="7" dur="1000" fill="hold"/>
                                        <p:tgtEl>
                                          <p:spTgt spid="46082">
                                            <p:txEl>
                                              <p:pRg st="0" end="0"/>
                                            </p:txEl>
                                          </p:spTgt>
                                        </p:tgtEl>
                                        <p:attrNameLst>
                                          <p:attrName>ppt_w</p:attrName>
                                        </p:attrNameLst>
                                      </p:cBhvr>
                                      <p:tavLst>
                                        <p:tav tm="0">
                                          <p:val>
                                            <p:strVal val="#ppt_w*2.5"/>
                                          </p:val>
                                        </p:tav>
                                        <p:tav tm="100000">
                                          <p:val>
                                            <p:strVal val="#ppt_w"/>
                                          </p:val>
                                        </p:tav>
                                      </p:tavLst>
                                    </p:anim>
                                    <p:anim calcmode="lin" valueType="num">
                                      <p:cBhvr>
                                        <p:cTn id="8" dur="1000" fill="hold"/>
                                        <p:tgtEl>
                                          <p:spTgt spid="46082">
                                            <p:txEl>
                                              <p:pRg st="0" end="0"/>
                                            </p:txEl>
                                          </p:spTgt>
                                        </p:tgtEl>
                                        <p:attrNameLst>
                                          <p:attrName>ppt_h</p:attrName>
                                        </p:attrNameLst>
                                      </p:cBhvr>
                                      <p:tavLst>
                                        <p:tav tm="0">
                                          <p:val>
                                            <p:strVal val="#ppt_h*0.01"/>
                                          </p:val>
                                        </p:tav>
                                        <p:tav tm="100000">
                                          <p:val>
                                            <p:strVal val="#ppt_h"/>
                                          </p:val>
                                        </p:tav>
                                      </p:tavLst>
                                    </p:anim>
                                    <p:anim calcmode="lin" valueType="num">
                                      <p:cBhvr>
                                        <p:cTn id="9" dur="1000" fill="hold"/>
                                        <p:tgtEl>
                                          <p:spTgt spid="46082">
                                            <p:txEl>
                                              <p:pRg st="0" end="0"/>
                                            </p:txEl>
                                          </p:spTgt>
                                        </p:tgtEl>
                                        <p:attrNameLst>
                                          <p:attrName>ppt_x</p:attrName>
                                        </p:attrNameLst>
                                      </p:cBhvr>
                                      <p:tavLst>
                                        <p:tav tm="0">
                                          <p:val>
                                            <p:strVal val="#ppt_x"/>
                                          </p:val>
                                        </p:tav>
                                        <p:tav tm="100000">
                                          <p:val>
                                            <p:strVal val="#ppt_x"/>
                                          </p:val>
                                        </p:tav>
                                      </p:tavLst>
                                    </p:anim>
                                    <p:anim calcmode="lin" valueType="num">
                                      <p:cBhvr>
                                        <p:cTn id="10" dur="1000" fill="hold"/>
                                        <p:tgtEl>
                                          <p:spTgt spid="46082">
                                            <p:txEl>
                                              <p:pRg st="0" end="0"/>
                                            </p:txEl>
                                          </p:spTgt>
                                        </p:tgtEl>
                                        <p:attrNameLst>
                                          <p:attrName>ppt_y</p:attrName>
                                        </p:attrNameLst>
                                      </p:cBhvr>
                                      <p:tavLst>
                                        <p:tav tm="0">
                                          <p:val>
                                            <p:strVal val="#ppt_h+1"/>
                                          </p:val>
                                        </p:tav>
                                        <p:tav tm="100000">
                                          <p:val>
                                            <p:strVal val="#ppt_y"/>
                                          </p:val>
                                        </p:tav>
                                      </p:tavLst>
                                    </p:anim>
                                    <p:animEffect transition="in" filter="fade">
                                      <p:cBhvr>
                                        <p:cTn id="11" dur="1000"/>
                                        <p:tgtEl>
                                          <p:spTgt spid="46082">
                                            <p:txEl>
                                              <p:pRg st="0" end="0"/>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58" presetClass="entr" presetSubtype="0" accel="10000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1000" fill="hold"/>
                                        <p:tgtEl>
                                          <p:spTgt spid="9"/>
                                        </p:tgtEl>
                                        <p:attrNameLst>
                                          <p:attrName>ppt_w</p:attrName>
                                        </p:attrNameLst>
                                      </p:cBhvr>
                                      <p:tavLst>
                                        <p:tav tm="0">
                                          <p:val>
                                            <p:strVal val="#ppt_w*2.5"/>
                                          </p:val>
                                        </p:tav>
                                        <p:tav tm="100000">
                                          <p:val>
                                            <p:strVal val="#ppt_w"/>
                                          </p:val>
                                        </p:tav>
                                      </p:tavLst>
                                    </p:anim>
                                    <p:anim calcmode="lin" valueType="num">
                                      <p:cBhvr>
                                        <p:cTn id="17" dur="1000" fill="hold"/>
                                        <p:tgtEl>
                                          <p:spTgt spid="9"/>
                                        </p:tgtEl>
                                        <p:attrNameLst>
                                          <p:attrName>ppt_h</p:attrName>
                                        </p:attrNameLst>
                                      </p:cBhvr>
                                      <p:tavLst>
                                        <p:tav tm="0">
                                          <p:val>
                                            <p:strVal val="#ppt_h*0.01"/>
                                          </p:val>
                                        </p:tav>
                                        <p:tav tm="100000">
                                          <p:val>
                                            <p:strVal val="#ppt_h"/>
                                          </p:val>
                                        </p:tav>
                                      </p:tavLst>
                                    </p:anim>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h+1"/>
                                          </p:val>
                                        </p:tav>
                                        <p:tav tm="100000">
                                          <p:val>
                                            <p:strVal val="#ppt_y"/>
                                          </p:val>
                                        </p:tav>
                                      </p:tavLst>
                                    </p:anim>
                                    <p:animEffect transition="in" filter="fade">
                                      <p:cBhvr>
                                        <p:cTn id="20" dur="1000"/>
                                        <p:tgtEl>
                                          <p:spTgt spid="9"/>
                                        </p:tgtEl>
                                      </p:cBhvr>
                                    </p:animEffect>
                                  </p:childTnLst>
                                </p:cTn>
                              </p:par>
                            </p:childTnLst>
                          </p:cTn>
                        </p:par>
                        <p:par>
                          <p:cTn id="21" fill="hold" nodeType="afterGroup">
                            <p:stCondLst>
                              <p:cond delay="1000"/>
                            </p:stCondLst>
                            <p:childTnLst>
                              <p:par>
                                <p:cTn id="22" presetID="10" presetClass="entr" presetSubtype="0" fill="hold" nodeType="afterEffect">
                                  <p:stCondLst>
                                    <p:cond delay="0"/>
                                  </p:stCondLst>
                                  <p:childTnLst>
                                    <p:set>
                                      <p:cBhvr>
                                        <p:cTn id="23" dur="1" fill="hold">
                                          <p:stCondLst>
                                            <p:cond delay="0"/>
                                          </p:stCondLst>
                                        </p:cTn>
                                        <p:tgtEl>
                                          <p:spTgt spid="47107"/>
                                        </p:tgtEl>
                                        <p:attrNameLst>
                                          <p:attrName>style.visibility</p:attrName>
                                        </p:attrNameLst>
                                      </p:cBhvr>
                                      <p:to>
                                        <p:strVal val="visible"/>
                                      </p:to>
                                    </p:set>
                                    <p:animEffect transition="in" filter="fade">
                                      <p:cBhvr>
                                        <p:cTn id="24" dur="2000"/>
                                        <p:tgtEl>
                                          <p:spTgt spid="47107"/>
                                        </p:tgtEl>
                                      </p:cBhvr>
                                    </p:animEffect>
                                  </p:childTnLst>
                                </p:cTn>
                              </p:par>
                            </p:childTnLst>
                          </p:cTn>
                        </p:par>
                        <p:par>
                          <p:cTn id="25" fill="hold" nodeType="afterGroup">
                            <p:stCondLst>
                              <p:cond delay="3000"/>
                            </p:stCondLst>
                            <p:childTnLst>
                              <p:par>
                                <p:cTn id="26" presetID="27" presetClass="entr" presetSubtype="0" fill="hold" grpId="0" nodeType="afterEffect">
                                  <p:stCondLst>
                                    <p:cond delay="0"/>
                                  </p:stCondLst>
                                  <p:iterate type="lt">
                                    <p:tmPct val="50000"/>
                                  </p:iterate>
                                  <p:childTnLst>
                                    <p:set>
                                      <p:cBhvr>
                                        <p:cTn id="27" dur="1" fill="hold">
                                          <p:stCondLst>
                                            <p:cond delay="0"/>
                                          </p:stCondLst>
                                        </p:cTn>
                                        <p:tgtEl>
                                          <p:spTgt spid="10"/>
                                        </p:tgtEl>
                                        <p:attrNameLst>
                                          <p:attrName>style.visibility</p:attrName>
                                        </p:attrNameLst>
                                      </p:cBhvr>
                                      <p:to>
                                        <p:strVal val="visible"/>
                                      </p:to>
                                    </p:set>
                                    <p:anim calcmode="discrete" valueType="clr">
                                      <p:cBhvr override="childStyle">
                                        <p:cTn id="28" dur="80"/>
                                        <p:tgtEl>
                                          <p:spTgt spid="10"/>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10"/>
                                        </p:tgtEl>
                                        <p:attrNameLst>
                                          <p:attrName>fillcolor</p:attrName>
                                        </p:attrNameLst>
                                      </p:cBhvr>
                                      <p:tavLst>
                                        <p:tav tm="0">
                                          <p:val>
                                            <p:clrVal>
                                              <a:schemeClr val="accent2"/>
                                            </p:clrVal>
                                          </p:val>
                                        </p:tav>
                                        <p:tav tm="50000">
                                          <p:val>
                                            <p:clrVal>
                                              <a:schemeClr val="hlink"/>
                                            </p:clrVal>
                                          </p:val>
                                        </p:tav>
                                      </p:tavLst>
                                    </p:anim>
                                    <p:set>
                                      <p:cBhvr>
                                        <p:cTn id="30" dur="80"/>
                                        <p:tgtEl>
                                          <p:spTgt spid="1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gradFill rotWithShape="0">
          <a:gsLst>
            <a:gs pos="0">
              <a:srgbClr val="E6DCAC"/>
            </a:gs>
            <a:gs pos="12000">
              <a:srgbClr val="E6D78A"/>
            </a:gs>
            <a:gs pos="30000">
              <a:srgbClr val="C7AC4C"/>
            </a:gs>
            <a:gs pos="45000">
              <a:srgbClr val="E6D78A"/>
            </a:gs>
            <a:gs pos="77000">
              <a:srgbClr val="C7AC4C"/>
            </a:gs>
            <a:gs pos="100000">
              <a:srgbClr val="E6DCAC"/>
            </a:gs>
          </a:gsLst>
          <a:lin ang="5400000" scaled="1"/>
        </a:gradFill>
        <a:effectLst/>
      </p:bgPr>
    </p:bg>
    <p:spTree>
      <p:nvGrpSpPr>
        <p:cNvPr id="1" name=""/>
        <p:cNvGrpSpPr/>
        <p:nvPr/>
      </p:nvGrpSpPr>
      <p:grpSpPr>
        <a:xfrm>
          <a:off x="0" y="0"/>
          <a:ext cx="0" cy="0"/>
          <a:chOff x="0" y="0"/>
          <a:chExt cx="0" cy="0"/>
        </a:xfrm>
      </p:grpSpPr>
      <p:sp>
        <p:nvSpPr>
          <p:cNvPr id="47106" name="Content Placeholder 2"/>
          <p:cNvSpPr>
            <a:spLocks noGrp="1"/>
          </p:cNvSpPr>
          <p:nvPr>
            <p:ph idx="1"/>
          </p:nvPr>
        </p:nvSpPr>
        <p:spPr>
          <a:xfrm>
            <a:off x="533400" y="609600"/>
            <a:ext cx="7772400" cy="5705475"/>
          </a:xfrm>
        </p:spPr>
        <p:txBody>
          <a:bodyPr/>
          <a:lstStyle/>
          <a:p>
            <a:pPr>
              <a:defRPr/>
            </a:pPr>
            <a:r>
              <a:rPr lang="en-US" sz="3600" dirty="0" smtClean="0">
                <a:effectLst>
                  <a:outerShdw blurRad="38100" dist="38100" dir="2700000" algn="tl">
                    <a:srgbClr val="000000">
                      <a:alpha val="43137"/>
                    </a:srgbClr>
                  </a:outerShdw>
                </a:effectLst>
              </a:rPr>
              <a:t>How do we receive messages from the Lord? </a:t>
            </a:r>
          </a:p>
          <a:p>
            <a:pPr>
              <a:defRPr/>
            </a:pPr>
            <a:r>
              <a:rPr lang="en-US" sz="3600" dirty="0" smtClean="0">
                <a:effectLst>
                  <a:outerShdw blurRad="38100" dist="38100" dir="2700000" algn="tl">
                    <a:srgbClr val="000000">
                      <a:alpha val="43137"/>
                    </a:srgbClr>
                  </a:outerShdw>
                </a:effectLst>
              </a:rPr>
              <a:t>We pray to Heavenly Father in the name of Jesus Christ, and our answers come through the Holy Ghost, usually as a peaceful thought in our minds or a warm feeling in our hearts.</a:t>
            </a:r>
          </a:p>
          <a:p>
            <a:pPr>
              <a:defRPr/>
            </a:pPr>
            <a:r>
              <a:rPr lang="en-US" sz="3600" dirty="0" smtClean="0">
                <a:effectLst>
                  <a:outerShdw blurRad="38100" dist="38100" dir="2700000" algn="tl">
                    <a:srgbClr val="000000">
                      <a:alpha val="43137"/>
                    </a:srgbClr>
                  </a:outerShdw>
                </a:effectLst>
              </a:rPr>
              <a:t>By praying to Heavenly Father and listening for and obeying the still, small voice of the Holy Ghost, we are worshiping our Heavenly Father. </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grpId="0" nodeType="withEffect">
                                  <p:stCondLst>
                                    <p:cond delay="0"/>
                                  </p:stCondLst>
                                  <p:childTnLst>
                                    <p:set>
                                      <p:cBhvr>
                                        <p:cTn id="6" dur="1" fill="hold">
                                          <p:stCondLst>
                                            <p:cond delay="0"/>
                                          </p:stCondLst>
                                        </p:cTn>
                                        <p:tgtEl>
                                          <p:spTgt spid="47106">
                                            <p:txEl>
                                              <p:pRg st="0" end="0"/>
                                            </p:txEl>
                                          </p:spTgt>
                                        </p:tgtEl>
                                        <p:attrNameLst>
                                          <p:attrName>style.visibility</p:attrName>
                                        </p:attrNameLst>
                                      </p:cBhvr>
                                      <p:to>
                                        <p:strVal val="visible"/>
                                      </p:to>
                                    </p:set>
                                    <p:animScale>
                                      <p:cBhvr>
                                        <p:cTn id="7" dur="1000" decel="50000" fill="hold">
                                          <p:stCondLst>
                                            <p:cond delay="0"/>
                                          </p:stCondLst>
                                        </p:cTn>
                                        <p:tgtEl>
                                          <p:spTgt spid="47106">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47106">
                                            <p:txEl>
                                              <p:pRg st="0" end="0"/>
                                            </p:txEl>
                                          </p:spTgt>
                                        </p:tgtEl>
                                        <p:attrNameLst>
                                          <p:attrName>ppt_x</p:attrName>
                                          <p:attrName>ppt_y</p:attrName>
                                        </p:attrNameLst>
                                      </p:cBhvr>
                                    </p:animMotion>
                                    <p:animEffect transition="in" filter="fade">
                                      <p:cBhvr>
                                        <p:cTn id="9" dur="1000"/>
                                        <p:tgtEl>
                                          <p:spTgt spid="47106">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2" presetClass="entr" presetSubtype="0" fill="hold" grpId="0" nodeType="clickEffect">
                                  <p:stCondLst>
                                    <p:cond delay="0"/>
                                  </p:stCondLst>
                                  <p:childTnLst>
                                    <p:set>
                                      <p:cBhvr>
                                        <p:cTn id="13" dur="1" fill="hold">
                                          <p:stCondLst>
                                            <p:cond delay="0"/>
                                          </p:stCondLst>
                                        </p:cTn>
                                        <p:tgtEl>
                                          <p:spTgt spid="47106">
                                            <p:txEl>
                                              <p:pRg st="1" end="1"/>
                                            </p:txEl>
                                          </p:spTgt>
                                        </p:tgtEl>
                                        <p:attrNameLst>
                                          <p:attrName>style.visibility</p:attrName>
                                        </p:attrNameLst>
                                      </p:cBhvr>
                                      <p:to>
                                        <p:strVal val="visible"/>
                                      </p:to>
                                    </p:set>
                                    <p:animScale>
                                      <p:cBhvr>
                                        <p:cTn id="14" dur="1000" decel="50000" fill="hold">
                                          <p:stCondLst>
                                            <p:cond delay="0"/>
                                          </p:stCondLst>
                                        </p:cTn>
                                        <p:tgtEl>
                                          <p:spTgt spid="47106">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47106">
                                            <p:txEl>
                                              <p:pRg st="1" end="1"/>
                                            </p:txEl>
                                          </p:spTgt>
                                        </p:tgtEl>
                                        <p:attrNameLst>
                                          <p:attrName>ppt_x</p:attrName>
                                          <p:attrName>ppt_y</p:attrName>
                                        </p:attrNameLst>
                                      </p:cBhvr>
                                    </p:animMotion>
                                    <p:animEffect transition="in" filter="fade">
                                      <p:cBhvr>
                                        <p:cTn id="16" dur="1000"/>
                                        <p:tgtEl>
                                          <p:spTgt spid="47106">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2" presetClass="entr" presetSubtype="0" fill="hold" grpId="0" nodeType="clickEffect">
                                  <p:stCondLst>
                                    <p:cond delay="0"/>
                                  </p:stCondLst>
                                  <p:childTnLst>
                                    <p:set>
                                      <p:cBhvr>
                                        <p:cTn id="20" dur="1" fill="hold">
                                          <p:stCondLst>
                                            <p:cond delay="0"/>
                                          </p:stCondLst>
                                        </p:cTn>
                                        <p:tgtEl>
                                          <p:spTgt spid="47106">
                                            <p:txEl>
                                              <p:pRg st="2" end="2"/>
                                            </p:txEl>
                                          </p:spTgt>
                                        </p:tgtEl>
                                        <p:attrNameLst>
                                          <p:attrName>style.visibility</p:attrName>
                                        </p:attrNameLst>
                                      </p:cBhvr>
                                      <p:to>
                                        <p:strVal val="visible"/>
                                      </p:to>
                                    </p:set>
                                    <p:animScale>
                                      <p:cBhvr>
                                        <p:cTn id="21" dur="1000" decel="50000" fill="hold">
                                          <p:stCondLst>
                                            <p:cond delay="0"/>
                                          </p:stCondLst>
                                        </p:cTn>
                                        <p:tgtEl>
                                          <p:spTgt spid="47106">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47106">
                                            <p:txEl>
                                              <p:pRg st="2" end="2"/>
                                            </p:txEl>
                                          </p:spTgt>
                                        </p:tgtEl>
                                        <p:attrNameLst>
                                          <p:attrName>ppt_x</p:attrName>
                                          <p:attrName>ppt_y</p:attrName>
                                        </p:attrNameLst>
                                      </p:cBhvr>
                                    </p:animMotion>
                                    <p:animEffect transition="in" filter="fade">
                                      <p:cBhvr>
                                        <p:cTn id="23" dur="1000"/>
                                        <p:tgtEl>
                                          <p:spTgt spid="4710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6"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bg>
      <p:bgPr>
        <a:gradFill rotWithShape="1">
          <a:gsLst>
            <a:gs pos="0">
              <a:srgbClr val="E6DCAC"/>
            </a:gs>
            <a:gs pos="12000">
              <a:srgbClr val="E6D78A"/>
            </a:gs>
            <a:gs pos="30000">
              <a:srgbClr val="C7AC4C"/>
            </a:gs>
            <a:gs pos="45000">
              <a:srgbClr val="E6D78A"/>
            </a:gs>
            <a:gs pos="77000">
              <a:srgbClr val="C7AC4C"/>
            </a:gs>
            <a:gs pos="100000">
              <a:srgbClr val="E6DCAC"/>
            </a:gs>
          </a:gsLst>
          <a:lin ang="8100000" scaled="1"/>
        </a:gradFill>
        <a:effectLst/>
      </p:bgPr>
    </p:bg>
    <p:spTree>
      <p:nvGrpSpPr>
        <p:cNvPr id="1" name=""/>
        <p:cNvGrpSpPr/>
        <p:nvPr/>
      </p:nvGrpSpPr>
      <p:grpSpPr>
        <a:xfrm>
          <a:off x="0" y="0"/>
          <a:ext cx="0" cy="0"/>
          <a:chOff x="0" y="0"/>
          <a:chExt cx="0" cy="0"/>
        </a:xfrm>
      </p:grpSpPr>
      <p:sp>
        <p:nvSpPr>
          <p:cNvPr id="48130" name="Content Placeholder 2"/>
          <p:cNvSpPr>
            <a:spLocks noGrp="1"/>
          </p:cNvSpPr>
          <p:nvPr>
            <p:ph idx="1"/>
          </p:nvPr>
        </p:nvSpPr>
        <p:spPr>
          <a:xfrm>
            <a:off x="533400" y="762000"/>
            <a:ext cx="4648200" cy="3989388"/>
          </a:xfrm>
        </p:spPr>
        <p:txBody>
          <a:bodyPr/>
          <a:lstStyle/>
          <a:p>
            <a:pPr>
              <a:defRPr/>
            </a:pPr>
            <a:r>
              <a:rPr lang="en-US" sz="4800" dirty="0" smtClean="0">
                <a:effectLst>
                  <a:outerShdw blurRad="38100" dist="38100" dir="2700000" algn="tl">
                    <a:srgbClr val="000000">
                      <a:alpha val="43137"/>
                    </a:srgbClr>
                  </a:outerShdw>
                </a:effectLst>
              </a:rPr>
              <a:t>We believe in God, the Eternal Father, and in His Son, Jesus Christ, and in the Holy Ghost. </a:t>
            </a:r>
          </a:p>
        </p:txBody>
      </p:sp>
      <p:sp>
        <p:nvSpPr>
          <p:cNvPr id="48131" name="TextBox 2"/>
          <p:cNvSpPr txBox="1">
            <a:spLocks noChangeArrowheads="1"/>
          </p:cNvSpPr>
          <p:nvPr/>
        </p:nvSpPr>
        <p:spPr bwMode="auto">
          <a:xfrm>
            <a:off x="6477000" y="6172200"/>
            <a:ext cx="1752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Enrichment Activity #3</a:t>
            </a:r>
          </a:p>
        </p:txBody>
      </p:sp>
      <p:sp>
        <p:nvSpPr>
          <p:cNvPr id="4" name="Title 1"/>
          <p:cNvSpPr>
            <a:spLocks noGrp="1"/>
          </p:cNvSpPr>
          <p:nvPr>
            <p:ph type="title"/>
          </p:nvPr>
        </p:nvSpPr>
        <p:spPr>
          <a:xfrm>
            <a:off x="914400" y="4800600"/>
            <a:ext cx="7315200" cy="1177245"/>
          </a:xfrm>
        </p:spPr>
        <p:txBody>
          <a:bodyPr/>
          <a:lstStyle/>
          <a:p>
            <a:pPr algn="ctr">
              <a:defRPr/>
            </a:pPr>
            <a:r>
              <a:rPr sz="8500" b="1" smtClean="0">
                <a:effectLst>
                  <a:outerShdw blurRad="38100" dist="38100" dir="2700000" algn="tl">
                    <a:srgbClr val="000000">
                      <a:alpha val="43137"/>
                    </a:srgbClr>
                  </a:outerShdw>
                </a:effectLst>
                <a:latin typeface="Juice ITC" pitchFamily="82" charset="0"/>
              </a:rPr>
              <a:t>The First Article of Faith</a:t>
            </a:r>
            <a:endParaRPr sz="8500" b="1">
              <a:effectLst>
                <a:outerShdw blurRad="38100" dist="38100" dir="2700000" algn="tl">
                  <a:srgbClr val="000000">
                    <a:alpha val="43137"/>
                  </a:srgbClr>
                </a:outerShdw>
              </a:effectLst>
              <a:latin typeface="Juice ITC" pitchFamily="82" charset="0"/>
            </a:endParaRPr>
          </a:p>
        </p:txBody>
      </p:sp>
      <p:pic>
        <p:nvPicPr>
          <p:cNvPr id="7" name="Picture 7" descr="http://www.freeldsart.com/images/clipart/father-son-holyghost-c.gif"/>
          <p:cNvPicPr>
            <a:picLocks noChangeAspect="1" noChangeArrowheads="1"/>
          </p:cNvPicPr>
          <p:nvPr/>
        </p:nvPicPr>
        <p:blipFill>
          <a:blip r:embed="rId2"/>
          <a:srcRect t="2667" b="57333"/>
          <a:stretch>
            <a:fillRect/>
          </a:stretch>
        </p:blipFill>
        <p:spPr bwMode="auto">
          <a:xfrm>
            <a:off x="5410200" y="1066800"/>
            <a:ext cx="2921000" cy="1981200"/>
          </a:xfrm>
          <a:prstGeom prst="rect">
            <a:avLst/>
          </a:prstGeom>
          <a:noFill/>
          <a:ln>
            <a:noFill/>
          </a:ln>
          <a:effectLst>
            <a:outerShdw blurRad="50800" dist="38100" dir="2700000" algn="tl" rotWithShape="0">
              <a:prstClr val="black">
                <a:alpha val="40000"/>
              </a:prstClr>
            </a:outerShdw>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5" presetClass="entr" presetSubtype="0" fill="hold" nodeType="with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ppt_w</p:attrName>
                                        </p:attrNameLst>
                                      </p:cBhvr>
                                      <p:tavLst>
                                        <p:tav tm="0" fmla="#ppt_w*sin(2.5*pi*$)">
                                          <p:val>
                                            <p:fltVal val="0"/>
                                          </p:val>
                                        </p:tav>
                                        <p:tav tm="100000">
                                          <p:val>
                                            <p:fltVal val="1"/>
                                          </p:val>
                                        </p:tav>
                                      </p:tavLst>
                                    </p:anim>
                                    <p:anim calcmode="lin" valueType="num">
                                      <p:cBhvr>
                                        <p:cTn id="9" dur="1000" fill="hold"/>
                                        <p:tgtEl>
                                          <p:spTgt spid="4"/>
                                        </p:tgtEl>
                                        <p:attrNameLst>
                                          <p:attrName>ppt_h</p:attrName>
                                        </p:attrNameLst>
                                      </p:cBhvr>
                                      <p:tavLst>
                                        <p:tav tm="0">
                                          <p:val>
                                            <p:strVal val="#ppt_h"/>
                                          </p:val>
                                        </p:tav>
                                        <p:tav tm="100000">
                                          <p:val>
                                            <p:strVal val="#ppt_h"/>
                                          </p:val>
                                        </p:tav>
                                      </p:tavLst>
                                    </p:anim>
                                  </p:childTnLst>
                                </p:cTn>
                              </p:par>
                            </p:childTnLst>
                          </p:cTn>
                        </p:par>
                        <p:par>
                          <p:cTn id="10" fill="hold" nodeType="afterGroup">
                            <p:stCondLst>
                              <p:cond delay="3100"/>
                            </p:stCondLst>
                            <p:childTnLst>
                              <p:par>
                                <p:cTn id="11" presetID="40" presetClass="entr" presetSubtype="0" fill="hold" grpId="0" nodeType="afterEffect">
                                  <p:stCondLst>
                                    <p:cond delay="0"/>
                                  </p:stCondLst>
                                  <p:iterate type="lt">
                                    <p:tmPct val="10000"/>
                                  </p:iterate>
                                  <p:childTnLst>
                                    <p:set>
                                      <p:cBhvr>
                                        <p:cTn id="12" dur="1" fill="hold">
                                          <p:stCondLst>
                                            <p:cond delay="0"/>
                                          </p:stCondLst>
                                        </p:cTn>
                                        <p:tgtEl>
                                          <p:spTgt spid="48130">
                                            <p:txEl>
                                              <p:pRg st="0" end="0"/>
                                            </p:txEl>
                                          </p:spTgt>
                                        </p:tgtEl>
                                        <p:attrNameLst>
                                          <p:attrName>style.visibility</p:attrName>
                                        </p:attrNameLst>
                                      </p:cBhvr>
                                      <p:to>
                                        <p:strVal val="visible"/>
                                      </p:to>
                                    </p:set>
                                    <p:animEffect transition="in" filter="fade">
                                      <p:cBhvr>
                                        <p:cTn id="13" dur="1000"/>
                                        <p:tgtEl>
                                          <p:spTgt spid="48130">
                                            <p:txEl>
                                              <p:pRg st="0" end="0"/>
                                            </p:txEl>
                                          </p:spTgt>
                                        </p:tgtEl>
                                      </p:cBhvr>
                                    </p:animEffect>
                                    <p:anim calcmode="lin" valueType="num">
                                      <p:cBhvr>
                                        <p:cTn id="14" dur="1000" fill="hold"/>
                                        <p:tgtEl>
                                          <p:spTgt spid="48130">
                                            <p:txEl>
                                              <p:pRg st="0" end="0"/>
                                            </p:txEl>
                                          </p:spTgt>
                                        </p:tgtEl>
                                        <p:attrNameLst>
                                          <p:attrName>ppt_x</p:attrName>
                                        </p:attrNameLst>
                                      </p:cBhvr>
                                      <p:tavLst>
                                        <p:tav tm="0">
                                          <p:val>
                                            <p:strVal val="#ppt_x-.1"/>
                                          </p:val>
                                        </p:tav>
                                        <p:tav tm="100000">
                                          <p:val>
                                            <p:strVal val="#ppt_x"/>
                                          </p:val>
                                        </p:tav>
                                      </p:tavLst>
                                    </p:anim>
                                    <p:anim calcmode="lin" valueType="num">
                                      <p:cBhvr>
                                        <p:cTn id="15" dur="1000" fill="hold"/>
                                        <p:tgtEl>
                                          <p:spTgt spid="48130">
                                            <p:txEl>
                                              <p:pRg st="0" end="0"/>
                                            </p:txEl>
                                          </p:spTgt>
                                        </p:tgtEl>
                                        <p:attrNameLst>
                                          <p:attrName>ppt_y</p:attrName>
                                        </p:attrNameLst>
                                      </p:cBhvr>
                                      <p:tavLst>
                                        <p:tav tm="0">
                                          <p:val>
                                            <p:strVal val="#ppt_y"/>
                                          </p:val>
                                        </p:tav>
                                        <p:tav tm="100000">
                                          <p:val>
                                            <p:strVal val="#ppt_y"/>
                                          </p:val>
                                        </p:tav>
                                      </p:tavLst>
                                    </p:anim>
                                  </p:childTnLst>
                                </p:cTn>
                              </p:par>
                              <p:par>
                                <p:cTn id="16" presetID="22" presetClass="entr" presetSubtype="8"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0"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bg>
      <p:bgPr>
        <a:gradFill rotWithShape="0">
          <a:gsLst>
            <a:gs pos="0">
              <a:srgbClr val="E6DCAC"/>
            </a:gs>
            <a:gs pos="12000">
              <a:srgbClr val="E6D78A"/>
            </a:gs>
            <a:gs pos="30000">
              <a:srgbClr val="C7AC4C"/>
            </a:gs>
            <a:gs pos="45000">
              <a:srgbClr val="E6D78A"/>
            </a:gs>
            <a:gs pos="77000">
              <a:srgbClr val="C7AC4C"/>
            </a:gs>
            <a:gs pos="100000">
              <a:srgbClr val="E6DCAC"/>
            </a:gs>
          </a:gsLst>
          <a:lin ang="81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352800"/>
            <a:ext cx="8153400" cy="2990850"/>
          </a:xfrm>
        </p:spPr>
        <p:txBody>
          <a:bodyPr/>
          <a:lstStyle/>
          <a:p>
            <a:pPr>
              <a:defRPr/>
            </a:pPr>
            <a:r>
              <a:rPr lang="en-US" sz="3600" dirty="0" smtClean="0">
                <a:effectLst>
                  <a:outerShdw blurRad="38100" dist="38100" dir="2700000" algn="tl">
                    <a:srgbClr val="000000">
                      <a:alpha val="43137"/>
                    </a:srgbClr>
                  </a:outerShdw>
                </a:effectLst>
              </a:rPr>
              <a:t>Heavenly Father is the Father of our spirits. Before we were born on earth, Heavenly Father presented to us the plan of salvation so we could live on earth and become like him. He directed the creation of the earth. We pray to Heavenly Father. </a:t>
            </a:r>
          </a:p>
        </p:txBody>
      </p:sp>
      <p:sp>
        <p:nvSpPr>
          <p:cNvPr id="5" name="Content Placeholder 2"/>
          <p:cNvSpPr txBox="1">
            <a:spLocks/>
          </p:cNvSpPr>
          <p:nvPr/>
        </p:nvSpPr>
        <p:spPr bwMode="auto">
          <a:xfrm>
            <a:off x="304800" y="685800"/>
            <a:ext cx="5029200" cy="2492375"/>
          </a:xfrm>
          <a:prstGeom prst="rect">
            <a:avLst/>
          </a:prstGeom>
          <a:noFill/>
          <a:ln w="9525">
            <a:noFill/>
            <a:miter lim="800000"/>
            <a:headEnd/>
            <a:tailEnd/>
          </a:ln>
        </p:spPr>
        <p:txBody>
          <a:bodyPr lIns="0" tIns="0" rIns="0" bIns="0">
            <a:spAutoFit/>
          </a:bodyPr>
          <a:lstStyle/>
          <a:p>
            <a:pPr marL="396875" indent="-396875" defTabSz="912813" eaLnBrk="0" hangingPunct="0">
              <a:lnSpc>
                <a:spcPct val="90000"/>
              </a:lnSpc>
              <a:spcBef>
                <a:spcPct val="20000"/>
              </a:spcBef>
              <a:buFontTx/>
              <a:buBlip>
                <a:blip r:embed="rId2"/>
              </a:buBlip>
              <a:defRPr/>
            </a:pPr>
            <a:r>
              <a:rPr lang="en-US" sz="3600" dirty="0">
                <a:effectLst>
                  <a:outerShdw blurRad="38100" dist="38100" dir="2700000" algn="tl">
                    <a:srgbClr val="000000">
                      <a:alpha val="43137"/>
                    </a:srgbClr>
                  </a:outerShdw>
                </a:effectLst>
                <a:latin typeface="+mn-lt"/>
              </a:rPr>
              <a:t>The members of the Godhead are three separate personages but that they work together as one to help us. </a:t>
            </a:r>
          </a:p>
        </p:txBody>
      </p:sp>
      <p:pic>
        <p:nvPicPr>
          <p:cNvPr id="7" name="Picture 7" descr="http://www.freeldsart.com/images/clipart/father-son-holyghost-c.gif"/>
          <p:cNvPicPr>
            <a:picLocks noChangeAspect="1" noChangeArrowheads="1"/>
          </p:cNvPicPr>
          <p:nvPr/>
        </p:nvPicPr>
        <p:blipFill>
          <a:blip r:embed="rId3"/>
          <a:srcRect t="2667" b="57333"/>
          <a:stretch>
            <a:fillRect/>
          </a:stretch>
        </p:blipFill>
        <p:spPr bwMode="auto">
          <a:xfrm>
            <a:off x="5410200" y="1066800"/>
            <a:ext cx="2921000" cy="1981200"/>
          </a:xfrm>
          <a:prstGeom prst="rect">
            <a:avLst/>
          </a:prstGeom>
          <a:noFill/>
          <a:ln>
            <a:noFill/>
          </a:ln>
          <a:effectLst>
            <a:outerShdw blurRad="50800" dist="38100" dir="2700000" algn="tl" rotWithShape="0">
              <a:prstClr val="black">
                <a:alpha val="40000"/>
              </a:prstClr>
            </a:outerShdw>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gradFill rotWithShape="0">
          <a:gsLst>
            <a:gs pos="0">
              <a:srgbClr val="E6DCAC"/>
            </a:gs>
            <a:gs pos="12000">
              <a:srgbClr val="E6D78A"/>
            </a:gs>
            <a:gs pos="30000">
              <a:srgbClr val="C7AC4C"/>
            </a:gs>
            <a:gs pos="45000">
              <a:srgbClr val="E6D78A"/>
            </a:gs>
            <a:gs pos="77000">
              <a:srgbClr val="C7AC4C"/>
            </a:gs>
            <a:gs pos="100000">
              <a:srgbClr val="E6DCAC"/>
            </a:gs>
          </a:gsLst>
          <a:lin ang="81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657600"/>
            <a:ext cx="7848600" cy="2492375"/>
          </a:xfrm>
        </p:spPr>
        <p:txBody>
          <a:bodyPr/>
          <a:lstStyle/>
          <a:p>
            <a:pPr>
              <a:defRPr/>
            </a:pPr>
            <a:r>
              <a:rPr lang="en-US" sz="3600" dirty="0" smtClean="0">
                <a:effectLst>
                  <a:outerShdw blurRad="38100" dist="38100" dir="2700000" algn="tl">
                    <a:srgbClr val="000000">
                      <a:alpha val="43137"/>
                    </a:srgbClr>
                  </a:outerShdw>
                </a:effectLst>
              </a:rPr>
              <a:t>He directs the work of Heavenly Father on the earth through living prophets. Jesus is the head of our Church. In the Old Testament, Jesus is known as Jehovah or the Lord. </a:t>
            </a:r>
          </a:p>
        </p:txBody>
      </p:sp>
      <p:sp>
        <p:nvSpPr>
          <p:cNvPr id="5" name="Content Placeholder 2"/>
          <p:cNvSpPr txBox="1">
            <a:spLocks/>
          </p:cNvSpPr>
          <p:nvPr/>
        </p:nvSpPr>
        <p:spPr bwMode="auto">
          <a:xfrm>
            <a:off x="457200" y="609600"/>
            <a:ext cx="4800600" cy="2990850"/>
          </a:xfrm>
          <a:prstGeom prst="rect">
            <a:avLst/>
          </a:prstGeom>
          <a:noFill/>
          <a:ln w="9525">
            <a:noFill/>
            <a:miter lim="800000"/>
            <a:headEnd/>
            <a:tailEnd/>
          </a:ln>
        </p:spPr>
        <p:txBody>
          <a:bodyPr lIns="0" tIns="0" rIns="0" bIns="0">
            <a:spAutoFit/>
          </a:bodyPr>
          <a:lstStyle/>
          <a:p>
            <a:pPr marL="396875" indent="-396875" defTabSz="912813" eaLnBrk="0" hangingPunct="0">
              <a:lnSpc>
                <a:spcPct val="90000"/>
              </a:lnSpc>
              <a:spcBef>
                <a:spcPct val="20000"/>
              </a:spcBef>
              <a:buFontTx/>
              <a:buBlip>
                <a:blip r:embed="rId2"/>
              </a:buBlip>
              <a:defRPr/>
            </a:pPr>
            <a:r>
              <a:rPr lang="en-US" sz="3600" dirty="0">
                <a:effectLst>
                  <a:outerShdw blurRad="38100" dist="38100" dir="2700000" algn="tl">
                    <a:srgbClr val="000000">
                      <a:alpha val="43137"/>
                    </a:srgbClr>
                  </a:outerShdw>
                </a:effectLst>
                <a:latin typeface="+mn-lt"/>
              </a:rPr>
              <a:t>Jesus Christ is the Only Begotten Son of Heavenly Father. He created the earth under the direction of Heavenly Father. </a:t>
            </a:r>
          </a:p>
        </p:txBody>
      </p:sp>
      <p:pic>
        <p:nvPicPr>
          <p:cNvPr id="6" name="Picture 7" descr="http://www.freeldsart.com/images/clipart/father-son-holyghost-c.gif"/>
          <p:cNvPicPr>
            <a:picLocks noChangeAspect="1" noChangeArrowheads="1"/>
          </p:cNvPicPr>
          <p:nvPr/>
        </p:nvPicPr>
        <p:blipFill>
          <a:blip r:embed="rId3"/>
          <a:srcRect t="2667" b="57333"/>
          <a:stretch>
            <a:fillRect/>
          </a:stretch>
        </p:blipFill>
        <p:spPr bwMode="auto">
          <a:xfrm>
            <a:off x="5410200" y="1066800"/>
            <a:ext cx="2921000" cy="1981200"/>
          </a:xfrm>
          <a:prstGeom prst="rect">
            <a:avLst/>
          </a:prstGeom>
          <a:noFill/>
          <a:ln>
            <a:noFill/>
          </a:ln>
          <a:effectLst>
            <a:outerShdw blurRad="50800" dist="38100" dir="2700000" algn="tl" rotWithShape="0">
              <a:prstClr val="black">
                <a:alpha val="40000"/>
              </a:prstClr>
            </a:outerShdw>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10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5"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vertical)">
                                      <p:cBhvr>
                                        <p:cTn id="12"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gradFill rotWithShape="0">
          <a:gsLst>
            <a:gs pos="0">
              <a:srgbClr val="E6DCAC"/>
            </a:gs>
            <a:gs pos="12000">
              <a:srgbClr val="E6D78A"/>
            </a:gs>
            <a:gs pos="30000">
              <a:srgbClr val="C7AC4C"/>
            </a:gs>
            <a:gs pos="45000">
              <a:srgbClr val="E6D78A"/>
            </a:gs>
            <a:gs pos="77000">
              <a:srgbClr val="C7AC4C"/>
            </a:gs>
            <a:gs pos="100000">
              <a:srgbClr val="E6DCAC"/>
            </a:gs>
          </a:gsLst>
          <a:lin ang="81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295400"/>
            <a:ext cx="4495800" cy="4876800"/>
          </a:xfrm>
        </p:spPr>
        <p:txBody>
          <a:bodyPr/>
          <a:lstStyle/>
          <a:p>
            <a:pPr>
              <a:defRPr/>
            </a:pPr>
            <a:r>
              <a:rPr lang="en-US" sz="3600" dirty="0" smtClean="0">
                <a:effectLst>
                  <a:outerShdw blurRad="38100" dist="38100" dir="2700000" algn="tl">
                    <a:srgbClr val="000000">
                      <a:alpha val="43137"/>
                    </a:srgbClr>
                  </a:outerShdw>
                </a:effectLst>
              </a:rPr>
              <a:t>Through the Atonement of Jesus Christ, we will be resurrected and have the opportunity to repent and return to Heavenly Father. We pray to Heavenly Father in the name of Jesus Christ. </a:t>
            </a:r>
          </a:p>
        </p:txBody>
      </p:sp>
      <p:pic>
        <p:nvPicPr>
          <p:cNvPr id="51205" name="Picture 5" descr="http://www.sugardoodle.net/sdclipart/wp-content/uploads/2009/01/oct03-02.jpg"/>
          <p:cNvPicPr>
            <a:picLocks noChangeAspect="1" noChangeArrowheads="1"/>
          </p:cNvPicPr>
          <p:nvPr/>
        </p:nvPicPr>
        <p:blipFill>
          <a:blip r:embed="rId2"/>
          <a:stretch>
            <a:fillRect/>
          </a:stretch>
        </p:blipFill>
        <p:spPr bwMode="auto">
          <a:xfrm>
            <a:off x="5410200" y="3048000"/>
            <a:ext cx="2895600" cy="3511550"/>
          </a:xfrm>
          <a:prstGeom prst="rect">
            <a:avLst/>
          </a:prstGeom>
          <a:noFill/>
          <a:ln>
            <a:noFill/>
          </a:ln>
          <a:effectLst>
            <a:outerShdw blurRad="50800" dist="38100" dir="2700000" algn="tl" rotWithShape="0">
              <a:prstClr val="black">
                <a:alpha val="40000"/>
              </a:prstClr>
            </a:outerShdw>
          </a:effectLst>
        </p:spPr>
      </p:pic>
      <p:pic>
        <p:nvPicPr>
          <p:cNvPr id="5" name="Picture 7" descr="http://www.freeldsart.com/images/clipart/father-son-holyghost-c.gif"/>
          <p:cNvPicPr>
            <a:picLocks noChangeAspect="1" noChangeArrowheads="1"/>
          </p:cNvPicPr>
          <p:nvPr/>
        </p:nvPicPr>
        <p:blipFill>
          <a:blip r:embed="rId3"/>
          <a:srcRect t="2667" b="57333"/>
          <a:stretch>
            <a:fillRect/>
          </a:stretch>
        </p:blipFill>
        <p:spPr bwMode="auto">
          <a:xfrm>
            <a:off x="5410200" y="1066800"/>
            <a:ext cx="2921000" cy="1981200"/>
          </a:xfrm>
          <a:prstGeom prst="rect">
            <a:avLst/>
          </a:prstGeom>
          <a:noFill/>
          <a:ln>
            <a:noFill/>
          </a:ln>
          <a:effectLst>
            <a:outerShdw blurRad="50800" dist="38100" dir="2700000" algn="tl" rotWithShape="0">
              <a:prstClr val="black">
                <a:alpha val="40000"/>
              </a:prstClr>
            </a:outerShdw>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Right)">
                                      <p:cBhvr>
                                        <p:cTn id="7" dur="1000"/>
                                        <p:tgtEl>
                                          <p:spTgt spid="3">
                                            <p:txEl>
                                              <p:pRg st="0" end="0"/>
                                            </p:txEl>
                                          </p:spTgt>
                                        </p:tgtEl>
                                      </p:cBhvr>
                                    </p:animEffect>
                                  </p:childTnLst>
                                </p:cTn>
                              </p:par>
                            </p:childTnLst>
                          </p:cTn>
                        </p:par>
                        <p:par>
                          <p:cTn id="8" fill="hold" nodeType="afterGroup">
                            <p:stCondLst>
                              <p:cond delay="1000"/>
                            </p:stCondLst>
                            <p:childTnLst>
                              <p:par>
                                <p:cTn id="9" presetID="10" presetClass="entr" presetSubtype="0" fill="hold" nodeType="afterEffect">
                                  <p:stCondLst>
                                    <p:cond delay="0"/>
                                  </p:stCondLst>
                                  <p:childTnLst>
                                    <p:set>
                                      <p:cBhvr>
                                        <p:cTn id="10" dur="1" fill="hold">
                                          <p:stCondLst>
                                            <p:cond delay="0"/>
                                          </p:stCondLst>
                                        </p:cTn>
                                        <p:tgtEl>
                                          <p:spTgt spid="51205"/>
                                        </p:tgtEl>
                                        <p:attrNameLst>
                                          <p:attrName>style.visibility</p:attrName>
                                        </p:attrNameLst>
                                      </p:cBhvr>
                                      <p:to>
                                        <p:strVal val="visible"/>
                                      </p:to>
                                    </p:set>
                                    <p:animEffect transition="in" filter="fade">
                                      <p:cBhvr>
                                        <p:cTn id="11" dur="2000"/>
                                        <p:tgtEl>
                                          <p:spTgt spid="512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bg>
      <p:bgPr>
        <a:gradFill rotWithShape="0">
          <a:gsLst>
            <a:gs pos="0">
              <a:srgbClr val="E6DCAC"/>
            </a:gs>
            <a:gs pos="12000">
              <a:srgbClr val="E6D78A"/>
            </a:gs>
            <a:gs pos="30000">
              <a:srgbClr val="C7AC4C"/>
            </a:gs>
            <a:gs pos="45000">
              <a:srgbClr val="E6D78A"/>
            </a:gs>
            <a:gs pos="77000">
              <a:srgbClr val="C7AC4C"/>
            </a:gs>
            <a:gs pos="100000">
              <a:srgbClr val="E6DCAC"/>
            </a:gs>
          </a:gsLst>
          <a:lin ang="8100000" scaled="1"/>
        </a:gradFill>
        <a:effectLst/>
      </p:bgPr>
    </p:bg>
    <p:spTree>
      <p:nvGrpSpPr>
        <p:cNvPr id="1" name=""/>
        <p:cNvGrpSpPr/>
        <p:nvPr/>
      </p:nvGrpSpPr>
      <p:grpSpPr>
        <a:xfrm>
          <a:off x="0" y="0"/>
          <a:ext cx="0" cy="0"/>
          <a:chOff x="0" y="0"/>
          <a:chExt cx="0" cy="0"/>
        </a:xfrm>
      </p:grpSpPr>
      <p:sp>
        <p:nvSpPr>
          <p:cNvPr id="52226" name="Content Placeholder 2"/>
          <p:cNvSpPr>
            <a:spLocks noGrp="1"/>
          </p:cNvSpPr>
          <p:nvPr>
            <p:ph idx="1"/>
          </p:nvPr>
        </p:nvSpPr>
        <p:spPr>
          <a:xfrm>
            <a:off x="381000" y="3048000"/>
            <a:ext cx="8305800" cy="3392488"/>
          </a:xfrm>
        </p:spPr>
        <p:txBody>
          <a:bodyPr/>
          <a:lstStyle/>
          <a:p>
            <a:pPr>
              <a:defRPr/>
            </a:pPr>
            <a:r>
              <a:rPr lang="en-US" sz="3500" dirty="0" smtClean="0">
                <a:effectLst>
                  <a:outerShdw blurRad="38100" dist="38100" dir="2700000" algn="tl">
                    <a:srgbClr val="000000">
                      <a:alpha val="43137"/>
                    </a:srgbClr>
                  </a:outerShdw>
                </a:effectLst>
              </a:rPr>
              <a:t>When we are baptized, we receive the gift of the Holy Ghost, which is the right to have his constant help and comfort in our lives. If we are worthy, Heavenly Father answers our prayers and speaks to us through the Holy Ghost. The Holy Ghost speaks in a still, small voice to our hearts and minds. </a:t>
            </a:r>
          </a:p>
        </p:txBody>
      </p:sp>
      <p:sp>
        <p:nvSpPr>
          <p:cNvPr id="5" name="Content Placeholder 2"/>
          <p:cNvSpPr txBox="1">
            <a:spLocks/>
          </p:cNvSpPr>
          <p:nvPr/>
        </p:nvSpPr>
        <p:spPr bwMode="auto">
          <a:xfrm>
            <a:off x="381000" y="914400"/>
            <a:ext cx="4800600" cy="1993900"/>
          </a:xfrm>
          <a:prstGeom prst="rect">
            <a:avLst/>
          </a:prstGeom>
          <a:noFill/>
          <a:ln w="9525">
            <a:noFill/>
            <a:miter lim="800000"/>
            <a:headEnd/>
            <a:tailEnd/>
          </a:ln>
        </p:spPr>
        <p:txBody>
          <a:bodyPr lIns="0" tIns="0" rIns="0" bIns="0">
            <a:spAutoFit/>
          </a:bodyPr>
          <a:lstStyle/>
          <a:p>
            <a:pPr marL="396875" indent="-396875" defTabSz="912813" eaLnBrk="0" hangingPunct="0">
              <a:lnSpc>
                <a:spcPct val="90000"/>
              </a:lnSpc>
              <a:spcBef>
                <a:spcPct val="20000"/>
              </a:spcBef>
              <a:buFontTx/>
              <a:buBlip>
                <a:blip r:embed="rId2"/>
              </a:buBlip>
              <a:defRPr/>
            </a:pPr>
            <a:r>
              <a:rPr lang="en-US" sz="3500" dirty="0">
                <a:effectLst>
                  <a:outerShdw blurRad="38100" dist="38100" dir="2700000" algn="tl">
                    <a:srgbClr val="000000">
                      <a:alpha val="43137"/>
                    </a:srgbClr>
                  </a:outerShdw>
                </a:effectLst>
                <a:latin typeface="+mn-lt"/>
              </a:rPr>
              <a:t>The Holy Ghost is a personage of spirit. He does not have a physical body. </a:t>
            </a:r>
          </a:p>
        </p:txBody>
      </p:sp>
      <p:pic>
        <p:nvPicPr>
          <p:cNvPr id="6" name="Picture 7" descr="http://www.freeldsart.com/images/clipart/father-son-holyghost-c.gif"/>
          <p:cNvPicPr>
            <a:picLocks noChangeAspect="1" noChangeArrowheads="1"/>
          </p:cNvPicPr>
          <p:nvPr/>
        </p:nvPicPr>
        <p:blipFill>
          <a:blip r:embed="rId3"/>
          <a:srcRect t="2667" b="57333"/>
          <a:stretch>
            <a:fillRect/>
          </a:stretch>
        </p:blipFill>
        <p:spPr bwMode="auto">
          <a:xfrm>
            <a:off x="5410200" y="1066800"/>
            <a:ext cx="2921000" cy="1981200"/>
          </a:xfrm>
          <a:prstGeom prst="rect">
            <a:avLst/>
          </a:prstGeom>
          <a:noFill/>
          <a:ln>
            <a:noFill/>
          </a:ln>
          <a:effectLst>
            <a:outerShdw blurRad="50800" dist="38100" dir="2700000" algn="tl" rotWithShape="0">
              <a:prstClr val="black">
                <a:alpha val="40000"/>
              </a:prstClr>
            </a:outerShdw>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800" decel="100000"/>
                                        <p:tgtEl>
                                          <p:spTgt spid="5"/>
                                        </p:tgtEl>
                                      </p:cBhvr>
                                    </p:animEffect>
                                    <p:anim calcmode="lin" valueType="num">
                                      <p:cBhvr>
                                        <p:cTn id="8" dur="800" decel="100000" fill="hold"/>
                                        <p:tgtEl>
                                          <p:spTgt spid="5"/>
                                        </p:tgtEl>
                                        <p:attrNameLst>
                                          <p:attrName>style.rotation</p:attrName>
                                        </p:attrNameLst>
                                      </p:cBhvr>
                                      <p:tavLst>
                                        <p:tav tm="0">
                                          <p:val>
                                            <p:fltVal val="-90"/>
                                          </p:val>
                                        </p:tav>
                                        <p:tav tm="100000">
                                          <p:val>
                                            <p:fltVal val="0"/>
                                          </p:val>
                                        </p:tav>
                                      </p:tavLst>
                                    </p:anim>
                                    <p:anim calcmode="lin" valueType="num">
                                      <p:cBhvr>
                                        <p:cTn id="9" dur="800" decel="100000" fill="hold"/>
                                        <p:tgtEl>
                                          <p:spTgt spid="5"/>
                                        </p:tgtEl>
                                        <p:attrNameLst>
                                          <p:attrName>ppt_x</p:attrName>
                                        </p:attrNameLst>
                                      </p:cBhvr>
                                      <p:tavLst>
                                        <p:tav tm="0">
                                          <p:val>
                                            <p:strVal val="#ppt_x+0.4"/>
                                          </p:val>
                                        </p:tav>
                                        <p:tav tm="100000">
                                          <p:val>
                                            <p:strVal val="#ppt_x-0.05"/>
                                          </p:val>
                                        </p:tav>
                                      </p:tavLst>
                                    </p:anim>
                                    <p:anim calcmode="lin" valueType="num">
                                      <p:cBhvr>
                                        <p:cTn id="10" dur="800" decel="100000" fill="hold"/>
                                        <p:tgtEl>
                                          <p:spTgt spid="5"/>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52226">
                                            <p:txEl>
                                              <p:pRg st="0" end="0"/>
                                            </p:txEl>
                                          </p:spTgt>
                                        </p:tgtEl>
                                        <p:attrNameLst>
                                          <p:attrName>style.visibility</p:attrName>
                                        </p:attrNameLst>
                                      </p:cBhvr>
                                      <p:to>
                                        <p:strVal val="visible"/>
                                      </p:to>
                                    </p:set>
                                    <p:animEffect transition="in" filter="fade">
                                      <p:cBhvr>
                                        <p:cTn id="17" dur="800" decel="100000"/>
                                        <p:tgtEl>
                                          <p:spTgt spid="52226">
                                            <p:txEl>
                                              <p:pRg st="0" end="0"/>
                                            </p:txEl>
                                          </p:spTgt>
                                        </p:tgtEl>
                                      </p:cBhvr>
                                    </p:animEffect>
                                    <p:anim calcmode="lin" valueType="num">
                                      <p:cBhvr>
                                        <p:cTn id="18" dur="800" decel="100000" fill="hold"/>
                                        <p:tgtEl>
                                          <p:spTgt spid="52226">
                                            <p:txEl>
                                              <p:pRg st="0" end="0"/>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52226">
                                            <p:txEl>
                                              <p:pRg st="0" end="0"/>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52226">
                                            <p:txEl>
                                              <p:pRg st="0" end="0"/>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52226">
                                            <p:txEl>
                                              <p:pRg st="0" end="0"/>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52226">
                                            <p:txEl>
                                              <p:pRg st="0" end="0"/>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build="p"/>
      <p:bldP spid="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4" descr="http://wingnutmodels.com/images/chalkboar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533400" y="2209800"/>
            <a:ext cx="7696200" cy="3711575"/>
          </a:xfrm>
        </p:spPr>
        <p:txBody>
          <a:bodyPr/>
          <a:lstStyle/>
          <a:p>
            <a:pPr>
              <a:defRPr/>
            </a:pPr>
            <a:r>
              <a:rPr lang="en-US" sz="3600" dirty="0" smtClean="0">
                <a:effectLst>
                  <a:outerShdw blurRad="38100" dist="38100" dir="2700000" algn="tl">
                    <a:srgbClr val="000000">
                      <a:alpha val="43137"/>
                    </a:srgbClr>
                  </a:outerShdw>
                </a:effectLst>
                <a:latin typeface="Comic Sans MS" pitchFamily="66" charset="0"/>
              </a:rPr>
              <a:t>Let’s review the roles of the three members of the godhead.</a:t>
            </a:r>
          </a:p>
          <a:p>
            <a:pPr>
              <a:defRPr/>
            </a:pPr>
            <a:r>
              <a:rPr lang="en-US" sz="3600" dirty="0" smtClean="0">
                <a:effectLst>
                  <a:outerShdw blurRad="38100" dist="38100" dir="2700000" algn="tl">
                    <a:srgbClr val="000000">
                      <a:alpha val="43137"/>
                    </a:srgbClr>
                  </a:outerShdw>
                </a:effectLst>
                <a:latin typeface="Comic Sans MS" pitchFamily="66" charset="0"/>
              </a:rPr>
              <a:t>I’m going to put their titles up on the board.</a:t>
            </a:r>
          </a:p>
          <a:p>
            <a:pPr>
              <a:defRPr/>
            </a:pPr>
            <a:r>
              <a:rPr lang="en-US" sz="3600" dirty="0" smtClean="0">
                <a:effectLst>
                  <a:outerShdw blurRad="38100" dist="38100" dir="2700000" algn="tl">
                    <a:srgbClr val="000000">
                      <a:alpha val="43137"/>
                    </a:srgbClr>
                  </a:outerShdw>
                </a:effectLst>
                <a:latin typeface="Comic Sans MS" pitchFamily="66" charset="0"/>
              </a:rPr>
              <a:t>Choose a </a:t>
            </a:r>
            <a:r>
              <a:rPr lang="en-US" sz="3600" dirty="0" err="1" smtClean="0">
                <a:effectLst>
                  <a:outerShdw blurRad="38100" dist="38100" dir="2700000" algn="tl">
                    <a:srgbClr val="000000">
                      <a:alpha val="43137"/>
                    </a:srgbClr>
                  </a:outerShdw>
                </a:effectLst>
                <a:latin typeface="Comic Sans MS" pitchFamily="66" charset="0"/>
              </a:rPr>
              <a:t>wordstrip</a:t>
            </a:r>
            <a:r>
              <a:rPr lang="en-US" sz="3600" dirty="0" smtClean="0">
                <a:effectLst>
                  <a:outerShdw blurRad="38100" dist="38100" dir="2700000" algn="tl">
                    <a:srgbClr val="000000">
                      <a:alpha val="43137"/>
                    </a:srgbClr>
                  </a:outerShdw>
                </a:effectLst>
                <a:latin typeface="Comic Sans MS" pitchFamily="66" charset="0"/>
              </a:rPr>
              <a:t> with a role on it and put it under the correct personage.</a:t>
            </a:r>
            <a:endParaRPr lang="en-US" sz="3600" dirty="0">
              <a:effectLst>
                <a:outerShdw blurRad="38100" dist="38100" dir="2700000" algn="tl">
                  <a:srgbClr val="000000">
                    <a:alpha val="43137"/>
                  </a:srgbClr>
                </a:outerShdw>
              </a:effectLst>
              <a:latin typeface="Comic Sans MS" pitchFamily="66" charset="0"/>
            </a:endParaRPr>
          </a:p>
        </p:txBody>
      </p:sp>
      <p:sp>
        <p:nvSpPr>
          <p:cNvPr id="53252" name="TextBox 2"/>
          <p:cNvSpPr txBox="1">
            <a:spLocks noChangeArrowheads="1"/>
          </p:cNvSpPr>
          <p:nvPr/>
        </p:nvSpPr>
        <p:spPr bwMode="auto">
          <a:xfrm>
            <a:off x="6477000" y="6172200"/>
            <a:ext cx="1752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Enrichment Activity #4</a:t>
            </a:r>
          </a:p>
        </p:txBody>
      </p:sp>
      <p:sp>
        <p:nvSpPr>
          <p:cNvPr id="10" name="TextBox 9"/>
          <p:cNvSpPr txBox="1"/>
          <p:nvPr/>
        </p:nvSpPr>
        <p:spPr>
          <a:xfrm>
            <a:off x="6172200" y="685800"/>
            <a:ext cx="2286000" cy="1077913"/>
          </a:xfrm>
          <a:prstGeom prst="rect">
            <a:avLst/>
          </a:prstGeom>
          <a:solidFill>
            <a:schemeClr val="tx1"/>
          </a:solidFill>
          <a:effectLst>
            <a:outerShdw blurRad="50800" dist="38100" dir="2700000" algn="tl" rotWithShape="0">
              <a:prstClr val="black">
                <a:alpha val="40000"/>
              </a:prstClr>
            </a:outerShdw>
          </a:effectLst>
        </p:spPr>
        <p:txBody>
          <a:bodyPr>
            <a:spAutoFit/>
          </a:bodyPr>
          <a:lstStyle/>
          <a:p>
            <a:pPr algn="ctr">
              <a:defRPr/>
            </a:pPr>
            <a:r>
              <a:rPr lang="en-US" sz="3200" b="1" dirty="0">
                <a:solidFill>
                  <a:schemeClr val="bg1"/>
                </a:solidFill>
              </a:rPr>
              <a:t>Holy Ghost</a:t>
            </a:r>
          </a:p>
        </p:txBody>
      </p:sp>
      <p:sp>
        <p:nvSpPr>
          <p:cNvPr id="11" name="TextBox 10"/>
          <p:cNvSpPr txBox="1"/>
          <p:nvPr/>
        </p:nvSpPr>
        <p:spPr>
          <a:xfrm>
            <a:off x="3352800" y="685800"/>
            <a:ext cx="2590800" cy="1077913"/>
          </a:xfrm>
          <a:prstGeom prst="rect">
            <a:avLst/>
          </a:prstGeom>
          <a:solidFill>
            <a:schemeClr val="tx1"/>
          </a:solidFill>
          <a:effectLst>
            <a:outerShdw blurRad="50800" dist="38100" dir="2700000" algn="tl" rotWithShape="0">
              <a:prstClr val="black">
                <a:alpha val="40000"/>
              </a:prstClr>
            </a:outerShdw>
          </a:effectLst>
        </p:spPr>
        <p:txBody>
          <a:bodyPr>
            <a:spAutoFit/>
          </a:bodyPr>
          <a:lstStyle/>
          <a:p>
            <a:pPr algn="ctr">
              <a:defRPr/>
            </a:pPr>
            <a:r>
              <a:rPr lang="en-US" sz="3200" b="1" dirty="0">
                <a:solidFill>
                  <a:schemeClr val="bg1"/>
                </a:solidFill>
              </a:rPr>
              <a:t>Jesus Christ</a:t>
            </a:r>
          </a:p>
        </p:txBody>
      </p:sp>
      <p:sp>
        <p:nvSpPr>
          <p:cNvPr id="12" name="TextBox 11"/>
          <p:cNvSpPr txBox="1"/>
          <p:nvPr/>
        </p:nvSpPr>
        <p:spPr>
          <a:xfrm>
            <a:off x="533400" y="685800"/>
            <a:ext cx="2590800" cy="1077913"/>
          </a:xfrm>
          <a:prstGeom prst="rect">
            <a:avLst/>
          </a:prstGeom>
          <a:solidFill>
            <a:schemeClr val="tx1"/>
          </a:solidFill>
          <a:effectLst>
            <a:outerShdw blurRad="50800" dist="38100" dir="2700000" algn="tl" rotWithShape="0">
              <a:prstClr val="black">
                <a:alpha val="40000"/>
              </a:prstClr>
            </a:outerShdw>
          </a:effectLst>
        </p:spPr>
        <p:txBody>
          <a:bodyPr>
            <a:spAutoFit/>
          </a:bodyPr>
          <a:lstStyle/>
          <a:p>
            <a:pPr algn="ctr">
              <a:defRPr/>
            </a:pPr>
            <a:r>
              <a:rPr lang="en-US" sz="3200" b="1" dirty="0">
                <a:solidFill>
                  <a:schemeClr val="bg1"/>
                </a:solidFill>
              </a:rPr>
              <a:t>Heavenly Father</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ntr" presetSubtype="0" fill="hold" nodeType="withEffect">
                                  <p:stCondLst>
                                    <p:cond delay="0"/>
                                  </p:stCondLst>
                                  <p:iterate type="lt">
                                    <p:tmPct val="50000"/>
                                  </p:iterate>
                                  <p:childTnLst>
                                    <p:set>
                                      <p:cBhvr>
                                        <p:cTn id="6"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7" dur="80"/>
                                        <p:tgtEl>
                                          <p:spTgt spid="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3">
                                            <p:txEl>
                                              <p:pRg st="0" end="0"/>
                                            </p:txEl>
                                          </p:spTgt>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9" presetClass="entr" presetSubtype="0" fill="hold" nodeType="clickEffect">
                                  <p:stCondLst>
                                    <p:cond delay="0"/>
                                  </p:stCondLst>
                                  <p:childTnLst>
                                    <p:set>
                                      <p:cBhvr>
                                        <p:cTn id="13" dur="1" fill="hold">
                                          <p:stCondLst>
                                            <p:cond delay="0"/>
                                          </p:stCondLst>
                                        </p:cTn>
                                        <p:tgtEl>
                                          <p:spTgt spid="53250"/>
                                        </p:tgtEl>
                                        <p:attrNameLst>
                                          <p:attrName>style.visibility</p:attrName>
                                        </p:attrNameLst>
                                      </p:cBhvr>
                                      <p:to>
                                        <p:strVal val="visible"/>
                                      </p:to>
                                    </p:set>
                                    <p:animEffect transition="in" filter="dissolve">
                                      <p:cBhvr>
                                        <p:cTn id="14" dur="500"/>
                                        <p:tgtEl>
                                          <p:spTgt spid="53250"/>
                                        </p:tgtEl>
                                      </p:cBhvr>
                                    </p:animEffect>
                                  </p:childTnLst>
                                </p:cTn>
                              </p:par>
                            </p:childTnLst>
                          </p:cTn>
                        </p:par>
                        <p:par>
                          <p:cTn id="15" fill="hold" nodeType="afterGroup">
                            <p:stCondLst>
                              <p:cond delay="500"/>
                            </p:stCondLst>
                            <p:childTnLst>
                              <p:par>
                                <p:cTn id="16" presetID="27" presetClass="entr" presetSubtype="0" fill="hold" nodeType="afterEffect">
                                  <p:stCondLst>
                                    <p:cond delay="0"/>
                                  </p:stCondLst>
                                  <p:iterate type="lt">
                                    <p:tmPct val="50000"/>
                                  </p:iterate>
                                  <p:childTnLst>
                                    <p:set>
                                      <p:cBhvr>
                                        <p:cTn id="17" dur="1" fill="hold">
                                          <p:stCondLst>
                                            <p:cond delay="0"/>
                                          </p:stCondLst>
                                        </p:cTn>
                                        <p:tgtEl>
                                          <p:spTgt spid="3">
                                            <p:txEl>
                                              <p:pRg st="1" end="1"/>
                                            </p:txEl>
                                          </p:spTgt>
                                        </p:tgtEl>
                                        <p:attrNameLst>
                                          <p:attrName>style.visibility</p:attrName>
                                        </p:attrNameLst>
                                      </p:cBhvr>
                                      <p:to>
                                        <p:strVal val="visible"/>
                                      </p:to>
                                    </p:set>
                                    <p:anim calcmode="discrete" valueType="clr">
                                      <p:cBhvr override="childStyle">
                                        <p:cTn id="18" dur="80"/>
                                        <p:tgtEl>
                                          <p:spTgt spid="3">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3">
                                            <p:txEl>
                                              <p:pRg st="1" end="1"/>
                                            </p:txEl>
                                          </p:spTgt>
                                        </p:tgtEl>
                                        <p:attrNameLst>
                                          <p:attrName>fillcolor</p:attrName>
                                        </p:attrNameLst>
                                      </p:cBhvr>
                                      <p:tavLst>
                                        <p:tav tm="0">
                                          <p:val>
                                            <p:clrVal>
                                              <a:schemeClr val="accent2"/>
                                            </p:clrVal>
                                          </p:val>
                                        </p:tav>
                                        <p:tav tm="50000">
                                          <p:val>
                                            <p:clrVal>
                                              <a:schemeClr val="hlink"/>
                                            </p:clrVal>
                                          </p:val>
                                        </p:tav>
                                      </p:tavLst>
                                    </p:anim>
                                    <p:set>
                                      <p:cBhvr>
                                        <p:cTn id="20" dur="80"/>
                                        <p:tgtEl>
                                          <p:spTgt spid="3">
                                            <p:txEl>
                                              <p:pRg st="1" end="1"/>
                                            </p:txEl>
                                          </p:spTgt>
                                        </p:tgtEl>
                                        <p:attrNameLst>
                                          <p:attrName>fill.type</p:attrName>
                                        </p:attrNameLst>
                                      </p:cBhvr>
                                      <p:to>
                                        <p:strVal val="solid"/>
                                      </p:to>
                                    </p:set>
                                  </p:childTnLst>
                                </p:cTn>
                              </p:par>
                            </p:childTnLst>
                          </p:cTn>
                        </p:par>
                        <p:par>
                          <p:cTn id="21" fill="hold" nodeType="afterGroup">
                            <p:stCondLst>
                              <p:cond delay="2020"/>
                            </p:stCondLst>
                            <p:childTnLst>
                              <p:par>
                                <p:cTn id="22" presetID="37" presetClass="entr" presetSubtype="0" fill="hold" grpId="0" nodeType="after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900" decel="100000" fill="hold"/>
                                        <p:tgtEl>
                                          <p:spTgt spid="12"/>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par>
                          <p:cTn id="28" fill="hold" nodeType="afterGroup">
                            <p:stCondLst>
                              <p:cond delay="3020"/>
                            </p:stCondLst>
                            <p:childTnLst>
                              <p:par>
                                <p:cTn id="29" presetID="37" presetClass="entr" presetSubtype="0"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anim calcmode="lin" valueType="num">
                                      <p:cBhvr>
                                        <p:cTn id="32" dur="1000" fill="hold"/>
                                        <p:tgtEl>
                                          <p:spTgt spid="11"/>
                                        </p:tgtEl>
                                        <p:attrNameLst>
                                          <p:attrName>ppt_x</p:attrName>
                                        </p:attrNameLst>
                                      </p:cBhvr>
                                      <p:tavLst>
                                        <p:tav tm="0">
                                          <p:val>
                                            <p:strVal val="#ppt_x"/>
                                          </p:val>
                                        </p:tav>
                                        <p:tav tm="100000">
                                          <p:val>
                                            <p:strVal val="#ppt_x"/>
                                          </p:val>
                                        </p:tav>
                                      </p:tavLst>
                                    </p:anim>
                                    <p:anim calcmode="lin" valueType="num">
                                      <p:cBhvr>
                                        <p:cTn id="33" dur="900" decel="100000" fill="hold"/>
                                        <p:tgtEl>
                                          <p:spTgt spid="11"/>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par>
                          <p:cTn id="35" fill="hold" nodeType="afterGroup">
                            <p:stCondLst>
                              <p:cond delay="4020"/>
                            </p:stCondLst>
                            <p:childTnLst>
                              <p:par>
                                <p:cTn id="36" presetID="37" presetClass="entr" presetSubtype="0" fill="hold" grpId="0" nodeType="after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1000"/>
                                        <p:tgtEl>
                                          <p:spTgt spid="10"/>
                                        </p:tgtEl>
                                      </p:cBhvr>
                                    </p:animEffect>
                                    <p:anim calcmode="lin" valueType="num">
                                      <p:cBhvr>
                                        <p:cTn id="39" dur="1000" fill="hold"/>
                                        <p:tgtEl>
                                          <p:spTgt spid="10"/>
                                        </p:tgtEl>
                                        <p:attrNameLst>
                                          <p:attrName>ppt_x</p:attrName>
                                        </p:attrNameLst>
                                      </p:cBhvr>
                                      <p:tavLst>
                                        <p:tav tm="0">
                                          <p:val>
                                            <p:strVal val="#ppt_x"/>
                                          </p:val>
                                        </p:tav>
                                        <p:tav tm="100000">
                                          <p:val>
                                            <p:strVal val="#ppt_x"/>
                                          </p:val>
                                        </p:tav>
                                      </p:tavLst>
                                    </p:anim>
                                    <p:anim calcmode="lin" valueType="num">
                                      <p:cBhvr>
                                        <p:cTn id="40" dur="900" decel="100000" fill="hold"/>
                                        <p:tgtEl>
                                          <p:spTgt spid="10"/>
                                        </p:tgtEl>
                                        <p:attrNameLst>
                                          <p:attrName>ppt_y</p:attrName>
                                        </p:attrNameLst>
                                      </p:cBhvr>
                                      <p:tavLst>
                                        <p:tav tm="0">
                                          <p:val>
                                            <p:strVal val="#ppt_y+1"/>
                                          </p:val>
                                        </p:tav>
                                        <p:tav tm="100000">
                                          <p:val>
                                            <p:strVal val="#ppt_y-.03"/>
                                          </p:val>
                                        </p:tav>
                                      </p:tavLst>
                                    </p:anim>
                                    <p:anim calcmode="lin" valueType="num">
                                      <p:cBhvr>
                                        <p:cTn id="41"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27" presetClass="entr" presetSubtype="0" fill="hold" nodeType="clickEffect">
                                  <p:stCondLst>
                                    <p:cond delay="0"/>
                                  </p:stCondLst>
                                  <p:iterate type="lt">
                                    <p:tmPct val="50000"/>
                                  </p:iterate>
                                  <p:childTnLst>
                                    <p:set>
                                      <p:cBhvr>
                                        <p:cTn id="45" dur="1" fill="hold">
                                          <p:stCondLst>
                                            <p:cond delay="0"/>
                                          </p:stCondLst>
                                        </p:cTn>
                                        <p:tgtEl>
                                          <p:spTgt spid="3">
                                            <p:txEl>
                                              <p:pRg st="2" end="2"/>
                                            </p:txEl>
                                          </p:spTgt>
                                        </p:tgtEl>
                                        <p:attrNameLst>
                                          <p:attrName>style.visibility</p:attrName>
                                        </p:attrNameLst>
                                      </p:cBhvr>
                                      <p:to>
                                        <p:strVal val="visible"/>
                                      </p:to>
                                    </p:set>
                                    <p:anim calcmode="discrete" valueType="clr">
                                      <p:cBhvr override="childStyle">
                                        <p:cTn id="46" dur="80"/>
                                        <p:tgtEl>
                                          <p:spTgt spid="3">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7" dur="80"/>
                                        <p:tgtEl>
                                          <p:spTgt spid="3">
                                            <p:txEl>
                                              <p:pRg st="2" end="2"/>
                                            </p:txEl>
                                          </p:spTgt>
                                        </p:tgtEl>
                                        <p:attrNameLst>
                                          <p:attrName>fillcolor</p:attrName>
                                        </p:attrNameLst>
                                      </p:cBhvr>
                                      <p:tavLst>
                                        <p:tav tm="0">
                                          <p:val>
                                            <p:clrVal>
                                              <a:schemeClr val="accent2"/>
                                            </p:clrVal>
                                          </p:val>
                                        </p:tav>
                                        <p:tav tm="50000">
                                          <p:val>
                                            <p:clrVal>
                                              <a:schemeClr val="hlink"/>
                                            </p:clrVal>
                                          </p:val>
                                        </p:tav>
                                      </p:tavLst>
                                    </p:anim>
                                    <p:set>
                                      <p:cBhvr>
                                        <p:cTn id="48" dur="80"/>
                                        <p:tgtEl>
                                          <p:spTgt spid="3">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4" descr="http://wingnutmodels.com/images/chalkboar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5" name="TextBox 2"/>
          <p:cNvSpPr txBox="1">
            <a:spLocks noChangeArrowheads="1"/>
          </p:cNvSpPr>
          <p:nvPr/>
        </p:nvSpPr>
        <p:spPr bwMode="auto">
          <a:xfrm>
            <a:off x="6477000" y="6172200"/>
            <a:ext cx="1752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Enrichment Activity #4</a:t>
            </a:r>
          </a:p>
        </p:txBody>
      </p:sp>
      <p:sp>
        <p:nvSpPr>
          <p:cNvPr id="7" name="TextBox 6"/>
          <p:cNvSpPr txBox="1"/>
          <p:nvPr/>
        </p:nvSpPr>
        <p:spPr>
          <a:xfrm>
            <a:off x="533400" y="685800"/>
            <a:ext cx="2590800" cy="1077913"/>
          </a:xfrm>
          <a:prstGeom prst="rect">
            <a:avLst/>
          </a:prstGeom>
          <a:solidFill>
            <a:schemeClr val="tx1"/>
          </a:solidFill>
          <a:effectLst>
            <a:outerShdw blurRad="50800" dist="38100" dir="2700000" algn="tl" rotWithShape="0">
              <a:prstClr val="black">
                <a:alpha val="40000"/>
              </a:prstClr>
            </a:outerShdw>
          </a:effectLst>
        </p:spPr>
        <p:txBody>
          <a:bodyPr>
            <a:spAutoFit/>
          </a:bodyPr>
          <a:lstStyle/>
          <a:p>
            <a:pPr algn="ctr">
              <a:defRPr/>
            </a:pPr>
            <a:r>
              <a:rPr lang="en-US" sz="3200" b="1" dirty="0">
                <a:solidFill>
                  <a:schemeClr val="bg1"/>
                </a:solidFill>
              </a:rPr>
              <a:t>Heavenly Father</a:t>
            </a:r>
          </a:p>
        </p:txBody>
      </p:sp>
      <p:sp>
        <p:nvSpPr>
          <p:cNvPr id="8" name="TextBox 7"/>
          <p:cNvSpPr txBox="1"/>
          <p:nvPr/>
        </p:nvSpPr>
        <p:spPr>
          <a:xfrm>
            <a:off x="3352800" y="685800"/>
            <a:ext cx="2590800" cy="1077913"/>
          </a:xfrm>
          <a:prstGeom prst="rect">
            <a:avLst/>
          </a:prstGeom>
          <a:solidFill>
            <a:schemeClr val="tx1"/>
          </a:solidFill>
          <a:effectLst>
            <a:outerShdw blurRad="50800" dist="38100" dir="2700000" algn="tl" rotWithShape="0">
              <a:prstClr val="black">
                <a:alpha val="40000"/>
              </a:prstClr>
            </a:outerShdw>
          </a:effectLst>
        </p:spPr>
        <p:txBody>
          <a:bodyPr>
            <a:spAutoFit/>
          </a:bodyPr>
          <a:lstStyle/>
          <a:p>
            <a:pPr algn="ctr">
              <a:defRPr/>
            </a:pPr>
            <a:r>
              <a:rPr lang="en-US" sz="3200" b="1" dirty="0">
                <a:solidFill>
                  <a:schemeClr val="bg1"/>
                </a:solidFill>
              </a:rPr>
              <a:t>Jesus Christ</a:t>
            </a:r>
          </a:p>
        </p:txBody>
      </p:sp>
      <p:sp>
        <p:nvSpPr>
          <p:cNvPr id="9" name="TextBox 8"/>
          <p:cNvSpPr txBox="1"/>
          <p:nvPr/>
        </p:nvSpPr>
        <p:spPr>
          <a:xfrm>
            <a:off x="6172200" y="685800"/>
            <a:ext cx="2286000" cy="1077913"/>
          </a:xfrm>
          <a:prstGeom prst="rect">
            <a:avLst/>
          </a:prstGeom>
          <a:solidFill>
            <a:schemeClr val="tx1"/>
          </a:solidFill>
          <a:effectLst>
            <a:outerShdw blurRad="50800" dist="38100" dir="2700000" algn="tl" rotWithShape="0">
              <a:prstClr val="black">
                <a:alpha val="40000"/>
              </a:prstClr>
            </a:outerShdw>
          </a:effectLst>
        </p:spPr>
        <p:txBody>
          <a:bodyPr>
            <a:spAutoFit/>
          </a:bodyPr>
          <a:lstStyle/>
          <a:p>
            <a:pPr algn="ctr">
              <a:defRPr/>
            </a:pPr>
            <a:r>
              <a:rPr lang="en-US" sz="3200" b="1" dirty="0">
                <a:solidFill>
                  <a:schemeClr val="bg1"/>
                </a:solidFill>
              </a:rPr>
              <a:t>Holy Ghost</a:t>
            </a:r>
          </a:p>
        </p:txBody>
      </p:sp>
      <p:sp>
        <p:nvSpPr>
          <p:cNvPr id="15" name="TextBox 14"/>
          <p:cNvSpPr txBox="1"/>
          <p:nvPr/>
        </p:nvSpPr>
        <p:spPr>
          <a:xfrm>
            <a:off x="533400" y="1981200"/>
            <a:ext cx="2590800" cy="954088"/>
          </a:xfrm>
          <a:prstGeom prst="rect">
            <a:avLst/>
          </a:prstGeom>
          <a:solidFill>
            <a:schemeClr val="tx1"/>
          </a:solidFill>
          <a:effectLst>
            <a:outerShdw blurRad="50800" dist="38100" dir="2700000" algn="tl" rotWithShape="0">
              <a:prstClr val="black">
                <a:alpha val="40000"/>
              </a:prstClr>
            </a:outerShdw>
          </a:effectLst>
        </p:spPr>
        <p:txBody>
          <a:bodyPr>
            <a:spAutoFit/>
          </a:bodyPr>
          <a:lstStyle/>
          <a:p>
            <a:pPr algn="ctr">
              <a:defRPr/>
            </a:pPr>
            <a:r>
              <a:rPr lang="en-US" sz="2800" b="1" dirty="0">
                <a:solidFill>
                  <a:schemeClr val="bg1"/>
                </a:solidFill>
              </a:rPr>
              <a:t>Father of our spirits</a:t>
            </a:r>
          </a:p>
        </p:txBody>
      </p:sp>
      <p:sp>
        <p:nvSpPr>
          <p:cNvPr id="16" name="TextBox 15"/>
          <p:cNvSpPr txBox="1"/>
          <p:nvPr/>
        </p:nvSpPr>
        <p:spPr>
          <a:xfrm>
            <a:off x="533400" y="3048000"/>
            <a:ext cx="2590800" cy="830263"/>
          </a:xfrm>
          <a:prstGeom prst="rect">
            <a:avLst/>
          </a:prstGeom>
          <a:solidFill>
            <a:schemeClr val="tx1"/>
          </a:solidFill>
          <a:effectLst>
            <a:outerShdw blurRad="50800" dist="38100" dir="2700000" algn="tl" rotWithShape="0">
              <a:prstClr val="black">
                <a:alpha val="40000"/>
              </a:prstClr>
            </a:outerShdw>
          </a:effectLst>
        </p:spPr>
        <p:txBody>
          <a:bodyPr>
            <a:spAutoFit/>
          </a:bodyPr>
          <a:lstStyle/>
          <a:p>
            <a:pPr algn="ctr">
              <a:defRPr/>
            </a:pPr>
            <a:r>
              <a:rPr lang="en-US" sz="2400" b="1" dirty="0">
                <a:solidFill>
                  <a:schemeClr val="bg1"/>
                </a:solidFill>
              </a:rPr>
              <a:t>Presented the plan of salvation</a:t>
            </a:r>
          </a:p>
        </p:txBody>
      </p:sp>
      <p:sp>
        <p:nvSpPr>
          <p:cNvPr id="17" name="TextBox 16"/>
          <p:cNvSpPr txBox="1"/>
          <p:nvPr/>
        </p:nvSpPr>
        <p:spPr>
          <a:xfrm>
            <a:off x="533400" y="3962400"/>
            <a:ext cx="2590800" cy="1200150"/>
          </a:xfrm>
          <a:prstGeom prst="rect">
            <a:avLst/>
          </a:prstGeom>
          <a:solidFill>
            <a:schemeClr val="tx1"/>
          </a:solidFill>
          <a:effectLst>
            <a:outerShdw blurRad="50800" dist="38100" dir="2700000" algn="tl" rotWithShape="0">
              <a:prstClr val="black">
                <a:alpha val="40000"/>
              </a:prstClr>
            </a:outerShdw>
          </a:effectLst>
        </p:spPr>
        <p:txBody>
          <a:bodyPr>
            <a:spAutoFit/>
          </a:bodyPr>
          <a:lstStyle/>
          <a:p>
            <a:pPr algn="ctr">
              <a:defRPr/>
            </a:pPr>
            <a:r>
              <a:rPr lang="en-US" sz="2400" b="1" dirty="0">
                <a:solidFill>
                  <a:schemeClr val="bg1"/>
                </a:solidFill>
              </a:rPr>
              <a:t>Directed the creation of the earth</a:t>
            </a:r>
          </a:p>
        </p:txBody>
      </p:sp>
      <p:sp>
        <p:nvSpPr>
          <p:cNvPr id="19" name="TextBox 18"/>
          <p:cNvSpPr txBox="1"/>
          <p:nvPr/>
        </p:nvSpPr>
        <p:spPr>
          <a:xfrm>
            <a:off x="533400" y="5257800"/>
            <a:ext cx="2590800" cy="954088"/>
          </a:xfrm>
          <a:prstGeom prst="rect">
            <a:avLst/>
          </a:prstGeom>
          <a:solidFill>
            <a:schemeClr val="tx1"/>
          </a:solidFill>
          <a:effectLst>
            <a:outerShdw blurRad="50800" dist="38100" dir="2700000" algn="tl" rotWithShape="0">
              <a:prstClr val="black">
                <a:alpha val="40000"/>
              </a:prstClr>
            </a:outerShdw>
          </a:effectLst>
        </p:spPr>
        <p:txBody>
          <a:bodyPr>
            <a:spAutoFit/>
          </a:bodyPr>
          <a:lstStyle/>
          <a:p>
            <a:pPr algn="ctr">
              <a:defRPr/>
            </a:pPr>
            <a:r>
              <a:rPr lang="en-US" sz="2800" b="1" dirty="0">
                <a:solidFill>
                  <a:schemeClr val="bg1"/>
                </a:solidFill>
              </a:rPr>
              <a:t>God to whom we pray</a:t>
            </a:r>
          </a:p>
        </p:txBody>
      </p:sp>
      <p:sp>
        <p:nvSpPr>
          <p:cNvPr id="20" name="TextBox 19"/>
          <p:cNvSpPr txBox="1"/>
          <p:nvPr/>
        </p:nvSpPr>
        <p:spPr>
          <a:xfrm>
            <a:off x="3352800" y="1828800"/>
            <a:ext cx="2590800" cy="523875"/>
          </a:xfrm>
          <a:prstGeom prst="rect">
            <a:avLst/>
          </a:prstGeom>
          <a:solidFill>
            <a:schemeClr val="tx1"/>
          </a:solidFill>
          <a:effectLst>
            <a:outerShdw blurRad="50800" dist="38100" dir="2700000" algn="tl" rotWithShape="0">
              <a:prstClr val="black">
                <a:alpha val="40000"/>
              </a:prstClr>
            </a:outerShdw>
          </a:effectLst>
        </p:spPr>
        <p:txBody>
          <a:bodyPr>
            <a:spAutoFit/>
          </a:bodyPr>
          <a:lstStyle/>
          <a:p>
            <a:pPr algn="ctr">
              <a:defRPr/>
            </a:pPr>
            <a:r>
              <a:rPr lang="en-US" sz="2800" b="1" dirty="0">
                <a:solidFill>
                  <a:schemeClr val="bg1"/>
                </a:solidFill>
              </a:rPr>
              <a:t>Savior</a:t>
            </a:r>
          </a:p>
        </p:txBody>
      </p:sp>
      <p:sp>
        <p:nvSpPr>
          <p:cNvPr id="21" name="TextBox 20"/>
          <p:cNvSpPr txBox="1"/>
          <p:nvPr/>
        </p:nvSpPr>
        <p:spPr>
          <a:xfrm>
            <a:off x="3352800" y="2438400"/>
            <a:ext cx="2590800" cy="523875"/>
          </a:xfrm>
          <a:prstGeom prst="rect">
            <a:avLst/>
          </a:prstGeom>
          <a:solidFill>
            <a:schemeClr val="tx1"/>
          </a:solidFill>
          <a:effectLst>
            <a:outerShdw blurRad="50800" dist="38100" dir="2700000" algn="tl" rotWithShape="0">
              <a:prstClr val="black">
                <a:alpha val="40000"/>
              </a:prstClr>
            </a:outerShdw>
          </a:effectLst>
        </p:spPr>
        <p:txBody>
          <a:bodyPr>
            <a:spAutoFit/>
          </a:bodyPr>
          <a:lstStyle/>
          <a:p>
            <a:pPr algn="ctr">
              <a:defRPr/>
            </a:pPr>
            <a:r>
              <a:rPr lang="en-US" sz="2800" b="1" dirty="0">
                <a:solidFill>
                  <a:schemeClr val="bg1"/>
                </a:solidFill>
              </a:rPr>
              <a:t>Jehovah</a:t>
            </a:r>
          </a:p>
        </p:txBody>
      </p:sp>
      <p:sp>
        <p:nvSpPr>
          <p:cNvPr id="22" name="TextBox 21"/>
          <p:cNvSpPr txBox="1"/>
          <p:nvPr/>
        </p:nvSpPr>
        <p:spPr>
          <a:xfrm>
            <a:off x="3352800" y="3048000"/>
            <a:ext cx="2590800" cy="830263"/>
          </a:xfrm>
          <a:prstGeom prst="rect">
            <a:avLst/>
          </a:prstGeom>
          <a:solidFill>
            <a:schemeClr val="tx1"/>
          </a:solidFill>
          <a:effectLst>
            <a:outerShdw blurRad="50800" dist="38100" dir="2700000" algn="tl" rotWithShape="0">
              <a:prstClr val="black">
                <a:alpha val="40000"/>
              </a:prstClr>
            </a:outerShdw>
          </a:effectLst>
        </p:spPr>
        <p:txBody>
          <a:bodyPr>
            <a:spAutoFit/>
          </a:bodyPr>
          <a:lstStyle/>
          <a:p>
            <a:pPr algn="ctr">
              <a:defRPr/>
            </a:pPr>
            <a:r>
              <a:rPr lang="en-US" sz="2400" b="1" dirty="0">
                <a:solidFill>
                  <a:schemeClr val="bg1"/>
                </a:solidFill>
              </a:rPr>
              <a:t>Created the earth</a:t>
            </a:r>
          </a:p>
        </p:txBody>
      </p:sp>
      <p:sp>
        <p:nvSpPr>
          <p:cNvPr id="23" name="TextBox 22"/>
          <p:cNvSpPr txBox="1"/>
          <p:nvPr/>
        </p:nvSpPr>
        <p:spPr>
          <a:xfrm>
            <a:off x="3352800" y="3962400"/>
            <a:ext cx="2590800" cy="830263"/>
          </a:xfrm>
          <a:prstGeom prst="rect">
            <a:avLst/>
          </a:prstGeom>
          <a:solidFill>
            <a:schemeClr val="tx1"/>
          </a:solidFill>
          <a:effectLst>
            <a:outerShdw blurRad="50800" dist="38100" dir="2700000" algn="tl" rotWithShape="0">
              <a:prstClr val="black">
                <a:alpha val="40000"/>
              </a:prstClr>
            </a:outerShdw>
          </a:effectLst>
        </p:spPr>
        <p:txBody>
          <a:bodyPr>
            <a:spAutoFit/>
          </a:bodyPr>
          <a:lstStyle/>
          <a:p>
            <a:pPr algn="ctr">
              <a:defRPr/>
            </a:pPr>
            <a:r>
              <a:rPr lang="en-US" sz="2400" b="1" dirty="0">
                <a:solidFill>
                  <a:schemeClr val="bg1"/>
                </a:solidFill>
              </a:rPr>
              <a:t>Atoned for our sins</a:t>
            </a:r>
          </a:p>
        </p:txBody>
      </p:sp>
      <p:sp>
        <p:nvSpPr>
          <p:cNvPr id="24" name="TextBox 23"/>
          <p:cNvSpPr txBox="1"/>
          <p:nvPr/>
        </p:nvSpPr>
        <p:spPr>
          <a:xfrm>
            <a:off x="3352800" y="4876800"/>
            <a:ext cx="2590800" cy="830263"/>
          </a:xfrm>
          <a:prstGeom prst="rect">
            <a:avLst/>
          </a:prstGeom>
          <a:solidFill>
            <a:schemeClr val="tx1"/>
          </a:solidFill>
          <a:effectLst>
            <a:outerShdw blurRad="50800" dist="38100" dir="2700000" algn="tl" rotWithShape="0">
              <a:prstClr val="black">
                <a:alpha val="40000"/>
              </a:prstClr>
            </a:outerShdw>
          </a:effectLst>
        </p:spPr>
        <p:txBody>
          <a:bodyPr>
            <a:spAutoFit/>
          </a:bodyPr>
          <a:lstStyle/>
          <a:p>
            <a:pPr algn="ctr">
              <a:defRPr/>
            </a:pPr>
            <a:r>
              <a:rPr lang="en-US" sz="2400" b="1" dirty="0">
                <a:solidFill>
                  <a:schemeClr val="bg1"/>
                </a:solidFill>
              </a:rPr>
              <a:t>Head of the church</a:t>
            </a:r>
          </a:p>
        </p:txBody>
      </p:sp>
      <p:sp>
        <p:nvSpPr>
          <p:cNvPr id="25" name="TextBox 24"/>
          <p:cNvSpPr txBox="1"/>
          <p:nvPr/>
        </p:nvSpPr>
        <p:spPr>
          <a:xfrm>
            <a:off x="3352800" y="5791200"/>
            <a:ext cx="2590800" cy="461963"/>
          </a:xfrm>
          <a:prstGeom prst="rect">
            <a:avLst/>
          </a:prstGeom>
          <a:solidFill>
            <a:schemeClr val="tx1"/>
          </a:solidFill>
          <a:effectLst>
            <a:outerShdw blurRad="50800" dist="38100" dir="2700000" algn="tl" rotWithShape="0">
              <a:prstClr val="black">
                <a:alpha val="40000"/>
              </a:prstClr>
            </a:outerShdw>
          </a:effectLst>
        </p:spPr>
        <p:txBody>
          <a:bodyPr>
            <a:spAutoFit/>
          </a:bodyPr>
          <a:lstStyle/>
          <a:p>
            <a:pPr algn="ctr">
              <a:defRPr/>
            </a:pPr>
            <a:r>
              <a:rPr lang="en-US" sz="2400" b="1" dirty="0">
                <a:solidFill>
                  <a:schemeClr val="bg1"/>
                </a:solidFill>
              </a:rPr>
              <a:t>Perfect example</a:t>
            </a:r>
          </a:p>
        </p:txBody>
      </p:sp>
      <p:sp>
        <p:nvSpPr>
          <p:cNvPr id="28" name="TextBox 27"/>
          <p:cNvSpPr txBox="1"/>
          <p:nvPr/>
        </p:nvSpPr>
        <p:spPr>
          <a:xfrm>
            <a:off x="6172200" y="2133600"/>
            <a:ext cx="2286000" cy="954088"/>
          </a:xfrm>
          <a:prstGeom prst="rect">
            <a:avLst/>
          </a:prstGeom>
          <a:solidFill>
            <a:schemeClr val="tx1"/>
          </a:solidFill>
          <a:effectLst>
            <a:outerShdw blurRad="50800" dist="38100" dir="2700000" algn="tl" rotWithShape="0">
              <a:prstClr val="black">
                <a:alpha val="40000"/>
              </a:prstClr>
            </a:outerShdw>
          </a:effectLst>
        </p:spPr>
        <p:txBody>
          <a:bodyPr>
            <a:spAutoFit/>
          </a:bodyPr>
          <a:lstStyle/>
          <a:p>
            <a:pPr algn="ctr">
              <a:defRPr/>
            </a:pPr>
            <a:r>
              <a:rPr lang="en-US" sz="2800" b="1" dirty="0">
                <a:solidFill>
                  <a:schemeClr val="bg1"/>
                </a:solidFill>
              </a:rPr>
              <a:t>Still, small voice</a:t>
            </a:r>
          </a:p>
        </p:txBody>
      </p:sp>
      <p:sp>
        <p:nvSpPr>
          <p:cNvPr id="29" name="TextBox 28"/>
          <p:cNvSpPr txBox="1"/>
          <p:nvPr/>
        </p:nvSpPr>
        <p:spPr>
          <a:xfrm>
            <a:off x="6172200" y="3429000"/>
            <a:ext cx="2286000" cy="523875"/>
          </a:xfrm>
          <a:prstGeom prst="rect">
            <a:avLst/>
          </a:prstGeom>
          <a:solidFill>
            <a:schemeClr val="tx1"/>
          </a:solidFill>
          <a:effectLst>
            <a:outerShdw blurRad="50800" dist="38100" dir="2700000" algn="tl" rotWithShape="0">
              <a:prstClr val="black">
                <a:alpha val="40000"/>
              </a:prstClr>
            </a:outerShdw>
          </a:effectLst>
        </p:spPr>
        <p:txBody>
          <a:bodyPr>
            <a:spAutoFit/>
          </a:bodyPr>
          <a:lstStyle/>
          <a:p>
            <a:pPr algn="ctr">
              <a:defRPr/>
            </a:pPr>
            <a:r>
              <a:rPr lang="en-US" sz="2800" b="1" dirty="0">
                <a:solidFill>
                  <a:schemeClr val="bg1"/>
                </a:solidFill>
              </a:rPr>
              <a:t>Comforter</a:t>
            </a:r>
          </a:p>
        </p:txBody>
      </p:sp>
      <p:sp>
        <p:nvSpPr>
          <p:cNvPr id="30" name="TextBox 29"/>
          <p:cNvSpPr txBox="1"/>
          <p:nvPr/>
        </p:nvSpPr>
        <p:spPr>
          <a:xfrm>
            <a:off x="6172200" y="4343400"/>
            <a:ext cx="2286000" cy="523875"/>
          </a:xfrm>
          <a:prstGeom prst="rect">
            <a:avLst/>
          </a:prstGeom>
          <a:solidFill>
            <a:schemeClr val="tx1"/>
          </a:solidFill>
          <a:effectLst>
            <a:outerShdw blurRad="50800" dist="38100" dir="2700000" algn="tl" rotWithShape="0">
              <a:prstClr val="black">
                <a:alpha val="40000"/>
              </a:prstClr>
            </a:outerShdw>
          </a:effectLst>
        </p:spPr>
        <p:txBody>
          <a:bodyPr>
            <a:spAutoFit/>
          </a:bodyPr>
          <a:lstStyle/>
          <a:p>
            <a:pPr algn="ctr">
              <a:defRPr/>
            </a:pPr>
            <a:r>
              <a:rPr lang="en-US" sz="2800" b="1" dirty="0">
                <a:solidFill>
                  <a:schemeClr val="bg1"/>
                </a:solidFill>
              </a:rPr>
              <a:t>Testifier</a:t>
            </a:r>
          </a:p>
        </p:txBody>
      </p:sp>
      <p:sp>
        <p:nvSpPr>
          <p:cNvPr id="31" name="TextBox 30"/>
          <p:cNvSpPr txBox="1"/>
          <p:nvPr/>
        </p:nvSpPr>
        <p:spPr>
          <a:xfrm>
            <a:off x="6172200" y="5257800"/>
            <a:ext cx="2286000" cy="954088"/>
          </a:xfrm>
          <a:prstGeom prst="rect">
            <a:avLst/>
          </a:prstGeom>
          <a:solidFill>
            <a:schemeClr val="tx1"/>
          </a:solidFill>
          <a:effectLst>
            <a:outerShdw blurRad="50800" dist="38100" dir="2700000" algn="tl" rotWithShape="0">
              <a:prstClr val="black">
                <a:alpha val="40000"/>
              </a:prstClr>
            </a:outerShdw>
          </a:effectLst>
        </p:spPr>
        <p:txBody>
          <a:bodyPr>
            <a:spAutoFit/>
          </a:bodyPr>
          <a:lstStyle/>
          <a:p>
            <a:pPr algn="ctr">
              <a:defRPr/>
            </a:pPr>
            <a:r>
              <a:rPr lang="en-US" sz="2800" b="1" dirty="0">
                <a:solidFill>
                  <a:schemeClr val="bg1"/>
                </a:solidFill>
              </a:rPr>
              <a:t>Spirit of truth</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450" decel="100000" fill="hold"/>
                                        <p:tgtEl>
                                          <p:spTgt spid="15"/>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15"/>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1000"/>
                                        <p:tgtEl>
                                          <p:spTgt spid="16"/>
                                        </p:tgtEl>
                                      </p:cBhvr>
                                    </p:animEffect>
                                    <p:anim calcmode="lin" valueType="num">
                                      <p:cBhvr>
                                        <p:cTn id="14" dur="1000" fill="hold"/>
                                        <p:tgtEl>
                                          <p:spTgt spid="16"/>
                                        </p:tgtEl>
                                        <p:attrNameLst>
                                          <p:attrName>ppt_x</p:attrName>
                                        </p:attrNameLst>
                                      </p:cBhvr>
                                      <p:tavLst>
                                        <p:tav tm="0">
                                          <p:val>
                                            <p:strVal val="#ppt_x"/>
                                          </p:val>
                                        </p:tav>
                                        <p:tav tm="100000">
                                          <p:val>
                                            <p:strVal val="#ppt_x"/>
                                          </p:val>
                                        </p:tav>
                                      </p:tavLst>
                                    </p:anim>
                                    <p:anim calcmode="lin" valueType="num">
                                      <p:cBhvr>
                                        <p:cTn id="15" dur="900" decel="100000" fill="hold"/>
                                        <p:tgtEl>
                                          <p:spTgt spid="16"/>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2000"/>
                                        <p:tgtEl>
                                          <p:spTgt spid="17"/>
                                        </p:tgtEl>
                                      </p:cBhvr>
                                    </p:animEffect>
                                    <p:anim calcmode="lin" valueType="num">
                                      <p:cBhvr>
                                        <p:cTn id="20" dur="2000" fill="hold"/>
                                        <p:tgtEl>
                                          <p:spTgt spid="17"/>
                                        </p:tgtEl>
                                        <p:attrNameLst>
                                          <p:attrName>ppt_x</p:attrName>
                                        </p:attrNameLst>
                                      </p:cBhvr>
                                      <p:tavLst>
                                        <p:tav tm="0">
                                          <p:val>
                                            <p:strVal val="#ppt_x"/>
                                          </p:val>
                                        </p:tav>
                                        <p:tav tm="100000">
                                          <p:val>
                                            <p:strVal val="#ppt_x"/>
                                          </p:val>
                                        </p:tav>
                                      </p:tavLst>
                                    </p:anim>
                                    <p:anim calcmode="lin" valueType="num">
                                      <p:cBhvr>
                                        <p:cTn id="21" dur="1800" decel="100000" fill="hold"/>
                                        <p:tgtEl>
                                          <p:spTgt spid="17"/>
                                        </p:tgtEl>
                                        <p:attrNameLst>
                                          <p:attrName>ppt_y</p:attrName>
                                        </p:attrNameLst>
                                      </p:cBhvr>
                                      <p:tavLst>
                                        <p:tav tm="0">
                                          <p:val>
                                            <p:strVal val="#ppt_y+1"/>
                                          </p:val>
                                        </p:tav>
                                        <p:tav tm="100000">
                                          <p:val>
                                            <p:strVal val="#ppt_y-.03"/>
                                          </p:val>
                                        </p:tav>
                                      </p:tavLst>
                                    </p:anim>
                                    <p:anim calcmode="lin" valueType="num">
                                      <p:cBhvr>
                                        <p:cTn id="22" dur="200" accel="100000" fill="hold">
                                          <p:stCondLst>
                                            <p:cond delay="1800"/>
                                          </p:stCondLst>
                                        </p:cTn>
                                        <p:tgtEl>
                                          <p:spTgt spid="17"/>
                                        </p:tgtEl>
                                        <p:attrNameLst>
                                          <p:attrName>ppt_y</p:attrName>
                                        </p:attrNameLst>
                                      </p:cBhvr>
                                      <p:tavLst>
                                        <p:tav tm="0">
                                          <p:val>
                                            <p:strVal val="#ppt_y-.03"/>
                                          </p:val>
                                        </p:tav>
                                        <p:tav tm="100000">
                                          <p:val>
                                            <p:strVal val="#ppt_y"/>
                                          </p:val>
                                        </p:tav>
                                      </p:tavLst>
                                    </p:anim>
                                  </p:childTnLst>
                                </p:cTn>
                              </p:par>
                              <p:par>
                                <p:cTn id="23" presetID="37"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3000"/>
                                        <p:tgtEl>
                                          <p:spTgt spid="19"/>
                                        </p:tgtEl>
                                      </p:cBhvr>
                                    </p:animEffect>
                                    <p:anim calcmode="lin" valueType="num">
                                      <p:cBhvr>
                                        <p:cTn id="26" dur="3000" fill="hold"/>
                                        <p:tgtEl>
                                          <p:spTgt spid="19"/>
                                        </p:tgtEl>
                                        <p:attrNameLst>
                                          <p:attrName>ppt_x</p:attrName>
                                        </p:attrNameLst>
                                      </p:cBhvr>
                                      <p:tavLst>
                                        <p:tav tm="0">
                                          <p:val>
                                            <p:strVal val="#ppt_x"/>
                                          </p:val>
                                        </p:tav>
                                        <p:tav tm="100000">
                                          <p:val>
                                            <p:strVal val="#ppt_x"/>
                                          </p:val>
                                        </p:tav>
                                      </p:tavLst>
                                    </p:anim>
                                    <p:anim calcmode="lin" valueType="num">
                                      <p:cBhvr>
                                        <p:cTn id="27" dur="2700" decel="100000" fill="hold"/>
                                        <p:tgtEl>
                                          <p:spTgt spid="19"/>
                                        </p:tgtEl>
                                        <p:attrNameLst>
                                          <p:attrName>ppt_y</p:attrName>
                                        </p:attrNameLst>
                                      </p:cBhvr>
                                      <p:tavLst>
                                        <p:tav tm="0">
                                          <p:val>
                                            <p:strVal val="#ppt_y+1"/>
                                          </p:val>
                                        </p:tav>
                                        <p:tav tm="100000">
                                          <p:val>
                                            <p:strVal val="#ppt_y-.03"/>
                                          </p:val>
                                        </p:tav>
                                      </p:tavLst>
                                    </p:anim>
                                    <p:anim calcmode="lin" valueType="num">
                                      <p:cBhvr>
                                        <p:cTn id="28" dur="300" accel="100000" fill="hold">
                                          <p:stCondLst>
                                            <p:cond delay="2700"/>
                                          </p:stCondLst>
                                        </p:cTn>
                                        <p:tgtEl>
                                          <p:spTgt spid="19"/>
                                        </p:tgtEl>
                                        <p:attrNameLst>
                                          <p:attrName>ppt_y</p:attrName>
                                        </p:attrNameLst>
                                      </p:cBhvr>
                                      <p:tavLst>
                                        <p:tav tm="0">
                                          <p:val>
                                            <p:strVal val="#ppt_y-.03"/>
                                          </p:val>
                                        </p:tav>
                                        <p:tav tm="100000">
                                          <p:val>
                                            <p:strVal val="#ppt_y"/>
                                          </p:val>
                                        </p:tav>
                                      </p:tavLst>
                                    </p:anim>
                                  </p:childTnLst>
                                </p:cTn>
                              </p:par>
                            </p:childTnLst>
                          </p:cTn>
                        </p:par>
                        <p:par>
                          <p:cTn id="29" fill="hold" nodeType="afterGroup">
                            <p:stCondLst>
                              <p:cond delay="3000"/>
                            </p:stCondLst>
                            <p:childTnLst>
                              <p:par>
                                <p:cTn id="30" presetID="37" presetClass="entr" presetSubtype="0" fill="hold" grpId="0" nodeType="after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500"/>
                                        <p:tgtEl>
                                          <p:spTgt spid="20"/>
                                        </p:tgtEl>
                                      </p:cBhvr>
                                    </p:animEffect>
                                    <p:anim calcmode="lin" valueType="num">
                                      <p:cBhvr>
                                        <p:cTn id="33" dur="500" fill="hold"/>
                                        <p:tgtEl>
                                          <p:spTgt spid="20"/>
                                        </p:tgtEl>
                                        <p:attrNameLst>
                                          <p:attrName>ppt_x</p:attrName>
                                        </p:attrNameLst>
                                      </p:cBhvr>
                                      <p:tavLst>
                                        <p:tav tm="0">
                                          <p:val>
                                            <p:strVal val="#ppt_x"/>
                                          </p:val>
                                        </p:tav>
                                        <p:tav tm="100000">
                                          <p:val>
                                            <p:strVal val="#ppt_x"/>
                                          </p:val>
                                        </p:tav>
                                      </p:tavLst>
                                    </p:anim>
                                    <p:anim calcmode="lin" valueType="num">
                                      <p:cBhvr>
                                        <p:cTn id="34" dur="450" decel="100000" fill="hold"/>
                                        <p:tgtEl>
                                          <p:spTgt spid="20"/>
                                        </p:tgtEl>
                                        <p:attrNameLst>
                                          <p:attrName>ppt_y</p:attrName>
                                        </p:attrNameLst>
                                      </p:cBhvr>
                                      <p:tavLst>
                                        <p:tav tm="0">
                                          <p:val>
                                            <p:strVal val="#ppt_y+1"/>
                                          </p:val>
                                        </p:tav>
                                        <p:tav tm="100000">
                                          <p:val>
                                            <p:strVal val="#ppt_y-.03"/>
                                          </p:val>
                                        </p:tav>
                                      </p:tavLst>
                                    </p:anim>
                                    <p:anim calcmode="lin" valueType="num">
                                      <p:cBhvr>
                                        <p:cTn id="35" dur="50" accel="100000" fill="hold">
                                          <p:stCondLst>
                                            <p:cond delay="450"/>
                                          </p:stCondLst>
                                        </p:cTn>
                                        <p:tgtEl>
                                          <p:spTgt spid="20"/>
                                        </p:tgtEl>
                                        <p:attrNameLst>
                                          <p:attrName>ppt_y</p:attrName>
                                        </p:attrNameLst>
                                      </p:cBhvr>
                                      <p:tavLst>
                                        <p:tav tm="0">
                                          <p:val>
                                            <p:strVal val="#ppt_y-.03"/>
                                          </p:val>
                                        </p:tav>
                                        <p:tav tm="100000">
                                          <p:val>
                                            <p:strVal val="#ppt_y"/>
                                          </p:val>
                                        </p:tav>
                                      </p:tavLst>
                                    </p:anim>
                                  </p:childTnLst>
                                </p:cTn>
                              </p:par>
                              <p:par>
                                <p:cTn id="36" presetID="37" presetClass="entr" presetSubtype="0" fill="hold" grpId="0" nodeType="with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1000"/>
                                        <p:tgtEl>
                                          <p:spTgt spid="21"/>
                                        </p:tgtEl>
                                      </p:cBhvr>
                                    </p:animEffect>
                                    <p:anim calcmode="lin" valueType="num">
                                      <p:cBhvr>
                                        <p:cTn id="39" dur="1000" fill="hold"/>
                                        <p:tgtEl>
                                          <p:spTgt spid="21"/>
                                        </p:tgtEl>
                                        <p:attrNameLst>
                                          <p:attrName>ppt_x</p:attrName>
                                        </p:attrNameLst>
                                      </p:cBhvr>
                                      <p:tavLst>
                                        <p:tav tm="0">
                                          <p:val>
                                            <p:strVal val="#ppt_x"/>
                                          </p:val>
                                        </p:tav>
                                        <p:tav tm="100000">
                                          <p:val>
                                            <p:strVal val="#ppt_x"/>
                                          </p:val>
                                        </p:tav>
                                      </p:tavLst>
                                    </p:anim>
                                    <p:anim calcmode="lin" valueType="num">
                                      <p:cBhvr>
                                        <p:cTn id="40" dur="900" decel="100000" fill="hold"/>
                                        <p:tgtEl>
                                          <p:spTgt spid="21"/>
                                        </p:tgtEl>
                                        <p:attrNameLst>
                                          <p:attrName>ppt_y</p:attrName>
                                        </p:attrNameLst>
                                      </p:cBhvr>
                                      <p:tavLst>
                                        <p:tav tm="0">
                                          <p:val>
                                            <p:strVal val="#ppt_y+1"/>
                                          </p:val>
                                        </p:tav>
                                        <p:tav tm="100000">
                                          <p:val>
                                            <p:strVal val="#ppt_y-.03"/>
                                          </p:val>
                                        </p:tav>
                                      </p:tavLst>
                                    </p:anim>
                                    <p:anim calcmode="lin" valueType="num">
                                      <p:cBhvr>
                                        <p:cTn id="41"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par>
                                <p:cTn id="42" presetID="37" presetClass="entr" presetSubtype="0" fill="hold" grpId="0" nodeType="with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fade">
                                      <p:cBhvr>
                                        <p:cTn id="44" dur="2000"/>
                                        <p:tgtEl>
                                          <p:spTgt spid="22"/>
                                        </p:tgtEl>
                                      </p:cBhvr>
                                    </p:animEffect>
                                    <p:anim calcmode="lin" valueType="num">
                                      <p:cBhvr>
                                        <p:cTn id="45" dur="2000" fill="hold"/>
                                        <p:tgtEl>
                                          <p:spTgt spid="22"/>
                                        </p:tgtEl>
                                        <p:attrNameLst>
                                          <p:attrName>ppt_x</p:attrName>
                                        </p:attrNameLst>
                                      </p:cBhvr>
                                      <p:tavLst>
                                        <p:tav tm="0">
                                          <p:val>
                                            <p:strVal val="#ppt_x"/>
                                          </p:val>
                                        </p:tav>
                                        <p:tav tm="100000">
                                          <p:val>
                                            <p:strVal val="#ppt_x"/>
                                          </p:val>
                                        </p:tav>
                                      </p:tavLst>
                                    </p:anim>
                                    <p:anim calcmode="lin" valueType="num">
                                      <p:cBhvr>
                                        <p:cTn id="46" dur="1800" decel="100000" fill="hold"/>
                                        <p:tgtEl>
                                          <p:spTgt spid="22"/>
                                        </p:tgtEl>
                                        <p:attrNameLst>
                                          <p:attrName>ppt_y</p:attrName>
                                        </p:attrNameLst>
                                      </p:cBhvr>
                                      <p:tavLst>
                                        <p:tav tm="0">
                                          <p:val>
                                            <p:strVal val="#ppt_y+1"/>
                                          </p:val>
                                        </p:tav>
                                        <p:tav tm="100000">
                                          <p:val>
                                            <p:strVal val="#ppt_y-.03"/>
                                          </p:val>
                                        </p:tav>
                                      </p:tavLst>
                                    </p:anim>
                                    <p:anim calcmode="lin" valueType="num">
                                      <p:cBhvr>
                                        <p:cTn id="47" dur="200" accel="100000" fill="hold">
                                          <p:stCondLst>
                                            <p:cond delay="1800"/>
                                          </p:stCondLst>
                                        </p:cTn>
                                        <p:tgtEl>
                                          <p:spTgt spid="22"/>
                                        </p:tgtEl>
                                        <p:attrNameLst>
                                          <p:attrName>ppt_y</p:attrName>
                                        </p:attrNameLst>
                                      </p:cBhvr>
                                      <p:tavLst>
                                        <p:tav tm="0">
                                          <p:val>
                                            <p:strVal val="#ppt_y-.03"/>
                                          </p:val>
                                        </p:tav>
                                        <p:tav tm="100000">
                                          <p:val>
                                            <p:strVal val="#ppt_y"/>
                                          </p:val>
                                        </p:tav>
                                      </p:tavLst>
                                    </p:anim>
                                  </p:childTnLst>
                                </p:cTn>
                              </p:par>
                              <p:par>
                                <p:cTn id="48" presetID="37" presetClass="entr" presetSubtype="0" fill="hold" grpId="0" nodeType="with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3000"/>
                                        <p:tgtEl>
                                          <p:spTgt spid="23"/>
                                        </p:tgtEl>
                                      </p:cBhvr>
                                    </p:animEffect>
                                    <p:anim calcmode="lin" valueType="num">
                                      <p:cBhvr>
                                        <p:cTn id="51" dur="3000" fill="hold"/>
                                        <p:tgtEl>
                                          <p:spTgt spid="23"/>
                                        </p:tgtEl>
                                        <p:attrNameLst>
                                          <p:attrName>ppt_x</p:attrName>
                                        </p:attrNameLst>
                                      </p:cBhvr>
                                      <p:tavLst>
                                        <p:tav tm="0">
                                          <p:val>
                                            <p:strVal val="#ppt_x"/>
                                          </p:val>
                                        </p:tav>
                                        <p:tav tm="100000">
                                          <p:val>
                                            <p:strVal val="#ppt_x"/>
                                          </p:val>
                                        </p:tav>
                                      </p:tavLst>
                                    </p:anim>
                                    <p:anim calcmode="lin" valueType="num">
                                      <p:cBhvr>
                                        <p:cTn id="52" dur="2700" decel="100000" fill="hold"/>
                                        <p:tgtEl>
                                          <p:spTgt spid="23"/>
                                        </p:tgtEl>
                                        <p:attrNameLst>
                                          <p:attrName>ppt_y</p:attrName>
                                        </p:attrNameLst>
                                      </p:cBhvr>
                                      <p:tavLst>
                                        <p:tav tm="0">
                                          <p:val>
                                            <p:strVal val="#ppt_y+1"/>
                                          </p:val>
                                        </p:tav>
                                        <p:tav tm="100000">
                                          <p:val>
                                            <p:strVal val="#ppt_y-.03"/>
                                          </p:val>
                                        </p:tav>
                                      </p:tavLst>
                                    </p:anim>
                                    <p:anim calcmode="lin" valueType="num">
                                      <p:cBhvr>
                                        <p:cTn id="53" dur="300" accel="100000" fill="hold">
                                          <p:stCondLst>
                                            <p:cond delay="2700"/>
                                          </p:stCondLst>
                                        </p:cTn>
                                        <p:tgtEl>
                                          <p:spTgt spid="23"/>
                                        </p:tgtEl>
                                        <p:attrNameLst>
                                          <p:attrName>ppt_y</p:attrName>
                                        </p:attrNameLst>
                                      </p:cBhvr>
                                      <p:tavLst>
                                        <p:tav tm="0">
                                          <p:val>
                                            <p:strVal val="#ppt_y-.03"/>
                                          </p:val>
                                        </p:tav>
                                        <p:tav tm="100000">
                                          <p:val>
                                            <p:strVal val="#ppt_y"/>
                                          </p:val>
                                        </p:tav>
                                      </p:tavLst>
                                    </p:anim>
                                  </p:childTnLst>
                                </p:cTn>
                              </p:par>
                              <p:par>
                                <p:cTn id="54" presetID="37" presetClass="entr" presetSubtype="0" fill="hold" grpId="0" nodeType="with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fade">
                                      <p:cBhvr>
                                        <p:cTn id="56" dur="5000"/>
                                        <p:tgtEl>
                                          <p:spTgt spid="24"/>
                                        </p:tgtEl>
                                      </p:cBhvr>
                                    </p:animEffect>
                                    <p:anim calcmode="lin" valueType="num">
                                      <p:cBhvr>
                                        <p:cTn id="57" dur="5000" fill="hold"/>
                                        <p:tgtEl>
                                          <p:spTgt spid="24"/>
                                        </p:tgtEl>
                                        <p:attrNameLst>
                                          <p:attrName>ppt_x</p:attrName>
                                        </p:attrNameLst>
                                      </p:cBhvr>
                                      <p:tavLst>
                                        <p:tav tm="0">
                                          <p:val>
                                            <p:strVal val="#ppt_x"/>
                                          </p:val>
                                        </p:tav>
                                        <p:tav tm="100000">
                                          <p:val>
                                            <p:strVal val="#ppt_x"/>
                                          </p:val>
                                        </p:tav>
                                      </p:tavLst>
                                    </p:anim>
                                    <p:anim calcmode="lin" valueType="num">
                                      <p:cBhvr>
                                        <p:cTn id="58" dur="4500" decel="100000" fill="hold"/>
                                        <p:tgtEl>
                                          <p:spTgt spid="24"/>
                                        </p:tgtEl>
                                        <p:attrNameLst>
                                          <p:attrName>ppt_y</p:attrName>
                                        </p:attrNameLst>
                                      </p:cBhvr>
                                      <p:tavLst>
                                        <p:tav tm="0">
                                          <p:val>
                                            <p:strVal val="#ppt_y+1"/>
                                          </p:val>
                                        </p:tav>
                                        <p:tav tm="100000">
                                          <p:val>
                                            <p:strVal val="#ppt_y-.03"/>
                                          </p:val>
                                        </p:tav>
                                      </p:tavLst>
                                    </p:anim>
                                    <p:anim calcmode="lin" valueType="num">
                                      <p:cBhvr>
                                        <p:cTn id="59" dur="500" accel="100000" fill="hold">
                                          <p:stCondLst>
                                            <p:cond delay="4500"/>
                                          </p:stCondLst>
                                        </p:cTn>
                                        <p:tgtEl>
                                          <p:spTgt spid="24"/>
                                        </p:tgtEl>
                                        <p:attrNameLst>
                                          <p:attrName>ppt_y</p:attrName>
                                        </p:attrNameLst>
                                      </p:cBhvr>
                                      <p:tavLst>
                                        <p:tav tm="0">
                                          <p:val>
                                            <p:strVal val="#ppt_y-.03"/>
                                          </p:val>
                                        </p:tav>
                                        <p:tav tm="100000">
                                          <p:val>
                                            <p:strVal val="#ppt_y"/>
                                          </p:val>
                                        </p:tav>
                                      </p:tavLst>
                                    </p:anim>
                                  </p:childTnLst>
                                </p:cTn>
                              </p:par>
                            </p:childTnLst>
                          </p:cTn>
                        </p:par>
                        <p:par>
                          <p:cTn id="60" fill="hold" nodeType="afterGroup">
                            <p:stCondLst>
                              <p:cond delay="8000"/>
                            </p:stCondLst>
                            <p:childTnLst>
                              <p:par>
                                <p:cTn id="61" presetID="37" presetClass="entr" presetSubtype="0" fill="hold" grpId="0" nodeType="after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fade">
                                      <p:cBhvr>
                                        <p:cTn id="63" dur="1000"/>
                                        <p:tgtEl>
                                          <p:spTgt spid="25"/>
                                        </p:tgtEl>
                                      </p:cBhvr>
                                    </p:animEffect>
                                    <p:anim calcmode="lin" valueType="num">
                                      <p:cBhvr>
                                        <p:cTn id="64" dur="1000" fill="hold"/>
                                        <p:tgtEl>
                                          <p:spTgt spid="25"/>
                                        </p:tgtEl>
                                        <p:attrNameLst>
                                          <p:attrName>ppt_x</p:attrName>
                                        </p:attrNameLst>
                                      </p:cBhvr>
                                      <p:tavLst>
                                        <p:tav tm="0">
                                          <p:val>
                                            <p:strVal val="#ppt_x"/>
                                          </p:val>
                                        </p:tav>
                                        <p:tav tm="100000">
                                          <p:val>
                                            <p:strVal val="#ppt_x"/>
                                          </p:val>
                                        </p:tav>
                                      </p:tavLst>
                                    </p:anim>
                                    <p:anim calcmode="lin" valueType="num">
                                      <p:cBhvr>
                                        <p:cTn id="65" dur="900" decel="100000" fill="hold"/>
                                        <p:tgtEl>
                                          <p:spTgt spid="25"/>
                                        </p:tgtEl>
                                        <p:attrNameLst>
                                          <p:attrName>ppt_y</p:attrName>
                                        </p:attrNameLst>
                                      </p:cBhvr>
                                      <p:tavLst>
                                        <p:tav tm="0">
                                          <p:val>
                                            <p:strVal val="#ppt_y+1"/>
                                          </p:val>
                                        </p:tav>
                                        <p:tav tm="100000">
                                          <p:val>
                                            <p:strVal val="#ppt_y-.03"/>
                                          </p:val>
                                        </p:tav>
                                      </p:tavLst>
                                    </p:anim>
                                    <p:anim calcmode="lin" valueType="num">
                                      <p:cBhvr>
                                        <p:cTn id="66" dur="100" accel="100000" fill="hold">
                                          <p:stCondLst>
                                            <p:cond delay="900"/>
                                          </p:stCondLst>
                                        </p:cTn>
                                        <p:tgtEl>
                                          <p:spTgt spid="25"/>
                                        </p:tgtEl>
                                        <p:attrNameLst>
                                          <p:attrName>ppt_y</p:attrName>
                                        </p:attrNameLst>
                                      </p:cBhvr>
                                      <p:tavLst>
                                        <p:tav tm="0">
                                          <p:val>
                                            <p:strVal val="#ppt_y-.03"/>
                                          </p:val>
                                        </p:tav>
                                        <p:tav tm="100000">
                                          <p:val>
                                            <p:strVal val="#ppt_y"/>
                                          </p:val>
                                        </p:tav>
                                      </p:tavLst>
                                    </p:anim>
                                  </p:childTnLst>
                                </p:cTn>
                              </p:par>
                            </p:childTnLst>
                          </p:cTn>
                        </p:par>
                        <p:par>
                          <p:cTn id="67" fill="hold" nodeType="afterGroup">
                            <p:stCondLst>
                              <p:cond delay="9000"/>
                            </p:stCondLst>
                            <p:childTnLst>
                              <p:par>
                                <p:cTn id="68" presetID="37" presetClass="entr" presetSubtype="0" fill="hold" grpId="0" nodeType="afterEffect">
                                  <p:stCondLst>
                                    <p:cond delay="0"/>
                                  </p:stCondLst>
                                  <p:childTnLst>
                                    <p:set>
                                      <p:cBhvr>
                                        <p:cTn id="69" dur="1" fill="hold">
                                          <p:stCondLst>
                                            <p:cond delay="0"/>
                                          </p:stCondLst>
                                        </p:cTn>
                                        <p:tgtEl>
                                          <p:spTgt spid="28"/>
                                        </p:tgtEl>
                                        <p:attrNameLst>
                                          <p:attrName>style.visibility</p:attrName>
                                        </p:attrNameLst>
                                      </p:cBhvr>
                                      <p:to>
                                        <p:strVal val="visible"/>
                                      </p:to>
                                    </p:set>
                                    <p:animEffect transition="in" filter="fade">
                                      <p:cBhvr>
                                        <p:cTn id="70" dur="500"/>
                                        <p:tgtEl>
                                          <p:spTgt spid="28"/>
                                        </p:tgtEl>
                                      </p:cBhvr>
                                    </p:animEffect>
                                    <p:anim calcmode="lin" valueType="num">
                                      <p:cBhvr>
                                        <p:cTn id="71" dur="500" fill="hold"/>
                                        <p:tgtEl>
                                          <p:spTgt spid="28"/>
                                        </p:tgtEl>
                                        <p:attrNameLst>
                                          <p:attrName>ppt_x</p:attrName>
                                        </p:attrNameLst>
                                      </p:cBhvr>
                                      <p:tavLst>
                                        <p:tav tm="0">
                                          <p:val>
                                            <p:strVal val="#ppt_x"/>
                                          </p:val>
                                        </p:tav>
                                        <p:tav tm="100000">
                                          <p:val>
                                            <p:strVal val="#ppt_x"/>
                                          </p:val>
                                        </p:tav>
                                      </p:tavLst>
                                    </p:anim>
                                    <p:anim calcmode="lin" valueType="num">
                                      <p:cBhvr>
                                        <p:cTn id="72" dur="450" decel="100000" fill="hold"/>
                                        <p:tgtEl>
                                          <p:spTgt spid="28"/>
                                        </p:tgtEl>
                                        <p:attrNameLst>
                                          <p:attrName>ppt_y</p:attrName>
                                        </p:attrNameLst>
                                      </p:cBhvr>
                                      <p:tavLst>
                                        <p:tav tm="0">
                                          <p:val>
                                            <p:strVal val="#ppt_y+1"/>
                                          </p:val>
                                        </p:tav>
                                        <p:tav tm="100000">
                                          <p:val>
                                            <p:strVal val="#ppt_y-.03"/>
                                          </p:val>
                                        </p:tav>
                                      </p:tavLst>
                                    </p:anim>
                                    <p:anim calcmode="lin" valueType="num">
                                      <p:cBhvr>
                                        <p:cTn id="73" dur="50" accel="100000" fill="hold">
                                          <p:stCondLst>
                                            <p:cond delay="450"/>
                                          </p:stCondLst>
                                        </p:cTn>
                                        <p:tgtEl>
                                          <p:spTgt spid="28"/>
                                        </p:tgtEl>
                                        <p:attrNameLst>
                                          <p:attrName>ppt_y</p:attrName>
                                        </p:attrNameLst>
                                      </p:cBhvr>
                                      <p:tavLst>
                                        <p:tav tm="0">
                                          <p:val>
                                            <p:strVal val="#ppt_y-.03"/>
                                          </p:val>
                                        </p:tav>
                                        <p:tav tm="100000">
                                          <p:val>
                                            <p:strVal val="#ppt_y"/>
                                          </p:val>
                                        </p:tav>
                                      </p:tavLst>
                                    </p:anim>
                                  </p:childTnLst>
                                </p:cTn>
                              </p:par>
                              <p:par>
                                <p:cTn id="74" presetID="37" presetClass="entr" presetSubtype="0" fill="hold" grpId="0" nodeType="withEffect">
                                  <p:stCondLst>
                                    <p:cond delay="0"/>
                                  </p:stCondLst>
                                  <p:childTnLst>
                                    <p:set>
                                      <p:cBhvr>
                                        <p:cTn id="75" dur="1" fill="hold">
                                          <p:stCondLst>
                                            <p:cond delay="0"/>
                                          </p:stCondLst>
                                        </p:cTn>
                                        <p:tgtEl>
                                          <p:spTgt spid="29"/>
                                        </p:tgtEl>
                                        <p:attrNameLst>
                                          <p:attrName>style.visibility</p:attrName>
                                        </p:attrNameLst>
                                      </p:cBhvr>
                                      <p:to>
                                        <p:strVal val="visible"/>
                                      </p:to>
                                    </p:set>
                                    <p:animEffect transition="in" filter="fade">
                                      <p:cBhvr>
                                        <p:cTn id="76" dur="1000"/>
                                        <p:tgtEl>
                                          <p:spTgt spid="29"/>
                                        </p:tgtEl>
                                      </p:cBhvr>
                                    </p:animEffect>
                                    <p:anim calcmode="lin" valueType="num">
                                      <p:cBhvr>
                                        <p:cTn id="77" dur="1000" fill="hold"/>
                                        <p:tgtEl>
                                          <p:spTgt spid="29"/>
                                        </p:tgtEl>
                                        <p:attrNameLst>
                                          <p:attrName>ppt_x</p:attrName>
                                        </p:attrNameLst>
                                      </p:cBhvr>
                                      <p:tavLst>
                                        <p:tav tm="0">
                                          <p:val>
                                            <p:strVal val="#ppt_x"/>
                                          </p:val>
                                        </p:tav>
                                        <p:tav tm="100000">
                                          <p:val>
                                            <p:strVal val="#ppt_x"/>
                                          </p:val>
                                        </p:tav>
                                      </p:tavLst>
                                    </p:anim>
                                    <p:anim calcmode="lin" valueType="num">
                                      <p:cBhvr>
                                        <p:cTn id="78" dur="900" decel="100000" fill="hold"/>
                                        <p:tgtEl>
                                          <p:spTgt spid="29"/>
                                        </p:tgtEl>
                                        <p:attrNameLst>
                                          <p:attrName>ppt_y</p:attrName>
                                        </p:attrNameLst>
                                      </p:cBhvr>
                                      <p:tavLst>
                                        <p:tav tm="0">
                                          <p:val>
                                            <p:strVal val="#ppt_y+1"/>
                                          </p:val>
                                        </p:tav>
                                        <p:tav tm="100000">
                                          <p:val>
                                            <p:strVal val="#ppt_y-.03"/>
                                          </p:val>
                                        </p:tav>
                                      </p:tavLst>
                                    </p:anim>
                                    <p:anim calcmode="lin" valueType="num">
                                      <p:cBhvr>
                                        <p:cTn id="79" dur="100" accel="100000" fill="hold">
                                          <p:stCondLst>
                                            <p:cond delay="900"/>
                                          </p:stCondLst>
                                        </p:cTn>
                                        <p:tgtEl>
                                          <p:spTgt spid="29"/>
                                        </p:tgtEl>
                                        <p:attrNameLst>
                                          <p:attrName>ppt_y</p:attrName>
                                        </p:attrNameLst>
                                      </p:cBhvr>
                                      <p:tavLst>
                                        <p:tav tm="0">
                                          <p:val>
                                            <p:strVal val="#ppt_y-.03"/>
                                          </p:val>
                                        </p:tav>
                                        <p:tav tm="100000">
                                          <p:val>
                                            <p:strVal val="#ppt_y"/>
                                          </p:val>
                                        </p:tav>
                                      </p:tavLst>
                                    </p:anim>
                                  </p:childTnLst>
                                </p:cTn>
                              </p:par>
                              <p:par>
                                <p:cTn id="80" presetID="37" presetClass="entr" presetSubtype="0" fill="hold" grpId="0" nodeType="withEffect">
                                  <p:stCondLst>
                                    <p:cond delay="0"/>
                                  </p:stCondLst>
                                  <p:childTnLst>
                                    <p:set>
                                      <p:cBhvr>
                                        <p:cTn id="81" dur="1" fill="hold">
                                          <p:stCondLst>
                                            <p:cond delay="0"/>
                                          </p:stCondLst>
                                        </p:cTn>
                                        <p:tgtEl>
                                          <p:spTgt spid="30"/>
                                        </p:tgtEl>
                                        <p:attrNameLst>
                                          <p:attrName>style.visibility</p:attrName>
                                        </p:attrNameLst>
                                      </p:cBhvr>
                                      <p:to>
                                        <p:strVal val="visible"/>
                                      </p:to>
                                    </p:set>
                                    <p:animEffect transition="in" filter="fade">
                                      <p:cBhvr>
                                        <p:cTn id="82" dur="2000"/>
                                        <p:tgtEl>
                                          <p:spTgt spid="30"/>
                                        </p:tgtEl>
                                      </p:cBhvr>
                                    </p:animEffect>
                                    <p:anim calcmode="lin" valueType="num">
                                      <p:cBhvr>
                                        <p:cTn id="83" dur="2000" fill="hold"/>
                                        <p:tgtEl>
                                          <p:spTgt spid="30"/>
                                        </p:tgtEl>
                                        <p:attrNameLst>
                                          <p:attrName>ppt_x</p:attrName>
                                        </p:attrNameLst>
                                      </p:cBhvr>
                                      <p:tavLst>
                                        <p:tav tm="0">
                                          <p:val>
                                            <p:strVal val="#ppt_x"/>
                                          </p:val>
                                        </p:tav>
                                        <p:tav tm="100000">
                                          <p:val>
                                            <p:strVal val="#ppt_x"/>
                                          </p:val>
                                        </p:tav>
                                      </p:tavLst>
                                    </p:anim>
                                    <p:anim calcmode="lin" valueType="num">
                                      <p:cBhvr>
                                        <p:cTn id="84" dur="1800" decel="100000" fill="hold"/>
                                        <p:tgtEl>
                                          <p:spTgt spid="30"/>
                                        </p:tgtEl>
                                        <p:attrNameLst>
                                          <p:attrName>ppt_y</p:attrName>
                                        </p:attrNameLst>
                                      </p:cBhvr>
                                      <p:tavLst>
                                        <p:tav tm="0">
                                          <p:val>
                                            <p:strVal val="#ppt_y+1"/>
                                          </p:val>
                                        </p:tav>
                                        <p:tav tm="100000">
                                          <p:val>
                                            <p:strVal val="#ppt_y-.03"/>
                                          </p:val>
                                        </p:tav>
                                      </p:tavLst>
                                    </p:anim>
                                    <p:anim calcmode="lin" valueType="num">
                                      <p:cBhvr>
                                        <p:cTn id="85" dur="200" accel="100000" fill="hold">
                                          <p:stCondLst>
                                            <p:cond delay="1800"/>
                                          </p:stCondLst>
                                        </p:cTn>
                                        <p:tgtEl>
                                          <p:spTgt spid="30"/>
                                        </p:tgtEl>
                                        <p:attrNameLst>
                                          <p:attrName>ppt_y</p:attrName>
                                        </p:attrNameLst>
                                      </p:cBhvr>
                                      <p:tavLst>
                                        <p:tav tm="0">
                                          <p:val>
                                            <p:strVal val="#ppt_y-.03"/>
                                          </p:val>
                                        </p:tav>
                                        <p:tav tm="100000">
                                          <p:val>
                                            <p:strVal val="#ppt_y"/>
                                          </p:val>
                                        </p:tav>
                                      </p:tavLst>
                                    </p:anim>
                                  </p:childTnLst>
                                </p:cTn>
                              </p:par>
                              <p:par>
                                <p:cTn id="86" presetID="37" presetClass="entr" presetSubtype="0" fill="hold" grpId="0" nodeType="withEffect">
                                  <p:stCondLst>
                                    <p:cond delay="0"/>
                                  </p:stCondLst>
                                  <p:childTnLst>
                                    <p:set>
                                      <p:cBhvr>
                                        <p:cTn id="87" dur="1" fill="hold">
                                          <p:stCondLst>
                                            <p:cond delay="0"/>
                                          </p:stCondLst>
                                        </p:cTn>
                                        <p:tgtEl>
                                          <p:spTgt spid="31"/>
                                        </p:tgtEl>
                                        <p:attrNameLst>
                                          <p:attrName>style.visibility</p:attrName>
                                        </p:attrNameLst>
                                      </p:cBhvr>
                                      <p:to>
                                        <p:strVal val="visible"/>
                                      </p:to>
                                    </p:set>
                                    <p:animEffect transition="in" filter="fade">
                                      <p:cBhvr>
                                        <p:cTn id="88" dur="3000"/>
                                        <p:tgtEl>
                                          <p:spTgt spid="31"/>
                                        </p:tgtEl>
                                      </p:cBhvr>
                                    </p:animEffect>
                                    <p:anim calcmode="lin" valueType="num">
                                      <p:cBhvr>
                                        <p:cTn id="89" dur="3000" fill="hold"/>
                                        <p:tgtEl>
                                          <p:spTgt spid="31"/>
                                        </p:tgtEl>
                                        <p:attrNameLst>
                                          <p:attrName>ppt_x</p:attrName>
                                        </p:attrNameLst>
                                      </p:cBhvr>
                                      <p:tavLst>
                                        <p:tav tm="0">
                                          <p:val>
                                            <p:strVal val="#ppt_x"/>
                                          </p:val>
                                        </p:tav>
                                        <p:tav tm="100000">
                                          <p:val>
                                            <p:strVal val="#ppt_x"/>
                                          </p:val>
                                        </p:tav>
                                      </p:tavLst>
                                    </p:anim>
                                    <p:anim calcmode="lin" valueType="num">
                                      <p:cBhvr>
                                        <p:cTn id="90" dur="2700" decel="100000" fill="hold"/>
                                        <p:tgtEl>
                                          <p:spTgt spid="31"/>
                                        </p:tgtEl>
                                        <p:attrNameLst>
                                          <p:attrName>ppt_y</p:attrName>
                                        </p:attrNameLst>
                                      </p:cBhvr>
                                      <p:tavLst>
                                        <p:tav tm="0">
                                          <p:val>
                                            <p:strVal val="#ppt_y+1"/>
                                          </p:val>
                                        </p:tav>
                                        <p:tav tm="100000">
                                          <p:val>
                                            <p:strVal val="#ppt_y-.03"/>
                                          </p:val>
                                        </p:tav>
                                      </p:tavLst>
                                    </p:anim>
                                    <p:anim calcmode="lin" valueType="num">
                                      <p:cBhvr>
                                        <p:cTn id="91" dur="300" accel="100000" fill="hold">
                                          <p:stCondLst>
                                            <p:cond delay="2700"/>
                                          </p:stCondLst>
                                        </p:cTn>
                                        <p:tgtEl>
                                          <p:spTgt spid="3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9" grpId="0" animBg="1"/>
      <p:bldP spid="20" grpId="0" animBg="1"/>
      <p:bldP spid="21" grpId="0" animBg="1"/>
      <p:bldP spid="22" grpId="0" animBg="1"/>
      <p:bldP spid="23" grpId="0" animBg="1"/>
      <p:bldP spid="24" grpId="0" animBg="1"/>
      <p:bldP spid="25" grpId="0" animBg="1"/>
      <p:bldP spid="28" grpId="0" animBg="1"/>
      <p:bldP spid="29" grpId="0" animBg="1"/>
      <p:bldP spid="30" grpId="0" animBg="1"/>
      <p:bldP spid="3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Content Placeholder 7"/>
          <p:cNvSpPr>
            <a:spLocks noGrp="1"/>
          </p:cNvSpPr>
          <p:nvPr>
            <p:ph idx="1"/>
          </p:nvPr>
        </p:nvSpPr>
        <p:spPr>
          <a:xfrm>
            <a:off x="533400" y="5181600"/>
            <a:ext cx="7848600" cy="1108075"/>
          </a:xfrm>
        </p:spPr>
        <p:txBody>
          <a:bodyPr/>
          <a:lstStyle/>
          <a:p>
            <a:pPr eaLnBrk="1" hangingPunct="1">
              <a:defRPr/>
            </a:pPr>
            <a:r>
              <a:rPr lang="en-US" sz="4000" dirty="0" smtClean="0">
                <a:effectLst>
                  <a:outerShdw blurRad="38100" dist="38100" dir="2700000" algn="tl">
                    <a:srgbClr val="000000">
                      <a:alpha val="43137"/>
                    </a:srgbClr>
                  </a:outerShdw>
                </a:effectLst>
              </a:rPr>
              <a:t>Heavenly Father has the power to hear our prayers and answer them. </a:t>
            </a:r>
          </a:p>
        </p:txBody>
      </p:sp>
      <p:sp>
        <p:nvSpPr>
          <p:cNvPr id="12" name="Content Placeholder 7"/>
          <p:cNvSpPr txBox="1">
            <a:spLocks/>
          </p:cNvSpPr>
          <p:nvPr/>
        </p:nvSpPr>
        <p:spPr bwMode="auto">
          <a:xfrm>
            <a:off x="4267200" y="990600"/>
            <a:ext cx="3962400" cy="3324225"/>
          </a:xfrm>
          <a:prstGeom prst="rect">
            <a:avLst/>
          </a:prstGeom>
          <a:noFill/>
          <a:ln w="9525">
            <a:noFill/>
            <a:miter lim="800000"/>
            <a:headEnd/>
            <a:tailEnd/>
          </a:ln>
        </p:spPr>
        <p:txBody>
          <a:bodyPr lIns="0" tIns="0" rIns="0" bIns="0">
            <a:spAutoFit/>
          </a:bodyPr>
          <a:lstStyle/>
          <a:p>
            <a:pPr marL="396875" indent="-396875" defTabSz="912813">
              <a:lnSpc>
                <a:spcPct val="90000"/>
              </a:lnSpc>
              <a:spcBef>
                <a:spcPct val="20000"/>
              </a:spcBef>
              <a:buFontTx/>
              <a:buBlip>
                <a:blip r:embed="rId2"/>
              </a:buBlip>
              <a:defRPr/>
            </a:pPr>
            <a:r>
              <a:rPr lang="en-US" sz="4000" dirty="0">
                <a:effectLst>
                  <a:outerShdw blurRad="38100" dist="38100" dir="2700000" algn="tl">
                    <a:srgbClr val="000000">
                      <a:alpha val="43137"/>
                    </a:srgbClr>
                  </a:outerShdw>
                </a:effectLst>
                <a:latin typeface="+mn-lt"/>
              </a:rPr>
              <a:t>Like Joseph Smith, we should pray to Heavenly Father in the name of his Son, Jesus Christ. </a:t>
            </a:r>
            <a:endParaRPr lang="en-US" sz="3500" dirty="0">
              <a:latin typeface="+mn-lt"/>
            </a:endParaRPr>
          </a:p>
        </p:txBody>
      </p:sp>
      <p:pic>
        <p:nvPicPr>
          <p:cNvPr id="10244" name="Picture 4" descr="http://library.lds.org/nxt/gateway.dll?f=id$id=tchg-pix.nfo:o:1be$cid=tchg-pix.nfo$3.0$p="/>
          <p:cNvPicPr>
            <a:picLocks noChangeAspect="1" noChangeArrowheads="1"/>
          </p:cNvPicPr>
          <p:nvPr/>
        </p:nvPicPr>
        <p:blipFill>
          <a:blip r:embed="rId3"/>
          <a:srcRect/>
          <a:stretch>
            <a:fillRect/>
          </a:stretch>
        </p:blipFill>
        <p:spPr bwMode="auto">
          <a:xfrm>
            <a:off x="838200" y="685800"/>
            <a:ext cx="3341688" cy="4343400"/>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2000"/>
                                        <p:tgtEl>
                                          <p:spTgt spid="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10242">
                                            <p:txEl>
                                              <p:pRg st="0" end="0"/>
                                            </p:txEl>
                                          </p:spTgt>
                                        </p:tgtEl>
                                        <p:attrNameLst>
                                          <p:attrName>style.visibility</p:attrName>
                                        </p:attrNameLst>
                                      </p:cBhvr>
                                      <p:to>
                                        <p:strVal val="visible"/>
                                      </p:to>
                                    </p:set>
                                    <p:animEffect transition="in" filter="wipe(right)">
                                      <p:cBhvr>
                                        <p:cTn id="12" dur="2000"/>
                                        <p:tgtEl>
                                          <p:spTgt spid="1024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build="p"/>
      <p:bldP spid="12" grpId="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gradFill rotWithShape="1">
          <a:gsLst>
            <a:gs pos="0">
              <a:srgbClr val="E6DCAC"/>
            </a:gs>
            <a:gs pos="12000">
              <a:srgbClr val="E6D78A"/>
            </a:gs>
            <a:gs pos="30000">
              <a:srgbClr val="C7AC4C"/>
            </a:gs>
            <a:gs pos="45000">
              <a:srgbClr val="E6D78A"/>
            </a:gs>
            <a:gs pos="77000">
              <a:srgbClr val="C7AC4C"/>
            </a:gs>
            <a:gs pos="100000">
              <a:srgbClr val="E6DCAC"/>
            </a:gs>
          </a:gsLst>
          <a:lin ang="0" scaled="1"/>
        </a:gradFill>
        <a:effectLst/>
      </p:bgPr>
    </p:bg>
    <p:spTree>
      <p:nvGrpSpPr>
        <p:cNvPr id="1" name=""/>
        <p:cNvGrpSpPr/>
        <p:nvPr/>
      </p:nvGrpSpPr>
      <p:grpSpPr>
        <a:xfrm>
          <a:off x="0" y="0"/>
          <a:ext cx="0" cy="0"/>
          <a:chOff x="0" y="0"/>
          <a:chExt cx="0" cy="0"/>
        </a:xfrm>
      </p:grpSpPr>
      <p:sp>
        <p:nvSpPr>
          <p:cNvPr id="46083" name="Content Placeholder 2"/>
          <p:cNvSpPr>
            <a:spLocks noGrp="1"/>
          </p:cNvSpPr>
          <p:nvPr>
            <p:ph idx="1"/>
          </p:nvPr>
        </p:nvSpPr>
        <p:spPr>
          <a:xfrm>
            <a:off x="4038600" y="838200"/>
            <a:ext cx="4191000" cy="5029200"/>
          </a:xfrm>
        </p:spPr>
        <p:txBody>
          <a:bodyPr/>
          <a:lstStyle/>
          <a:p>
            <a:pPr>
              <a:defRPr/>
            </a:pPr>
            <a:r>
              <a:rPr lang="en-US" sz="4000" dirty="0" smtClean="0">
                <a:effectLst>
                  <a:outerShdw blurRad="38100" dist="38100" dir="2700000" algn="tl">
                    <a:srgbClr val="000000">
                      <a:alpha val="43137"/>
                    </a:srgbClr>
                  </a:outerShdw>
                </a:effectLst>
              </a:rPr>
              <a:t>The first three of the Ten Commandments given by the Lord to Moses tell us how we should worship the only true God (see Exodus 20:3–7). </a:t>
            </a:r>
          </a:p>
        </p:txBody>
      </p:sp>
      <p:sp>
        <p:nvSpPr>
          <p:cNvPr id="55299" name="TextBox 2"/>
          <p:cNvSpPr txBox="1">
            <a:spLocks noChangeArrowheads="1"/>
          </p:cNvSpPr>
          <p:nvPr/>
        </p:nvSpPr>
        <p:spPr bwMode="auto">
          <a:xfrm>
            <a:off x="6477000" y="6172200"/>
            <a:ext cx="1752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Enrichment Activity #6</a:t>
            </a:r>
          </a:p>
        </p:txBody>
      </p:sp>
      <p:pic>
        <p:nvPicPr>
          <p:cNvPr id="4" name="Picture 3" descr="http://www.sugardoodle.net/sdclipart/wp-content/uploads/2010/04/apr2010_24.jpg"/>
          <p:cNvPicPr>
            <a:picLocks noChangeAspect="1" noChangeArrowheads="1"/>
          </p:cNvPicPr>
          <p:nvPr/>
        </p:nvPicPr>
        <p:blipFill>
          <a:blip r:embed="rId2"/>
          <a:stretch>
            <a:fillRect/>
          </a:stretch>
        </p:blipFill>
        <p:spPr bwMode="auto">
          <a:xfrm>
            <a:off x="914400" y="685800"/>
            <a:ext cx="3090863" cy="5486400"/>
          </a:xfrm>
          <a:prstGeom prst="rect">
            <a:avLst/>
          </a:prstGeom>
          <a:noFill/>
          <a:ln>
            <a:noFill/>
          </a:ln>
          <a:effectLst>
            <a:outerShdw blurRad="50800" dist="38100" dir="2700000" algn="tl" rotWithShape="0">
              <a:prstClr val="black">
                <a:alpha val="40000"/>
              </a:prstClr>
            </a:outerShdw>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withEffect">
                                  <p:stCondLst>
                                    <p:cond delay="0"/>
                                  </p:stCondLst>
                                  <p:childTnLst>
                                    <p:set>
                                      <p:cBhvr>
                                        <p:cTn id="6" dur="1" fill="hold">
                                          <p:stCondLst>
                                            <p:cond delay="0"/>
                                          </p:stCondLst>
                                        </p:cTn>
                                        <p:tgtEl>
                                          <p:spTgt spid="46083">
                                            <p:txEl>
                                              <p:pRg st="0" end="0"/>
                                            </p:txEl>
                                          </p:spTgt>
                                        </p:tgtEl>
                                        <p:attrNameLst>
                                          <p:attrName>style.visibility</p:attrName>
                                        </p:attrNameLst>
                                      </p:cBhvr>
                                      <p:to>
                                        <p:strVal val="visible"/>
                                      </p:to>
                                    </p:set>
                                    <p:anim calcmode="lin" valueType="num">
                                      <p:cBhvr>
                                        <p:cTn id="7" dur="1000" fill="hold"/>
                                        <p:tgtEl>
                                          <p:spTgt spid="4608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608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4608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6083">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par>
                          <p:cTn id="11" fill="hold" nodeType="afterGroup">
                            <p:stCondLst>
                              <p:cond delay="1000"/>
                            </p:stCondLst>
                            <p:childTnLst>
                              <p:par>
                                <p:cTn id="12" presetID="47"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bg>
      <p:bgPr>
        <a:gradFill rotWithShape="0">
          <a:gsLst>
            <a:gs pos="0">
              <a:srgbClr val="E6DCAC"/>
            </a:gs>
            <a:gs pos="12000">
              <a:srgbClr val="E6D78A"/>
            </a:gs>
            <a:gs pos="30000">
              <a:srgbClr val="C7AC4C"/>
            </a:gs>
            <a:gs pos="45000">
              <a:srgbClr val="E6D78A"/>
            </a:gs>
            <a:gs pos="77000">
              <a:srgbClr val="C7AC4C"/>
            </a:gs>
            <a:gs pos="100000">
              <a:srgbClr val="E6DCAC"/>
            </a:gs>
          </a:gsLst>
          <a:lin ang="0" scaled="1"/>
        </a:gradFill>
        <a:effectLst/>
      </p:bgPr>
    </p:bg>
    <p:spTree>
      <p:nvGrpSpPr>
        <p:cNvPr id="1" name=""/>
        <p:cNvGrpSpPr/>
        <p:nvPr/>
      </p:nvGrpSpPr>
      <p:grpSpPr>
        <a:xfrm>
          <a:off x="0" y="0"/>
          <a:ext cx="0" cy="0"/>
          <a:chOff x="0" y="0"/>
          <a:chExt cx="0" cy="0"/>
        </a:xfrm>
      </p:grpSpPr>
      <p:sp>
        <p:nvSpPr>
          <p:cNvPr id="46083" name="Content Placeholder 2"/>
          <p:cNvSpPr>
            <a:spLocks noGrp="1"/>
          </p:cNvSpPr>
          <p:nvPr>
            <p:ph idx="1"/>
          </p:nvPr>
        </p:nvSpPr>
        <p:spPr>
          <a:xfrm>
            <a:off x="381000" y="609600"/>
            <a:ext cx="8229600" cy="2714625"/>
          </a:xfrm>
        </p:spPr>
        <p:txBody>
          <a:bodyPr/>
          <a:lstStyle/>
          <a:p>
            <a:pPr>
              <a:defRPr/>
            </a:pPr>
            <a:r>
              <a:rPr lang="en-US" sz="3600" dirty="0" smtClean="0">
                <a:effectLst>
                  <a:outerShdw blurRad="38100" dist="38100" dir="2700000" algn="tl">
                    <a:srgbClr val="000000">
                      <a:alpha val="43137"/>
                    </a:srgbClr>
                  </a:outerShdw>
                </a:effectLst>
              </a:rPr>
              <a:t>Let’s read the following commandments: </a:t>
            </a:r>
          </a:p>
          <a:p>
            <a:pPr>
              <a:defRPr/>
            </a:pPr>
            <a:r>
              <a:rPr lang="en-US" sz="3600" dirty="0" smtClean="0">
                <a:effectLst>
                  <a:outerShdw blurRad="38100" dist="38100" dir="2700000" algn="tl">
                    <a:srgbClr val="000000">
                      <a:alpha val="43137"/>
                    </a:srgbClr>
                  </a:outerShdw>
                </a:effectLst>
              </a:rPr>
              <a:t>How can following each commandment help us worship Heavenly Father?</a:t>
            </a:r>
          </a:p>
          <a:p>
            <a:pPr lvl="1">
              <a:defRPr/>
            </a:pPr>
            <a:r>
              <a:rPr lang="en-US" sz="3600" b="1" dirty="0" smtClean="0">
                <a:solidFill>
                  <a:schemeClr val="accent1">
                    <a:lumMod val="50000"/>
                  </a:schemeClr>
                </a:solidFill>
                <a:effectLst>
                  <a:outerShdw blurRad="38100" dist="38100" dir="2700000" algn="tl">
                    <a:srgbClr val="000000">
                      <a:alpha val="43137"/>
                    </a:srgbClr>
                  </a:outerShdw>
                </a:effectLst>
                <a:latin typeface="Tempus Sans ITC" pitchFamily="82" charset="0"/>
              </a:rPr>
              <a:t>“Thou </a:t>
            </a:r>
            <a:r>
              <a:rPr lang="en-US" sz="3600" b="1" dirty="0" err="1" smtClean="0">
                <a:solidFill>
                  <a:schemeClr val="accent1">
                    <a:lumMod val="50000"/>
                  </a:schemeClr>
                </a:solidFill>
                <a:effectLst>
                  <a:outerShdw blurRad="38100" dist="38100" dir="2700000" algn="tl">
                    <a:srgbClr val="000000">
                      <a:alpha val="43137"/>
                    </a:srgbClr>
                  </a:outerShdw>
                </a:effectLst>
                <a:latin typeface="Tempus Sans ITC" pitchFamily="82" charset="0"/>
              </a:rPr>
              <a:t>shalt</a:t>
            </a:r>
            <a:r>
              <a:rPr lang="en-US" sz="3600" b="1" dirty="0" smtClean="0">
                <a:solidFill>
                  <a:schemeClr val="accent1">
                    <a:lumMod val="50000"/>
                  </a:schemeClr>
                </a:solidFill>
                <a:effectLst>
                  <a:outerShdw blurRad="38100" dist="38100" dir="2700000" algn="tl">
                    <a:srgbClr val="000000">
                      <a:alpha val="43137"/>
                    </a:srgbClr>
                  </a:outerShdw>
                </a:effectLst>
                <a:latin typeface="Tempus Sans ITC" pitchFamily="82" charset="0"/>
              </a:rPr>
              <a:t> have no other gods before me” (Exodus 20:3). </a:t>
            </a:r>
          </a:p>
        </p:txBody>
      </p:sp>
      <p:sp>
        <p:nvSpPr>
          <p:cNvPr id="56323" name="TextBox 2"/>
          <p:cNvSpPr txBox="1">
            <a:spLocks noChangeArrowheads="1"/>
          </p:cNvSpPr>
          <p:nvPr/>
        </p:nvSpPr>
        <p:spPr bwMode="auto">
          <a:xfrm>
            <a:off x="6477000" y="6172200"/>
            <a:ext cx="1752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Enrichment Activity #6</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46083">
                                            <p:txEl>
                                              <p:pRg st="0" end="0"/>
                                            </p:txEl>
                                          </p:spTgt>
                                        </p:tgtEl>
                                        <p:attrNameLst>
                                          <p:attrName>style.visibility</p:attrName>
                                        </p:attrNameLst>
                                      </p:cBhvr>
                                      <p:to>
                                        <p:strVal val="visible"/>
                                      </p:to>
                                    </p:set>
                                    <p:anim calcmode="lin" valueType="num">
                                      <p:cBhvr>
                                        <p:cTn id="7" dur="1000" fill="hold"/>
                                        <p:tgtEl>
                                          <p:spTgt spid="46083">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4608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46083">
                                            <p:txEl>
                                              <p:pRg st="0" end="0"/>
                                            </p:txEl>
                                          </p:spTgt>
                                        </p:tgtEl>
                                      </p:cBhvr>
                                    </p:animEffect>
                                  </p:childTnLst>
                                </p:cTn>
                              </p:par>
                            </p:childTnLst>
                          </p:cTn>
                        </p:par>
                        <p:par>
                          <p:cTn id="10" fill="hold" nodeType="afterGroup">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46083">
                                            <p:txEl>
                                              <p:pRg st="1" end="1"/>
                                            </p:txEl>
                                          </p:spTgt>
                                        </p:tgtEl>
                                        <p:attrNameLst>
                                          <p:attrName>style.visibility</p:attrName>
                                        </p:attrNameLst>
                                      </p:cBhvr>
                                      <p:to>
                                        <p:strVal val="visible"/>
                                      </p:to>
                                    </p:set>
                                    <p:anim calcmode="lin" valueType="num">
                                      <p:cBhvr>
                                        <p:cTn id="13" dur="1000" fill="hold"/>
                                        <p:tgtEl>
                                          <p:spTgt spid="46083">
                                            <p:txEl>
                                              <p:pRg st="1" end="1"/>
                                            </p:txEl>
                                          </p:spTgt>
                                        </p:tgtEl>
                                        <p:attrNameLst>
                                          <p:attrName>ppt_w</p:attrName>
                                        </p:attrNameLst>
                                      </p:cBhvr>
                                      <p:tavLst>
                                        <p:tav tm="0">
                                          <p:val>
                                            <p:strVal val="#ppt_w+.3"/>
                                          </p:val>
                                        </p:tav>
                                        <p:tav tm="100000">
                                          <p:val>
                                            <p:strVal val="#ppt_w"/>
                                          </p:val>
                                        </p:tav>
                                      </p:tavLst>
                                    </p:anim>
                                    <p:anim calcmode="lin" valueType="num">
                                      <p:cBhvr>
                                        <p:cTn id="14" dur="1000" fill="hold"/>
                                        <p:tgtEl>
                                          <p:spTgt spid="46083">
                                            <p:txEl>
                                              <p:pRg st="1" end="1"/>
                                            </p:txEl>
                                          </p:spTgt>
                                        </p:tgtEl>
                                        <p:attrNameLst>
                                          <p:attrName>ppt_h</p:attrName>
                                        </p:attrNameLst>
                                      </p:cBhvr>
                                      <p:tavLst>
                                        <p:tav tm="0">
                                          <p:val>
                                            <p:strVal val="#ppt_h"/>
                                          </p:val>
                                        </p:tav>
                                        <p:tav tm="100000">
                                          <p:val>
                                            <p:strVal val="#ppt_h"/>
                                          </p:val>
                                        </p:tav>
                                      </p:tavLst>
                                    </p:anim>
                                    <p:animEffect transition="in" filter="fade">
                                      <p:cBhvr>
                                        <p:cTn id="15" dur="1000"/>
                                        <p:tgtEl>
                                          <p:spTgt spid="46083">
                                            <p:txEl>
                                              <p:pRg st="1" end="1"/>
                                            </p:txEl>
                                          </p:spTgt>
                                        </p:tgtEl>
                                      </p:cBhvr>
                                    </p:animEffect>
                                  </p:childTnLst>
                                </p:cTn>
                              </p:par>
                            </p:childTnLst>
                          </p:cTn>
                        </p:par>
                        <p:par>
                          <p:cTn id="16" fill="hold" nodeType="afterGroup">
                            <p:stCondLst>
                              <p:cond delay="2000"/>
                            </p:stCondLst>
                            <p:childTnLst>
                              <p:par>
                                <p:cTn id="17" presetID="27" presetClass="entr" presetSubtype="0" fill="hold" grpId="0" nodeType="afterEffect">
                                  <p:stCondLst>
                                    <p:cond delay="0"/>
                                  </p:stCondLst>
                                  <p:iterate type="lt">
                                    <p:tmPct val="50000"/>
                                  </p:iterate>
                                  <p:childTnLst>
                                    <p:set>
                                      <p:cBhvr>
                                        <p:cTn id="18" dur="1" fill="hold">
                                          <p:stCondLst>
                                            <p:cond delay="0"/>
                                          </p:stCondLst>
                                        </p:cTn>
                                        <p:tgtEl>
                                          <p:spTgt spid="46083">
                                            <p:txEl>
                                              <p:pRg st="2" end="2"/>
                                            </p:txEl>
                                          </p:spTgt>
                                        </p:tgtEl>
                                        <p:attrNameLst>
                                          <p:attrName>style.visibility</p:attrName>
                                        </p:attrNameLst>
                                      </p:cBhvr>
                                      <p:to>
                                        <p:strVal val="visible"/>
                                      </p:to>
                                    </p:set>
                                    <p:anim calcmode="discrete" valueType="clr">
                                      <p:cBhvr override="childStyle">
                                        <p:cTn id="19" dur="80"/>
                                        <p:tgtEl>
                                          <p:spTgt spid="46083">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46083">
                                            <p:txEl>
                                              <p:pRg st="2" end="2"/>
                                            </p:txEl>
                                          </p:spTgt>
                                        </p:tgtEl>
                                        <p:attrNameLst>
                                          <p:attrName>fillcolor</p:attrName>
                                        </p:attrNameLst>
                                      </p:cBhvr>
                                      <p:tavLst>
                                        <p:tav tm="0">
                                          <p:val>
                                            <p:clrVal>
                                              <a:schemeClr val="accent2"/>
                                            </p:clrVal>
                                          </p:val>
                                        </p:tav>
                                        <p:tav tm="50000">
                                          <p:val>
                                            <p:clrVal>
                                              <a:schemeClr val="hlink"/>
                                            </p:clrVal>
                                          </p:val>
                                        </p:tav>
                                      </p:tavLst>
                                    </p:anim>
                                    <p:set>
                                      <p:cBhvr>
                                        <p:cTn id="21" dur="80"/>
                                        <p:tgtEl>
                                          <p:spTgt spid="46083">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bg>
      <p:bgPr>
        <a:gradFill rotWithShape="0">
          <a:gsLst>
            <a:gs pos="0">
              <a:srgbClr val="E6DCAC"/>
            </a:gs>
            <a:gs pos="12000">
              <a:srgbClr val="E6D78A"/>
            </a:gs>
            <a:gs pos="30000">
              <a:srgbClr val="C7AC4C"/>
            </a:gs>
            <a:gs pos="45000">
              <a:srgbClr val="E6D78A"/>
            </a:gs>
            <a:gs pos="77000">
              <a:srgbClr val="C7AC4C"/>
            </a:gs>
            <a:gs pos="100000">
              <a:srgbClr val="E6DCAC"/>
            </a:gs>
          </a:gsLst>
          <a:lin ang="0" scaled="1"/>
        </a:gradFill>
        <a:effectLst/>
      </p:bgPr>
    </p:bg>
    <p:spTree>
      <p:nvGrpSpPr>
        <p:cNvPr id="1" name=""/>
        <p:cNvGrpSpPr/>
        <p:nvPr/>
      </p:nvGrpSpPr>
      <p:grpSpPr>
        <a:xfrm>
          <a:off x="0" y="0"/>
          <a:ext cx="0" cy="0"/>
          <a:chOff x="0" y="0"/>
          <a:chExt cx="0" cy="0"/>
        </a:xfrm>
      </p:grpSpPr>
      <p:sp>
        <p:nvSpPr>
          <p:cNvPr id="46083" name="Content Placeholder 2"/>
          <p:cNvSpPr>
            <a:spLocks noGrp="1"/>
          </p:cNvSpPr>
          <p:nvPr>
            <p:ph idx="1"/>
          </p:nvPr>
        </p:nvSpPr>
        <p:spPr>
          <a:xfrm>
            <a:off x="381000" y="609600"/>
            <a:ext cx="8229600" cy="5207000"/>
          </a:xfrm>
        </p:spPr>
        <p:txBody>
          <a:bodyPr/>
          <a:lstStyle/>
          <a:p>
            <a:pPr>
              <a:defRPr/>
            </a:pPr>
            <a:r>
              <a:rPr lang="en-US" sz="3600" dirty="0" smtClean="0">
                <a:effectLst>
                  <a:outerShdw blurRad="38100" dist="38100" dir="2700000" algn="tl">
                    <a:srgbClr val="000000">
                      <a:alpha val="43137"/>
                    </a:srgbClr>
                  </a:outerShdw>
                </a:effectLst>
              </a:rPr>
              <a:t>Let’s read the following commandments: </a:t>
            </a:r>
          </a:p>
          <a:p>
            <a:pPr>
              <a:defRPr/>
            </a:pPr>
            <a:r>
              <a:rPr lang="en-US" sz="3600" dirty="0" smtClean="0">
                <a:effectLst>
                  <a:outerShdw blurRad="38100" dist="38100" dir="2700000" algn="tl">
                    <a:srgbClr val="000000">
                      <a:alpha val="43137"/>
                    </a:srgbClr>
                  </a:outerShdw>
                </a:effectLst>
              </a:rPr>
              <a:t>How can following each commandment help us worship Heavenly Father?</a:t>
            </a:r>
          </a:p>
          <a:p>
            <a:pPr lvl="1">
              <a:defRPr/>
            </a:pPr>
            <a:r>
              <a:rPr lang="en-US" sz="3600" b="1" dirty="0" smtClean="0">
                <a:solidFill>
                  <a:schemeClr val="accent1">
                    <a:lumMod val="50000"/>
                  </a:schemeClr>
                </a:solidFill>
                <a:effectLst>
                  <a:outerShdw blurRad="38100" dist="38100" dir="2700000" algn="tl">
                    <a:srgbClr val="000000">
                      <a:alpha val="43137"/>
                    </a:srgbClr>
                  </a:outerShdw>
                </a:effectLst>
                <a:latin typeface="Tempus Sans ITC" pitchFamily="82" charset="0"/>
              </a:rPr>
              <a:t>“Thou </a:t>
            </a:r>
            <a:r>
              <a:rPr lang="en-US" sz="3600" b="1" dirty="0" err="1" smtClean="0">
                <a:solidFill>
                  <a:schemeClr val="accent1">
                    <a:lumMod val="50000"/>
                  </a:schemeClr>
                </a:solidFill>
                <a:effectLst>
                  <a:outerShdw blurRad="38100" dist="38100" dir="2700000" algn="tl">
                    <a:srgbClr val="000000">
                      <a:alpha val="43137"/>
                    </a:srgbClr>
                  </a:outerShdw>
                </a:effectLst>
                <a:latin typeface="Tempus Sans ITC" pitchFamily="82" charset="0"/>
              </a:rPr>
              <a:t>shalt</a:t>
            </a:r>
            <a:r>
              <a:rPr lang="en-US" sz="3600" b="1" dirty="0" smtClean="0">
                <a:solidFill>
                  <a:schemeClr val="accent1">
                    <a:lumMod val="50000"/>
                  </a:schemeClr>
                </a:solidFill>
                <a:effectLst>
                  <a:outerShdw blurRad="38100" dist="38100" dir="2700000" algn="tl">
                    <a:srgbClr val="000000">
                      <a:alpha val="43137"/>
                    </a:srgbClr>
                  </a:outerShdw>
                </a:effectLst>
                <a:latin typeface="Tempus Sans ITC" pitchFamily="82" charset="0"/>
              </a:rPr>
              <a:t> not make unto thee any graven image, or any likeness of any thing that is in heaven above, or that is in the earth beneath, or that is in the water under the earth. Thou </a:t>
            </a:r>
            <a:r>
              <a:rPr lang="en-US" sz="3600" b="1" dirty="0" err="1" smtClean="0">
                <a:solidFill>
                  <a:schemeClr val="accent1">
                    <a:lumMod val="50000"/>
                  </a:schemeClr>
                </a:solidFill>
                <a:effectLst>
                  <a:outerShdw blurRad="38100" dist="38100" dir="2700000" algn="tl">
                    <a:srgbClr val="000000">
                      <a:alpha val="43137"/>
                    </a:srgbClr>
                  </a:outerShdw>
                </a:effectLst>
                <a:latin typeface="Tempus Sans ITC" pitchFamily="82" charset="0"/>
              </a:rPr>
              <a:t>shalt</a:t>
            </a:r>
            <a:r>
              <a:rPr lang="en-US" sz="3600" b="1" dirty="0" smtClean="0">
                <a:solidFill>
                  <a:schemeClr val="accent1">
                    <a:lumMod val="50000"/>
                  </a:schemeClr>
                </a:solidFill>
                <a:effectLst>
                  <a:outerShdw blurRad="38100" dist="38100" dir="2700000" algn="tl">
                    <a:srgbClr val="000000">
                      <a:alpha val="43137"/>
                    </a:srgbClr>
                  </a:outerShdw>
                </a:effectLst>
                <a:latin typeface="Tempus Sans ITC" pitchFamily="82" charset="0"/>
              </a:rPr>
              <a:t> not bow down thyself to them, nor serve them” (Exodus 20:4–5). </a:t>
            </a:r>
          </a:p>
        </p:txBody>
      </p:sp>
      <p:sp>
        <p:nvSpPr>
          <p:cNvPr id="57347" name="TextBox 2"/>
          <p:cNvSpPr txBox="1">
            <a:spLocks noChangeArrowheads="1"/>
          </p:cNvSpPr>
          <p:nvPr/>
        </p:nvSpPr>
        <p:spPr bwMode="auto">
          <a:xfrm>
            <a:off x="6477000" y="6172200"/>
            <a:ext cx="1752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Enrichment Activity #6</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ntr" presetSubtype="0" fill="hold" nodeType="withEffect">
                                  <p:stCondLst>
                                    <p:cond delay="0"/>
                                  </p:stCondLst>
                                  <p:iterate type="lt">
                                    <p:tmPct val="50000"/>
                                  </p:iterate>
                                  <p:childTnLst>
                                    <p:set>
                                      <p:cBhvr>
                                        <p:cTn id="6" dur="1" fill="hold">
                                          <p:stCondLst>
                                            <p:cond delay="0"/>
                                          </p:stCondLst>
                                        </p:cTn>
                                        <p:tgtEl>
                                          <p:spTgt spid="46083">
                                            <p:txEl>
                                              <p:pRg st="2" end="2"/>
                                            </p:txEl>
                                          </p:spTgt>
                                        </p:tgtEl>
                                        <p:attrNameLst>
                                          <p:attrName>style.visibility</p:attrName>
                                        </p:attrNameLst>
                                      </p:cBhvr>
                                      <p:to>
                                        <p:strVal val="visible"/>
                                      </p:to>
                                    </p:set>
                                    <p:anim calcmode="discrete" valueType="clr">
                                      <p:cBhvr override="childStyle">
                                        <p:cTn id="7" dur="80"/>
                                        <p:tgtEl>
                                          <p:spTgt spid="46083">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6083">
                                            <p:txEl>
                                              <p:pRg st="2" end="2"/>
                                            </p:txEl>
                                          </p:spTgt>
                                        </p:tgtEl>
                                        <p:attrNameLst>
                                          <p:attrName>fillcolor</p:attrName>
                                        </p:attrNameLst>
                                      </p:cBhvr>
                                      <p:tavLst>
                                        <p:tav tm="0">
                                          <p:val>
                                            <p:clrVal>
                                              <a:schemeClr val="accent2"/>
                                            </p:clrVal>
                                          </p:val>
                                        </p:tav>
                                        <p:tav tm="50000">
                                          <p:val>
                                            <p:clrVal>
                                              <a:schemeClr val="hlink"/>
                                            </p:clrVal>
                                          </p:val>
                                        </p:tav>
                                      </p:tavLst>
                                    </p:anim>
                                    <p:set>
                                      <p:cBhvr>
                                        <p:cTn id="9" dur="80"/>
                                        <p:tgtEl>
                                          <p:spTgt spid="46083">
                                            <p:txEl>
                                              <p:pRg st="2" end="2"/>
                                            </p:txEl>
                                          </p:spTgt>
                                        </p:tgtEl>
                                        <p:attrNameLst>
                                          <p:attrName>fill.type</p:attrName>
                                        </p:attrNameLst>
                                      </p:cBhvr>
                                      <p:to>
                                        <p:strVal val="solid"/>
                                      </p:to>
                                    </p:set>
                                  </p:childTnLst>
                                </p:cTn>
                              </p:par>
                            </p:childTnLst>
                          </p:cTn>
                        </p:par>
                        <p:par>
                          <p:cTn id="10" fill="hold" nodeType="afterGroup">
                            <p:stCondLst>
                              <p:cond delay="8120"/>
                            </p:stCondLst>
                            <p:childTnLst>
                              <p:par>
                                <p:cTn id="11" presetID="34" presetClass="emph" presetSubtype="0" fill="hold" nodeType="afterEffect">
                                  <p:stCondLst>
                                    <p:cond delay="0"/>
                                  </p:stCondLst>
                                  <p:iterate type="lt">
                                    <p:tmPct val="10000"/>
                                  </p:iterate>
                                  <p:childTnLst>
                                    <p:animMotion origin="layout" path="M 0.0 0.0 L 0.0 -0.07213" pathEditMode="relative" ptsTypes="">
                                      <p:cBhvr>
                                        <p:cTn id="12" dur="250" accel="50000" decel="50000" autoRev="1" fill="hold">
                                          <p:stCondLst>
                                            <p:cond delay="0"/>
                                          </p:stCondLst>
                                        </p:cTn>
                                        <p:tgtEl>
                                          <p:spTgt spid="46083">
                                            <p:txEl>
                                              <p:pRg st="1" end="1"/>
                                            </p:txEl>
                                          </p:spTgt>
                                        </p:tgtEl>
                                        <p:attrNameLst>
                                          <p:attrName>ppt_x</p:attrName>
                                          <p:attrName>ppt_y</p:attrName>
                                        </p:attrNameLst>
                                      </p:cBhvr>
                                    </p:animMotion>
                                    <p:animRot by="1500000">
                                      <p:cBhvr>
                                        <p:cTn id="13" dur="125" fill="hold">
                                          <p:stCondLst>
                                            <p:cond delay="0"/>
                                          </p:stCondLst>
                                        </p:cTn>
                                        <p:tgtEl>
                                          <p:spTgt spid="46083">
                                            <p:txEl>
                                              <p:pRg st="1" end="1"/>
                                            </p:txEl>
                                          </p:spTgt>
                                        </p:tgtEl>
                                        <p:attrNameLst>
                                          <p:attrName>r</p:attrName>
                                        </p:attrNameLst>
                                      </p:cBhvr>
                                    </p:animRot>
                                    <p:animRot by="-1500000">
                                      <p:cBhvr>
                                        <p:cTn id="14" dur="125" fill="hold">
                                          <p:stCondLst>
                                            <p:cond delay="125"/>
                                          </p:stCondLst>
                                        </p:cTn>
                                        <p:tgtEl>
                                          <p:spTgt spid="46083">
                                            <p:txEl>
                                              <p:pRg st="1" end="1"/>
                                            </p:txEl>
                                          </p:spTgt>
                                        </p:tgtEl>
                                        <p:attrNameLst>
                                          <p:attrName>r</p:attrName>
                                        </p:attrNameLst>
                                      </p:cBhvr>
                                    </p:animRot>
                                    <p:animRot by="-1500000">
                                      <p:cBhvr>
                                        <p:cTn id="15" dur="125" fill="hold">
                                          <p:stCondLst>
                                            <p:cond delay="250"/>
                                          </p:stCondLst>
                                        </p:cTn>
                                        <p:tgtEl>
                                          <p:spTgt spid="46083">
                                            <p:txEl>
                                              <p:pRg st="1" end="1"/>
                                            </p:txEl>
                                          </p:spTgt>
                                        </p:tgtEl>
                                        <p:attrNameLst>
                                          <p:attrName>r</p:attrName>
                                        </p:attrNameLst>
                                      </p:cBhvr>
                                    </p:animRot>
                                    <p:animRot by="1500000">
                                      <p:cBhvr>
                                        <p:cTn id="16" dur="125" fill="hold">
                                          <p:stCondLst>
                                            <p:cond delay="375"/>
                                          </p:stCondLst>
                                        </p:cTn>
                                        <p:tgtEl>
                                          <p:spTgt spid="46083">
                                            <p:txEl>
                                              <p:pRg st="1" end="1"/>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gradFill rotWithShape="0">
          <a:gsLst>
            <a:gs pos="0">
              <a:srgbClr val="E6DCAC"/>
            </a:gs>
            <a:gs pos="12000">
              <a:srgbClr val="E6D78A"/>
            </a:gs>
            <a:gs pos="30000">
              <a:srgbClr val="C7AC4C"/>
            </a:gs>
            <a:gs pos="45000">
              <a:srgbClr val="E6D78A"/>
            </a:gs>
            <a:gs pos="77000">
              <a:srgbClr val="C7AC4C"/>
            </a:gs>
            <a:gs pos="100000">
              <a:srgbClr val="E6DCAC"/>
            </a:gs>
          </a:gsLst>
          <a:lin ang="0" scaled="1"/>
        </a:gradFill>
        <a:effectLst/>
      </p:bgPr>
    </p:bg>
    <p:spTree>
      <p:nvGrpSpPr>
        <p:cNvPr id="1" name=""/>
        <p:cNvGrpSpPr/>
        <p:nvPr/>
      </p:nvGrpSpPr>
      <p:grpSpPr>
        <a:xfrm>
          <a:off x="0" y="0"/>
          <a:ext cx="0" cy="0"/>
          <a:chOff x="0" y="0"/>
          <a:chExt cx="0" cy="0"/>
        </a:xfrm>
      </p:grpSpPr>
      <p:sp>
        <p:nvSpPr>
          <p:cNvPr id="46083" name="Content Placeholder 2"/>
          <p:cNvSpPr>
            <a:spLocks noGrp="1"/>
          </p:cNvSpPr>
          <p:nvPr>
            <p:ph idx="1"/>
          </p:nvPr>
        </p:nvSpPr>
        <p:spPr>
          <a:xfrm>
            <a:off x="381000" y="609600"/>
            <a:ext cx="8001000" cy="3213100"/>
          </a:xfrm>
        </p:spPr>
        <p:txBody>
          <a:bodyPr/>
          <a:lstStyle/>
          <a:p>
            <a:pPr>
              <a:defRPr/>
            </a:pPr>
            <a:r>
              <a:rPr lang="en-US" sz="3600" dirty="0" smtClean="0">
                <a:effectLst>
                  <a:outerShdw blurRad="38100" dist="38100" dir="2700000" algn="tl">
                    <a:srgbClr val="000000">
                      <a:alpha val="43137"/>
                    </a:srgbClr>
                  </a:outerShdw>
                </a:effectLst>
              </a:rPr>
              <a:t>Let’s read the following commandments: </a:t>
            </a:r>
          </a:p>
          <a:p>
            <a:pPr>
              <a:defRPr/>
            </a:pPr>
            <a:r>
              <a:rPr lang="en-US" sz="3600" dirty="0" smtClean="0">
                <a:effectLst>
                  <a:outerShdw blurRad="38100" dist="38100" dir="2700000" algn="tl">
                    <a:srgbClr val="000000">
                      <a:alpha val="43137"/>
                    </a:srgbClr>
                  </a:outerShdw>
                </a:effectLst>
              </a:rPr>
              <a:t>How can following each commandment help us worship Heavenly Father?</a:t>
            </a:r>
          </a:p>
          <a:p>
            <a:pPr lvl="1">
              <a:defRPr/>
            </a:pPr>
            <a:r>
              <a:rPr lang="en-US" sz="3600" b="1" dirty="0" smtClean="0">
                <a:solidFill>
                  <a:schemeClr val="accent1">
                    <a:lumMod val="50000"/>
                  </a:schemeClr>
                </a:solidFill>
                <a:effectLst>
                  <a:outerShdw blurRad="38100" dist="38100" dir="2700000" algn="tl">
                    <a:srgbClr val="000000">
                      <a:alpha val="43137"/>
                    </a:srgbClr>
                  </a:outerShdw>
                </a:effectLst>
                <a:latin typeface="Tempus Sans ITC" pitchFamily="82" charset="0"/>
              </a:rPr>
              <a:t>“Thou </a:t>
            </a:r>
            <a:r>
              <a:rPr lang="en-US" sz="3600" b="1" dirty="0" err="1" smtClean="0">
                <a:solidFill>
                  <a:schemeClr val="accent1">
                    <a:lumMod val="50000"/>
                  </a:schemeClr>
                </a:solidFill>
                <a:effectLst>
                  <a:outerShdw blurRad="38100" dist="38100" dir="2700000" algn="tl">
                    <a:srgbClr val="000000">
                      <a:alpha val="43137"/>
                    </a:srgbClr>
                  </a:outerShdw>
                </a:effectLst>
                <a:latin typeface="Tempus Sans ITC" pitchFamily="82" charset="0"/>
              </a:rPr>
              <a:t>shalt</a:t>
            </a:r>
            <a:r>
              <a:rPr lang="en-US" sz="3600" b="1" dirty="0" smtClean="0">
                <a:solidFill>
                  <a:schemeClr val="accent1">
                    <a:lumMod val="50000"/>
                  </a:schemeClr>
                </a:solidFill>
                <a:effectLst>
                  <a:outerShdw blurRad="38100" dist="38100" dir="2700000" algn="tl">
                    <a:srgbClr val="000000">
                      <a:alpha val="43137"/>
                    </a:srgbClr>
                  </a:outerShdw>
                </a:effectLst>
                <a:latin typeface="Tempus Sans ITC" pitchFamily="82" charset="0"/>
              </a:rPr>
              <a:t> not take the name of the Lord thy God in vain” (Exodus 20:7). </a:t>
            </a:r>
          </a:p>
        </p:txBody>
      </p:sp>
      <p:sp>
        <p:nvSpPr>
          <p:cNvPr id="58371" name="TextBox 2"/>
          <p:cNvSpPr txBox="1">
            <a:spLocks noChangeArrowheads="1"/>
          </p:cNvSpPr>
          <p:nvPr/>
        </p:nvSpPr>
        <p:spPr bwMode="auto">
          <a:xfrm>
            <a:off x="6477000" y="6172200"/>
            <a:ext cx="1752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Enrichment Activity #6</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ntr" presetSubtype="0" fill="hold" nodeType="withEffect">
                                  <p:stCondLst>
                                    <p:cond delay="0"/>
                                  </p:stCondLst>
                                  <p:iterate type="lt">
                                    <p:tmPct val="50000"/>
                                  </p:iterate>
                                  <p:childTnLst>
                                    <p:set>
                                      <p:cBhvr>
                                        <p:cTn id="6" dur="1" fill="hold">
                                          <p:stCondLst>
                                            <p:cond delay="0"/>
                                          </p:stCondLst>
                                        </p:cTn>
                                        <p:tgtEl>
                                          <p:spTgt spid="46083">
                                            <p:txEl>
                                              <p:pRg st="2" end="2"/>
                                            </p:txEl>
                                          </p:spTgt>
                                        </p:tgtEl>
                                        <p:attrNameLst>
                                          <p:attrName>style.visibility</p:attrName>
                                        </p:attrNameLst>
                                      </p:cBhvr>
                                      <p:to>
                                        <p:strVal val="visible"/>
                                      </p:to>
                                    </p:set>
                                    <p:anim calcmode="discrete" valueType="clr">
                                      <p:cBhvr override="childStyle">
                                        <p:cTn id="7" dur="80"/>
                                        <p:tgtEl>
                                          <p:spTgt spid="46083">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6083">
                                            <p:txEl>
                                              <p:pRg st="2" end="2"/>
                                            </p:txEl>
                                          </p:spTgt>
                                        </p:tgtEl>
                                        <p:attrNameLst>
                                          <p:attrName>fillcolor</p:attrName>
                                        </p:attrNameLst>
                                      </p:cBhvr>
                                      <p:tavLst>
                                        <p:tav tm="0">
                                          <p:val>
                                            <p:clrVal>
                                              <a:schemeClr val="accent2"/>
                                            </p:clrVal>
                                          </p:val>
                                        </p:tav>
                                        <p:tav tm="50000">
                                          <p:val>
                                            <p:clrVal>
                                              <a:schemeClr val="hlink"/>
                                            </p:clrVal>
                                          </p:val>
                                        </p:tav>
                                      </p:tavLst>
                                    </p:anim>
                                    <p:set>
                                      <p:cBhvr>
                                        <p:cTn id="9" dur="80"/>
                                        <p:tgtEl>
                                          <p:spTgt spid="46083">
                                            <p:txEl>
                                              <p:pRg st="2" end="2"/>
                                            </p:txEl>
                                          </p:spTgt>
                                        </p:tgtEl>
                                        <p:attrNameLst>
                                          <p:attrName>fill.type</p:attrName>
                                        </p:attrNameLst>
                                      </p:cBhvr>
                                      <p:to>
                                        <p:strVal val="solid"/>
                                      </p:to>
                                    </p:set>
                                  </p:childTnLst>
                                </p:cTn>
                              </p:par>
                            </p:childTnLst>
                          </p:cTn>
                        </p:par>
                        <p:par>
                          <p:cTn id="10" fill="hold" nodeType="afterGroup">
                            <p:stCondLst>
                              <p:cond delay="2400"/>
                            </p:stCondLst>
                            <p:childTnLst>
                              <p:par>
                                <p:cTn id="11" presetID="34" presetClass="emph" presetSubtype="0" fill="hold" nodeType="afterEffect">
                                  <p:stCondLst>
                                    <p:cond delay="0"/>
                                  </p:stCondLst>
                                  <p:iterate type="lt">
                                    <p:tmPct val="10000"/>
                                  </p:iterate>
                                  <p:childTnLst>
                                    <p:animMotion origin="layout" path="M 0.0 0.0 L 0.0 -0.07213" pathEditMode="relative" ptsTypes="">
                                      <p:cBhvr>
                                        <p:cTn id="12" dur="250" accel="50000" decel="50000" autoRev="1" fill="hold">
                                          <p:stCondLst>
                                            <p:cond delay="0"/>
                                          </p:stCondLst>
                                        </p:cTn>
                                        <p:tgtEl>
                                          <p:spTgt spid="46083">
                                            <p:txEl>
                                              <p:pRg st="1" end="1"/>
                                            </p:txEl>
                                          </p:spTgt>
                                        </p:tgtEl>
                                        <p:attrNameLst>
                                          <p:attrName>ppt_x</p:attrName>
                                          <p:attrName>ppt_y</p:attrName>
                                        </p:attrNameLst>
                                      </p:cBhvr>
                                    </p:animMotion>
                                    <p:animRot by="1500000">
                                      <p:cBhvr>
                                        <p:cTn id="13" dur="125" fill="hold">
                                          <p:stCondLst>
                                            <p:cond delay="0"/>
                                          </p:stCondLst>
                                        </p:cTn>
                                        <p:tgtEl>
                                          <p:spTgt spid="46083">
                                            <p:txEl>
                                              <p:pRg st="1" end="1"/>
                                            </p:txEl>
                                          </p:spTgt>
                                        </p:tgtEl>
                                        <p:attrNameLst>
                                          <p:attrName>r</p:attrName>
                                        </p:attrNameLst>
                                      </p:cBhvr>
                                    </p:animRot>
                                    <p:animRot by="-1500000">
                                      <p:cBhvr>
                                        <p:cTn id="14" dur="125" fill="hold">
                                          <p:stCondLst>
                                            <p:cond delay="125"/>
                                          </p:stCondLst>
                                        </p:cTn>
                                        <p:tgtEl>
                                          <p:spTgt spid="46083">
                                            <p:txEl>
                                              <p:pRg st="1" end="1"/>
                                            </p:txEl>
                                          </p:spTgt>
                                        </p:tgtEl>
                                        <p:attrNameLst>
                                          <p:attrName>r</p:attrName>
                                        </p:attrNameLst>
                                      </p:cBhvr>
                                    </p:animRot>
                                    <p:animRot by="-1500000">
                                      <p:cBhvr>
                                        <p:cTn id="15" dur="125" fill="hold">
                                          <p:stCondLst>
                                            <p:cond delay="250"/>
                                          </p:stCondLst>
                                        </p:cTn>
                                        <p:tgtEl>
                                          <p:spTgt spid="46083">
                                            <p:txEl>
                                              <p:pRg st="1" end="1"/>
                                            </p:txEl>
                                          </p:spTgt>
                                        </p:tgtEl>
                                        <p:attrNameLst>
                                          <p:attrName>r</p:attrName>
                                        </p:attrNameLst>
                                      </p:cBhvr>
                                    </p:animRot>
                                    <p:animRot by="1500000">
                                      <p:cBhvr>
                                        <p:cTn id="16" dur="125" fill="hold">
                                          <p:stCondLst>
                                            <p:cond delay="375"/>
                                          </p:stCondLst>
                                        </p:cTn>
                                        <p:tgtEl>
                                          <p:spTgt spid="46083">
                                            <p:txEl>
                                              <p:pRg st="1" end="1"/>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gradFill rotWithShape="0">
          <a:gsLst>
            <a:gs pos="0">
              <a:srgbClr val="E6DCAC"/>
            </a:gs>
            <a:gs pos="12000">
              <a:srgbClr val="E6D78A"/>
            </a:gs>
            <a:gs pos="30000">
              <a:srgbClr val="C7AC4C"/>
            </a:gs>
            <a:gs pos="45000">
              <a:srgbClr val="E6D78A"/>
            </a:gs>
            <a:gs pos="77000">
              <a:srgbClr val="C7AC4C"/>
            </a:gs>
            <a:gs pos="100000">
              <a:srgbClr val="E6DCAC"/>
            </a:gs>
          </a:gsLst>
          <a:lin ang="0" scaled="1"/>
        </a:gradFill>
        <a:effectLst/>
      </p:bgPr>
    </p:bg>
    <p:spTree>
      <p:nvGrpSpPr>
        <p:cNvPr id="1" name=""/>
        <p:cNvGrpSpPr/>
        <p:nvPr/>
      </p:nvGrpSpPr>
      <p:grpSpPr>
        <a:xfrm>
          <a:off x="0" y="0"/>
          <a:ext cx="0" cy="0"/>
          <a:chOff x="0" y="0"/>
          <a:chExt cx="0" cy="0"/>
        </a:xfrm>
      </p:grpSpPr>
      <p:sp>
        <p:nvSpPr>
          <p:cNvPr id="46083" name="Content Placeholder 2"/>
          <p:cNvSpPr>
            <a:spLocks noGrp="1"/>
          </p:cNvSpPr>
          <p:nvPr>
            <p:ph idx="1"/>
          </p:nvPr>
        </p:nvSpPr>
        <p:spPr>
          <a:xfrm>
            <a:off x="533400" y="609600"/>
            <a:ext cx="7696200" cy="5705475"/>
          </a:xfrm>
        </p:spPr>
        <p:txBody>
          <a:bodyPr/>
          <a:lstStyle/>
          <a:p>
            <a:pPr>
              <a:defRPr/>
            </a:pPr>
            <a:r>
              <a:rPr lang="en-US" sz="3600" dirty="0" smtClean="0">
                <a:effectLst>
                  <a:outerShdw blurRad="38100" dist="38100" dir="2700000" algn="tl">
                    <a:srgbClr val="000000">
                      <a:alpha val="43137"/>
                    </a:srgbClr>
                  </a:outerShdw>
                </a:effectLst>
              </a:rPr>
              <a:t>During his life on earth Jesus Christ summarized the Ten Commandments into two great commandments, to love God and to love others. </a:t>
            </a:r>
          </a:p>
          <a:p>
            <a:pPr>
              <a:defRPr/>
            </a:pPr>
            <a:r>
              <a:rPr lang="en-US" sz="3600" dirty="0" smtClean="0">
                <a:effectLst>
                  <a:outerShdw blurRad="38100" dist="38100" dir="2700000" algn="tl">
                    <a:srgbClr val="000000">
                      <a:alpha val="43137"/>
                    </a:srgbClr>
                  </a:outerShdw>
                </a:effectLst>
              </a:rPr>
              <a:t>Let’s read and discuss the first great commandment: </a:t>
            </a:r>
          </a:p>
          <a:p>
            <a:pPr>
              <a:defRPr/>
            </a:pPr>
            <a:r>
              <a:rPr lang="en-US" sz="3600" b="1" dirty="0" smtClean="0">
                <a:solidFill>
                  <a:schemeClr val="accent1">
                    <a:lumMod val="50000"/>
                  </a:schemeClr>
                </a:solidFill>
                <a:effectLst>
                  <a:outerShdw blurRad="38100" dist="38100" dir="2700000" algn="tl">
                    <a:srgbClr val="000000">
                      <a:alpha val="43137"/>
                    </a:srgbClr>
                  </a:outerShdw>
                </a:effectLst>
                <a:latin typeface="Tempus Sans ITC" pitchFamily="82" charset="0"/>
              </a:rPr>
              <a:t>“Thou </a:t>
            </a:r>
            <a:r>
              <a:rPr lang="en-US" sz="3600" b="1" dirty="0" err="1" smtClean="0">
                <a:solidFill>
                  <a:schemeClr val="accent1">
                    <a:lumMod val="50000"/>
                  </a:schemeClr>
                </a:solidFill>
                <a:effectLst>
                  <a:outerShdw blurRad="38100" dist="38100" dir="2700000" algn="tl">
                    <a:srgbClr val="000000">
                      <a:alpha val="43137"/>
                    </a:srgbClr>
                  </a:outerShdw>
                </a:effectLst>
                <a:latin typeface="Tempus Sans ITC" pitchFamily="82" charset="0"/>
              </a:rPr>
              <a:t>shalt</a:t>
            </a:r>
            <a:r>
              <a:rPr lang="en-US" sz="3600" b="1" dirty="0" smtClean="0">
                <a:solidFill>
                  <a:schemeClr val="accent1">
                    <a:lumMod val="50000"/>
                  </a:schemeClr>
                </a:solidFill>
                <a:effectLst>
                  <a:outerShdw blurRad="38100" dist="38100" dir="2700000" algn="tl">
                    <a:srgbClr val="000000">
                      <a:alpha val="43137"/>
                    </a:srgbClr>
                  </a:outerShdw>
                </a:effectLst>
                <a:latin typeface="Tempus Sans ITC" pitchFamily="82" charset="0"/>
              </a:rPr>
              <a:t> love the Lord thy God with all thy heart, and with all thy soul, and with all thy mind. This is the first and great commandment” (Matthew 22:37–38). </a:t>
            </a:r>
          </a:p>
        </p:txBody>
      </p:sp>
      <p:sp>
        <p:nvSpPr>
          <p:cNvPr id="59395" name="TextBox 2"/>
          <p:cNvSpPr txBox="1">
            <a:spLocks noChangeArrowheads="1"/>
          </p:cNvSpPr>
          <p:nvPr/>
        </p:nvSpPr>
        <p:spPr bwMode="auto">
          <a:xfrm>
            <a:off x="6477000" y="6172200"/>
            <a:ext cx="1752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Enrichment Activity #6</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6083">
                                            <p:txEl>
                                              <p:pRg st="0" end="0"/>
                                            </p:txEl>
                                          </p:spTgt>
                                        </p:tgtEl>
                                        <p:attrNameLst>
                                          <p:attrName>style.visibility</p:attrName>
                                        </p:attrNameLst>
                                      </p:cBhvr>
                                      <p:to>
                                        <p:strVal val="visible"/>
                                      </p:to>
                                    </p:set>
                                    <p:animEffect transition="in" filter="fade">
                                      <p:cBhvr>
                                        <p:cTn id="7" dur="1000"/>
                                        <p:tgtEl>
                                          <p:spTgt spid="46083">
                                            <p:txEl>
                                              <p:pRg st="0" end="0"/>
                                            </p:txEl>
                                          </p:spTgt>
                                        </p:tgtEl>
                                      </p:cBhvr>
                                    </p:animEffect>
                                    <p:anim calcmode="lin" valueType="num">
                                      <p:cBhvr>
                                        <p:cTn id="8" dur="1000" fill="hold"/>
                                        <p:tgtEl>
                                          <p:spTgt spid="4608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608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6083">
                                            <p:txEl>
                                              <p:pRg st="1" end="1"/>
                                            </p:txEl>
                                          </p:spTgt>
                                        </p:tgtEl>
                                        <p:attrNameLst>
                                          <p:attrName>style.visibility</p:attrName>
                                        </p:attrNameLst>
                                      </p:cBhvr>
                                      <p:to>
                                        <p:strVal val="visible"/>
                                      </p:to>
                                    </p:set>
                                    <p:animEffect transition="in" filter="fade">
                                      <p:cBhvr>
                                        <p:cTn id="14" dur="1000"/>
                                        <p:tgtEl>
                                          <p:spTgt spid="46083">
                                            <p:txEl>
                                              <p:pRg st="1" end="1"/>
                                            </p:txEl>
                                          </p:spTgt>
                                        </p:tgtEl>
                                      </p:cBhvr>
                                    </p:animEffect>
                                    <p:anim calcmode="lin" valueType="num">
                                      <p:cBhvr>
                                        <p:cTn id="15" dur="1000" fill="hold"/>
                                        <p:tgtEl>
                                          <p:spTgt spid="4608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6083">
                                            <p:txEl>
                                              <p:pRg st="1" end="1"/>
                                            </p:txEl>
                                          </p:spTgt>
                                        </p:tgtEl>
                                        <p:attrNameLst>
                                          <p:attrName>ppt_y</p:attrName>
                                        </p:attrNameLst>
                                      </p:cBhvr>
                                      <p:tavLst>
                                        <p:tav tm="0">
                                          <p:val>
                                            <p:strVal val="#ppt_y+.1"/>
                                          </p:val>
                                        </p:tav>
                                        <p:tav tm="100000">
                                          <p:val>
                                            <p:strVal val="#ppt_y"/>
                                          </p:val>
                                        </p:tav>
                                      </p:tavLst>
                                    </p:anim>
                                  </p:childTnLst>
                                </p:cTn>
                              </p:par>
                            </p:childTnLst>
                          </p:cTn>
                        </p:par>
                        <p:par>
                          <p:cTn id="17" fill="hold" nodeType="afterGroup">
                            <p:stCondLst>
                              <p:cond delay="1000"/>
                            </p:stCondLst>
                            <p:childTnLst>
                              <p:par>
                                <p:cTn id="18" presetID="27" presetClass="entr" presetSubtype="0" fill="hold" grpId="0" nodeType="afterEffect">
                                  <p:stCondLst>
                                    <p:cond delay="0"/>
                                  </p:stCondLst>
                                  <p:iterate type="lt">
                                    <p:tmPct val="50000"/>
                                  </p:iterate>
                                  <p:childTnLst>
                                    <p:set>
                                      <p:cBhvr>
                                        <p:cTn id="19" dur="1" fill="hold">
                                          <p:stCondLst>
                                            <p:cond delay="0"/>
                                          </p:stCondLst>
                                        </p:cTn>
                                        <p:tgtEl>
                                          <p:spTgt spid="46083">
                                            <p:txEl>
                                              <p:pRg st="2" end="2"/>
                                            </p:txEl>
                                          </p:spTgt>
                                        </p:tgtEl>
                                        <p:attrNameLst>
                                          <p:attrName>style.visibility</p:attrName>
                                        </p:attrNameLst>
                                      </p:cBhvr>
                                      <p:to>
                                        <p:strVal val="visible"/>
                                      </p:to>
                                    </p:set>
                                    <p:anim calcmode="discrete" valueType="clr">
                                      <p:cBhvr override="childStyle">
                                        <p:cTn id="20" dur="80"/>
                                        <p:tgtEl>
                                          <p:spTgt spid="46083">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46083">
                                            <p:txEl>
                                              <p:pRg st="2" end="2"/>
                                            </p:txEl>
                                          </p:spTgt>
                                        </p:tgtEl>
                                        <p:attrNameLst>
                                          <p:attrName>fillcolor</p:attrName>
                                        </p:attrNameLst>
                                      </p:cBhvr>
                                      <p:tavLst>
                                        <p:tav tm="0">
                                          <p:val>
                                            <p:clrVal>
                                              <a:schemeClr val="accent2"/>
                                            </p:clrVal>
                                          </p:val>
                                        </p:tav>
                                        <p:tav tm="50000">
                                          <p:val>
                                            <p:clrVal>
                                              <a:schemeClr val="hlink"/>
                                            </p:clrVal>
                                          </p:val>
                                        </p:tav>
                                      </p:tavLst>
                                    </p:anim>
                                    <p:set>
                                      <p:cBhvr>
                                        <p:cTn id="22" dur="80"/>
                                        <p:tgtEl>
                                          <p:spTgt spid="46083">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bg>
      <p:bgPr>
        <a:gradFill rotWithShape="0">
          <a:gsLst>
            <a:gs pos="0">
              <a:srgbClr val="E6DCAC"/>
            </a:gs>
            <a:gs pos="12000">
              <a:srgbClr val="E6D78A"/>
            </a:gs>
            <a:gs pos="30000">
              <a:srgbClr val="C7AC4C"/>
            </a:gs>
            <a:gs pos="45000">
              <a:srgbClr val="E6D78A"/>
            </a:gs>
            <a:gs pos="77000">
              <a:srgbClr val="C7AC4C"/>
            </a:gs>
            <a:gs pos="100000">
              <a:srgbClr val="E6DCAC"/>
            </a:gs>
          </a:gsLst>
          <a:lin ang="0" scaled="1"/>
        </a:gradFill>
        <a:effectLst/>
      </p:bgPr>
    </p:bg>
    <p:spTree>
      <p:nvGrpSpPr>
        <p:cNvPr id="1" name=""/>
        <p:cNvGrpSpPr/>
        <p:nvPr/>
      </p:nvGrpSpPr>
      <p:grpSpPr>
        <a:xfrm>
          <a:off x="0" y="0"/>
          <a:ext cx="0" cy="0"/>
          <a:chOff x="0" y="0"/>
          <a:chExt cx="0" cy="0"/>
        </a:xfrm>
      </p:grpSpPr>
      <p:sp>
        <p:nvSpPr>
          <p:cNvPr id="46083" name="Content Placeholder 2"/>
          <p:cNvSpPr>
            <a:spLocks noGrp="1"/>
          </p:cNvSpPr>
          <p:nvPr>
            <p:ph idx="1"/>
          </p:nvPr>
        </p:nvSpPr>
        <p:spPr>
          <a:xfrm>
            <a:off x="838200" y="914400"/>
            <a:ext cx="7772400" cy="1662113"/>
          </a:xfrm>
        </p:spPr>
        <p:txBody>
          <a:bodyPr/>
          <a:lstStyle/>
          <a:p>
            <a:pPr>
              <a:buFontTx/>
              <a:buNone/>
              <a:defRPr/>
            </a:pPr>
            <a:r>
              <a:rPr lang="en-US" sz="4000" dirty="0" smtClean="0">
                <a:effectLst>
                  <a:outerShdw blurRad="38100" dist="38100" dir="2700000" algn="tl">
                    <a:srgbClr val="000000">
                      <a:alpha val="43137"/>
                    </a:srgbClr>
                  </a:outerShdw>
                </a:effectLst>
              </a:rPr>
              <a:t>What do all of these commandments tell us about the importance of worshiping Heavenly Father?</a:t>
            </a:r>
          </a:p>
        </p:txBody>
      </p:sp>
      <p:sp>
        <p:nvSpPr>
          <p:cNvPr id="60419" name="TextBox 2"/>
          <p:cNvSpPr txBox="1">
            <a:spLocks noChangeArrowheads="1"/>
          </p:cNvSpPr>
          <p:nvPr/>
        </p:nvSpPr>
        <p:spPr bwMode="auto">
          <a:xfrm>
            <a:off x="6477000" y="6172200"/>
            <a:ext cx="1752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Enrichment Activity #6</a:t>
            </a:r>
          </a:p>
        </p:txBody>
      </p:sp>
      <p:pic>
        <p:nvPicPr>
          <p:cNvPr id="61445" name="Picture 5" descr="http://www.sugardoodle.net/sdclipart/wp-content/uploads/2010/06/fjud.jpg"/>
          <p:cNvPicPr>
            <a:picLocks noChangeAspect="1" noChangeArrowheads="1"/>
          </p:cNvPicPr>
          <p:nvPr/>
        </p:nvPicPr>
        <p:blipFill>
          <a:blip r:embed="rId2"/>
          <a:srcRect/>
          <a:stretch>
            <a:fillRect/>
          </a:stretch>
        </p:blipFill>
        <p:spPr bwMode="auto">
          <a:xfrm>
            <a:off x="914400" y="2819400"/>
            <a:ext cx="7340600" cy="3314700"/>
          </a:xfrm>
          <a:prstGeom prst="rect">
            <a:avLst/>
          </a:prstGeom>
          <a:noFill/>
          <a:effectLst>
            <a:outerShdw blurRad="50800" dist="38100" dir="2700000" algn="tl" rotWithShape="0">
              <a:prstClr val="black">
                <a:alpha val="40000"/>
              </a:prstClr>
            </a:outerShdw>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grpId="0" nodeType="withEffect">
                                  <p:stCondLst>
                                    <p:cond delay="0"/>
                                  </p:stCondLst>
                                  <p:childTnLst>
                                    <p:set>
                                      <p:cBhvr>
                                        <p:cTn id="6" dur="1" fill="hold">
                                          <p:stCondLst>
                                            <p:cond delay="0"/>
                                          </p:stCondLst>
                                        </p:cTn>
                                        <p:tgtEl>
                                          <p:spTgt spid="46083">
                                            <p:txEl>
                                              <p:pRg st="0" end="0"/>
                                            </p:txEl>
                                          </p:spTgt>
                                        </p:tgtEl>
                                        <p:attrNameLst>
                                          <p:attrName>style.visibility</p:attrName>
                                        </p:attrNameLst>
                                      </p:cBhvr>
                                      <p:to>
                                        <p:strVal val="visible"/>
                                      </p:to>
                                    </p:set>
                                    <p:animScale>
                                      <p:cBhvr>
                                        <p:cTn id="7" dur="1000" decel="50000" fill="hold">
                                          <p:stCondLst>
                                            <p:cond delay="0"/>
                                          </p:stCondLst>
                                        </p:cTn>
                                        <p:tgtEl>
                                          <p:spTgt spid="4608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46083">
                                            <p:txEl>
                                              <p:pRg st="0" end="0"/>
                                            </p:txEl>
                                          </p:spTgt>
                                        </p:tgtEl>
                                        <p:attrNameLst>
                                          <p:attrName>ppt_x</p:attrName>
                                          <p:attrName>ppt_y</p:attrName>
                                        </p:attrNameLst>
                                      </p:cBhvr>
                                    </p:animMotion>
                                    <p:animEffect transition="in" filter="fade">
                                      <p:cBhvr>
                                        <p:cTn id="9" dur="1000"/>
                                        <p:tgtEl>
                                          <p:spTgt spid="46083">
                                            <p:txEl>
                                              <p:pRg st="0" end="0"/>
                                            </p:txEl>
                                          </p:spTgt>
                                        </p:tgtEl>
                                      </p:cBhvr>
                                    </p:animEffect>
                                  </p:childTnLst>
                                </p:cTn>
                              </p:par>
                            </p:childTnLst>
                          </p:cTn>
                        </p:par>
                        <p:par>
                          <p:cTn id="10" fill="hold" nodeType="afterGroup">
                            <p:stCondLst>
                              <p:cond delay="1000"/>
                            </p:stCondLst>
                            <p:childTnLst>
                              <p:par>
                                <p:cTn id="11" presetID="20" presetClass="entr" presetSubtype="0" fill="hold" nodeType="afterEffect">
                                  <p:stCondLst>
                                    <p:cond delay="0"/>
                                  </p:stCondLst>
                                  <p:childTnLst>
                                    <p:set>
                                      <p:cBhvr>
                                        <p:cTn id="12" dur="1" fill="hold">
                                          <p:stCondLst>
                                            <p:cond delay="0"/>
                                          </p:stCondLst>
                                        </p:cTn>
                                        <p:tgtEl>
                                          <p:spTgt spid="61445"/>
                                        </p:tgtEl>
                                        <p:attrNameLst>
                                          <p:attrName>style.visibility</p:attrName>
                                        </p:attrNameLst>
                                      </p:cBhvr>
                                      <p:to>
                                        <p:strVal val="visible"/>
                                      </p:to>
                                    </p:set>
                                    <p:animEffect transition="in" filter="wedge">
                                      <p:cBhvr>
                                        <p:cTn id="13" dur="2000"/>
                                        <p:tgtEl>
                                          <p:spTgt spid="614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E6DCAC"/>
            </a:gs>
            <a:gs pos="12000">
              <a:srgbClr val="E6D78A"/>
            </a:gs>
            <a:gs pos="30000">
              <a:srgbClr val="C7AC4C"/>
            </a:gs>
            <a:gs pos="45000">
              <a:srgbClr val="E6D78A"/>
            </a:gs>
            <a:gs pos="77000">
              <a:srgbClr val="C7AC4C"/>
            </a:gs>
            <a:gs pos="100000">
              <a:srgbClr val="E6DCAC"/>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33400"/>
            <a:ext cx="7315200" cy="665163"/>
          </a:xfrm>
        </p:spPr>
        <p:txBody>
          <a:bodyPr/>
          <a:lstStyle/>
          <a:p>
            <a:pPr>
              <a:defRPr/>
            </a:pPr>
            <a:r>
              <a:rPr smtClean="0"/>
              <a:t>I Lived in Heaven</a:t>
            </a:r>
            <a:endParaRPr/>
          </a:p>
        </p:txBody>
      </p:sp>
      <p:sp>
        <p:nvSpPr>
          <p:cNvPr id="61443" name="Content Placeholder 2"/>
          <p:cNvSpPr>
            <a:spLocks noGrp="1"/>
          </p:cNvSpPr>
          <p:nvPr>
            <p:ph idx="1"/>
          </p:nvPr>
        </p:nvSpPr>
        <p:spPr>
          <a:xfrm>
            <a:off x="381000" y="1066800"/>
            <a:ext cx="8458200" cy="4953000"/>
          </a:xfrm>
        </p:spPr>
        <p:txBody>
          <a:bodyPr/>
          <a:lstStyle/>
          <a:p>
            <a:pPr>
              <a:defRPr/>
            </a:pPr>
            <a:r>
              <a:rPr lang="en-US" sz="2600" dirty="0" smtClean="0">
                <a:solidFill>
                  <a:srgbClr val="665B2C"/>
                </a:solidFill>
                <a:effectLst>
                  <a:outerShdw blurRad="38100" dist="38100" dir="2700000" algn="tl">
                    <a:srgbClr val="000000">
                      <a:alpha val="43137"/>
                    </a:srgbClr>
                  </a:outerShdw>
                </a:effectLst>
              </a:rPr>
              <a:t>1. I lived in heaven a long time ago, it is true;</a:t>
            </a:r>
            <a:br>
              <a:rPr lang="en-US" sz="2600" dirty="0" smtClean="0">
                <a:solidFill>
                  <a:srgbClr val="665B2C"/>
                </a:solidFill>
                <a:effectLst>
                  <a:outerShdw blurRad="38100" dist="38100" dir="2700000" algn="tl">
                    <a:srgbClr val="000000">
                      <a:alpha val="43137"/>
                    </a:srgbClr>
                  </a:outerShdw>
                </a:effectLst>
              </a:rPr>
            </a:br>
            <a:r>
              <a:rPr lang="en-US" sz="2600" dirty="0" smtClean="0">
                <a:solidFill>
                  <a:srgbClr val="665B2C"/>
                </a:solidFill>
                <a:effectLst>
                  <a:outerShdw blurRad="38100" dist="38100" dir="2700000" algn="tl">
                    <a:srgbClr val="000000">
                      <a:alpha val="43137"/>
                    </a:srgbClr>
                  </a:outerShdw>
                </a:effectLst>
              </a:rPr>
              <a:t>Lived there and loved there with people I know. So did you.</a:t>
            </a:r>
            <a:br>
              <a:rPr lang="en-US" sz="2600" dirty="0" smtClean="0">
                <a:solidFill>
                  <a:srgbClr val="665B2C"/>
                </a:solidFill>
                <a:effectLst>
                  <a:outerShdw blurRad="38100" dist="38100" dir="2700000" algn="tl">
                    <a:srgbClr val="000000">
                      <a:alpha val="43137"/>
                    </a:srgbClr>
                  </a:outerShdw>
                </a:effectLst>
              </a:rPr>
            </a:br>
            <a:r>
              <a:rPr lang="en-US" sz="2600" dirty="0" smtClean="0">
                <a:solidFill>
                  <a:srgbClr val="665B2C"/>
                </a:solidFill>
                <a:effectLst>
                  <a:outerShdw blurRad="38100" dist="38100" dir="2700000" algn="tl">
                    <a:srgbClr val="000000">
                      <a:alpha val="43137"/>
                    </a:srgbClr>
                  </a:outerShdw>
                </a:effectLst>
              </a:rPr>
              <a:t>Then </a:t>
            </a:r>
            <a:r>
              <a:rPr lang="en-US" sz="2600" dirty="0" err="1" smtClean="0">
                <a:solidFill>
                  <a:srgbClr val="665B2C"/>
                </a:solidFill>
                <a:effectLst>
                  <a:outerShdw blurRad="38100" dist="38100" dir="2700000" algn="tl">
                    <a:srgbClr val="000000">
                      <a:alpha val="43137"/>
                    </a:srgbClr>
                  </a:outerShdw>
                </a:effectLst>
              </a:rPr>
              <a:t>Heav’nly</a:t>
            </a:r>
            <a:r>
              <a:rPr lang="en-US" sz="2600" dirty="0" smtClean="0">
                <a:solidFill>
                  <a:srgbClr val="665B2C"/>
                </a:solidFill>
                <a:effectLst>
                  <a:outerShdw blurRad="38100" dist="38100" dir="2700000" algn="tl">
                    <a:srgbClr val="000000">
                      <a:alpha val="43137"/>
                    </a:srgbClr>
                  </a:outerShdw>
                </a:effectLst>
              </a:rPr>
              <a:t> Father presented a beautiful plan,</a:t>
            </a:r>
            <a:br>
              <a:rPr lang="en-US" sz="2600" dirty="0" smtClean="0">
                <a:solidFill>
                  <a:srgbClr val="665B2C"/>
                </a:solidFill>
                <a:effectLst>
                  <a:outerShdw blurRad="38100" dist="38100" dir="2700000" algn="tl">
                    <a:srgbClr val="000000">
                      <a:alpha val="43137"/>
                    </a:srgbClr>
                  </a:outerShdw>
                </a:effectLst>
              </a:rPr>
            </a:br>
            <a:r>
              <a:rPr lang="en-US" sz="2600" dirty="0" smtClean="0">
                <a:solidFill>
                  <a:srgbClr val="665B2C"/>
                </a:solidFill>
                <a:effectLst>
                  <a:outerShdw blurRad="38100" dist="38100" dir="2700000" algn="tl">
                    <a:srgbClr val="000000">
                      <a:alpha val="43137"/>
                    </a:srgbClr>
                  </a:outerShdw>
                </a:effectLst>
              </a:rPr>
              <a:t>All about earth and eternal salvation for man.</a:t>
            </a:r>
          </a:p>
          <a:p>
            <a:pPr>
              <a:defRPr/>
            </a:pPr>
            <a:r>
              <a:rPr lang="en-US" sz="2600" dirty="0" smtClean="0">
                <a:solidFill>
                  <a:srgbClr val="665B2C"/>
                </a:solidFill>
                <a:effectLst>
                  <a:outerShdw blurRad="38100" dist="38100" dir="2700000" algn="tl">
                    <a:srgbClr val="000000">
                      <a:alpha val="43137"/>
                    </a:srgbClr>
                  </a:outerShdw>
                </a:effectLst>
              </a:rPr>
              <a:t>2. Father said he needed someone who had enough love</a:t>
            </a:r>
            <a:br>
              <a:rPr lang="en-US" sz="2600" dirty="0" smtClean="0">
                <a:solidFill>
                  <a:srgbClr val="665B2C"/>
                </a:solidFill>
                <a:effectLst>
                  <a:outerShdw blurRad="38100" dist="38100" dir="2700000" algn="tl">
                    <a:srgbClr val="000000">
                      <a:alpha val="43137"/>
                    </a:srgbClr>
                  </a:outerShdw>
                </a:effectLst>
              </a:rPr>
            </a:br>
            <a:r>
              <a:rPr lang="en-US" sz="2600" dirty="0" smtClean="0">
                <a:solidFill>
                  <a:srgbClr val="665B2C"/>
                </a:solidFill>
                <a:effectLst>
                  <a:outerShdw blurRad="38100" dist="38100" dir="2700000" algn="tl">
                    <a:srgbClr val="000000">
                      <a:alpha val="43137"/>
                    </a:srgbClr>
                  </a:outerShdw>
                </a:effectLst>
              </a:rPr>
              <a:t>To give his life so we all could return there above.</a:t>
            </a:r>
            <a:br>
              <a:rPr lang="en-US" sz="2600" dirty="0" smtClean="0">
                <a:solidFill>
                  <a:srgbClr val="665B2C"/>
                </a:solidFill>
                <a:effectLst>
                  <a:outerShdw blurRad="38100" dist="38100" dir="2700000" algn="tl">
                    <a:srgbClr val="000000">
                      <a:alpha val="43137"/>
                    </a:srgbClr>
                  </a:outerShdw>
                </a:effectLst>
              </a:rPr>
            </a:br>
            <a:r>
              <a:rPr lang="en-US" sz="2600" dirty="0" smtClean="0">
                <a:solidFill>
                  <a:srgbClr val="665B2C"/>
                </a:solidFill>
                <a:effectLst>
                  <a:outerShdw blurRad="38100" dist="38100" dir="2700000" algn="tl">
                    <a:srgbClr val="000000">
                      <a:alpha val="43137"/>
                    </a:srgbClr>
                  </a:outerShdw>
                </a:effectLst>
              </a:rPr>
              <a:t>There was another who sought for the honor divine.</a:t>
            </a:r>
            <a:br>
              <a:rPr lang="en-US" sz="2600" dirty="0" smtClean="0">
                <a:solidFill>
                  <a:srgbClr val="665B2C"/>
                </a:solidFill>
                <a:effectLst>
                  <a:outerShdw blurRad="38100" dist="38100" dir="2700000" algn="tl">
                    <a:srgbClr val="000000">
                      <a:alpha val="43137"/>
                    </a:srgbClr>
                  </a:outerShdw>
                </a:effectLst>
              </a:rPr>
            </a:br>
            <a:r>
              <a:rPr lang="en-US" sz="2600" dirty="0" smtClean="0">
                <a:solidFill>
                  <a:srgbClr val="665B2C"/>
                </a:solidFill>
                <a:effectLst>
                  <a:outerShdw blurRad="38100" dist="38100" dir="2700000" algn="tl">
                    <a:srgbClr val="000000">
                      <a:alpha val="43137"/>
                    </a:srgbClr>
                  </a:outerShdw>
                </a:effectLst>
              </a:rPr>
              <a:t>Jesus said, “Father, send me, and the glory be </a:t>
            </a:r>
            <a:r>
              <a:rPr lang="en-US" sz="2600" dirty="0" err="1" smtClean="0">
                <a:solidFill>
                  <a:srgbClr val="665B2C"/>
                </a:solidFill>
                <a:effectLst>
                  <a:outerShdw blurRad="38100" dist="38100" dir="2700000" algn="tl">
                    <a:srgbClr val="000000">
                      <a:alpha val="43137"/>
                    </a:srgbClr>
                  </a:outerShdw>
                </a:effectLst>
              </a:rPr>
              <a:t>thine</a:t>
            </a:r>
            <a:r>
              <a:rPr lang="en-US" sz="2600" dirty="0" smtClean="0">
                <a:solidFill>
                  <a:srgbClr val="665B2C"/>
                </a:solidFill>
                <a:effectLst>
                  <a:outerShdw blurRad="38100" dist="38100" dir="2700000" algn="tl">
                    <a:srgbClr val="000000">
                      <a:alpha val="43137"/>
                    </a:srgbClr>
                  </a:outerShdw>
                </a:effectLst>
              </a:rPr>
              <a:t>.”</a:t>
            </a:r>
          </a:p>
          <a:p>
            <a:pPr>
              <a:defRPr/>
            </a:pPr>
            <a:r>
              <a:rPr lang="en-US" sz="2600" dirty="0" smtClean="0">
                <a:solidFill>
                  <a:srgbClr val="665B2C"/>
                </a:solidFill>
                <a:effectLst>
                  <a:outerShdw blurRad="38100" dist="38100" dir="2700000" algn="tl">
                    <a:srgbClr val="000000">
                      <a:alpha val="43137"/>
                    </a:srgbClr>
                  </a:outerShdw>
                </a:effectLst>
              </a:rPr>
              <a:t>3. Jesus was chosen, and as the Messiah he came,</a:t>
            </a:r>
            <a:br>
              <a:rPr lang="en-US" sz="2600" dirty="0" smtClean="0">
                <a:solidFill>
                  <a:srgbClr val="665B2C"/>
                </a:solidFill>
                <a:effectLst>
                  <a:outerShdw blurRad="38100" dist="38100" dir="2700000" algn="tl">
                    <a:srgbClr val="000000">
                      <a:alpha val="43137"/>
                    </a:srgbClr>
                  </a:outerShdw>
                </a:effectLst>
              </a:rPr>
            </a:br>
            <a:r>
              <a:rPr lang="en-US" sz="2600" dirty="0" smtClean="0">
                <a:solidFill>
                  <a:srgbClr val="665B2C"/>
                </a:solidFill>
                <a:effectLst>
                  <a:outerShdw blurRad="38100" dist="38100" dir="2700000" algn="tl">
                    <a:srgbClr val="000000">
                      <a:alpha val="43137"/>
                    </a:srgbClr>
                  </a:outerShdw>
                </a:effectLst>
              </a:rPr>
              <a:t>Conquering evil and death through his glorious name,</a:t>
            </a:r>
            <a:br>
              <a:rPr lang="en-US" sz="2600" dirty="0" smtClean="0">
                <a:solidFill>
                  <a:srgbClr val="665B2C"/>
                </a:solidFill>
                <a:effectLst>
                  <a:outerShdw blurRad="38100" dist="38100" dir="2700000" algn="tl">
                    <a:srgbClr val="000000">
                      <a:alpha val="43137"/>
                    </a:srgbClr>
                  </a:outerShdw>
                </a:effectLst>
              </a:rPr>
            </a:br>
            <a:r>
              <a:rPr lang="en-US" sz="2600" dirty="0" smtClean="0">
                <a:solidFill>
                  <a:srgbClr val="665B2C"/>
                </a:solidFill>
                <a:effectLst>
                  <a:outerShdw blurRad="38100" dist="38100" dir="2700000" algn="tl">
                    <a:srgbClr val="000000">
                      <a:alpha val="43137"/>
                    </a:srgbClr>
                  </a:outerShdw>
                </a:effectLst>
              </a:rPr>
              <a:t>Giving us hope of a wonderful life yet to be—</a:t>
            </a:r>
            <a:br>
              <a:rPr lang="en-US" sz="2600" dirty="0" smtClean="0">
                <a:solidFill>
                  <a:srgbClr val="665B2C"/>
                </a:solidFill>
                <a:effectLst>
                  <a:outerShdw blurRad="38100" dist="38100" dir="2700000" algn="tl">
                    <a:srgbClr val="000000">
                      <a:alpha val="43137"/>
                    </a:srgbClr>
                  </a:outerShdw>
                </a:effectLst>
              </a:rPr>
            </a:br>
            <a:r>
              <a:rPr lang="en-US" sz="2600" dirty="0" smtClean="0">
                <a:solidFill>
                  <a:srgbClr val="665B2C"/>
                </a:solidFill>
                <a:effectLst>
                  <a:outerShdw blurRad="38100" dist="38100" dir="2700000" algn="tl">
                    <a:srgbClr val="000000">
                      <a:alpha val="43137"/>
                    </a:srgbClr>
                  </a:outerShdw>
                </a:effectLst>
              </a:rPr>
              <a:t>Home in that heaven where Father is waiting for me.</a:t>
            </a:r>
          </a:p>
          <a:p>
            <a:pPr>
              <a:defRPr/>
            </a:pPr>
            <a:r>
              <a:rPr lang="en-US" sz="1400" i="1" dirty="0" smtClean="0">
                <a:solidFill>
                  <a:srgbClr val="665B2C"/>
                </a:solidFill>
                <a:effectLst>
                  <a:outerShdw blurRad="38100" dist="38100" dir="2700000" algn="tl">
                    <a:srgbClr val="000000">
                      <a:alpha val="43137"/>
                    </a:srgbClr>
                  </a:outerShdw>
                </a:effectLst>
              </a:rPr>
              <a:t>Words and music:</a:t>
            </a:r>
            <a:r>
              <a:rPr lang="en-US" sz="1400" dirty="0" smtClean="0">
                <a:solidFill>
                  <a:srgbClr val="665B2C"/>
                </a:solidFill>
                <a:effectLst>
                  <a:outerShdw blurRad="38100" dist="38100" dir="2700000" algn="tl">
                    <a:srgbClr val="000000">
                      <a:alpha val="43137"/>
                    </a:srgbClr>
                  </a:outerShdw>
                </a:effectLst>
              </a:rPr>
              <a:t> </a:t>
            </a:r>
            <a:r>
              <a:rPr lang="en-US" sz="1400" dirty="0" err="1" smtClean="0">
                <a:solidFill>
                  <a:srgbClr val="665B2C"/>
                </a:solidFill>
                <a:effectLst>
                  <a:outerShdw blurRad="38100" dist="38100" dir="2700000" algn="tl">
                    <a:srgbClr val="000000">
                      <a:alpha val="43137"/>
                    </a:srgbClr>
                  </a:outerShdw>
                </a:effectLst>
              </a:rPr>
              <a:t>Janeen</a:t>
            </a:r>
            <a:r>
              <a:rPr lang="en-US" sz="1400" dirty="0" smtClean="0">
                <a:solidFill>
                  <a:srgbClr val="665B2C"/>
                </a:solidFill>
                <a:effectLst>
                  <a:outerShdw blurRad="38100" dist="38100" dir="2700000" algn="tl">
                    <a:srgbClr val="000000">
                      <a:alpha val="43137"/>
                    </a:srgbClr>
                  </a:outerShdw>
                </a:effectLst>
              </a:rPr>
              <a:t> Jacobs Brady, b. 1934</a:t>
            </a:r>
            <a:br>
              <a:rPr lang="en-US" sz="1400" dirty="0" smtClean="0">
                <a:solidFill>
                  <a:srgbClr val="665B2C"/>
                </a:solidFill>
                <a:effectLst>
                  <a:outerShdw blurRad="38100" dist="38100" dir="2700000" algn="tl">
                    <a:srgbClr val="000000">
                      <a:alpha val="43137"/>
                    </a:srgbClr>
                  </a:outerShdw>
                </a:effectLst>
              </a:rPr>
            </a:br>
            <a:r>
              <a:rPr lang="en-US" sz="1400" dirty="0" smtClean="0">
                <a:solidFill>
                  <a:srgbClr val="665B2C"/>
                </a:solidFill>
                <a:effectLst>
                  <a:outerShdw blurRad="38100" dist="38100" dir="2700000" algn="tl">
                    <a:srgbClr val="000000">
                      <a:alpha val="43137"/>
                    </a:srgbClr>
                  </a:outerShdw>
                </a:effectLst>
              </a:rPr>
              <a:t>© 1987 by </a:t>
            </a:r>
            <a:r>
              <a:rPr lang="en-US" sz="1400" dirty="0" err="1" smtClean="0">
                <a:solidFill>
                  <a:srgbClr val="665B2C"/>
                </a:solidFill>
                <a:effectLst>
                  <a:outerShdw blurRad="38100" dist="38100" dir="2700000" algn="tl">
                    <a:srgbClr val="000000">
                      <a:alpha val="43137"/>
                    </a:srgbClr>
                  </a:outerShdw>
                </a:effectLst>
              </a:rPr>
              <a:t>Janeen</a:t>
            </a:r>
            <a:r>
              <a:rPr lang="en-US" sz="1400" dirty="0" smtClean="0">
                <a:solidFill>
                  <a:srgbClr val="665B2C"/>
                </a:solidFill>
                <a:effectLst>
                  <a:outerShdw blurRad="38100" dist="38100" dir="2700000" algn="tl">
                    <a:srgbClr val="000000">
                      <a:alpha val="43137"/>
                    </a:srgbClr>
                  </a:outerShdw>
                </a:effectLst>
              </a:rPr>
              <a:t> Jacobs Brady. This song may be copied for incidental, noncommercial church or home use.</a:t>
            </a:r>
          </a:p>
        </p:txBody>
      </p:sp>
      <p:sp>
        <p:nvSpPr>
          <p:cNvPr id="61444" name="TextBox 3"/>
          <p:cNvSpPr txBox="1">
            <a:spLocks noChangeArrowheads="1"/>
          </p:cNvSpPr>
          <p:nvPr/>
        </p:nvSpPr>
        <p:spPr bwMode="auto">
          <a:xfrm>
            <a:off x="6477000" y="6172200"/>
            <a:ext cx="1752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200"/>
              <a:t>Enrichment Activity #7</a:t>
            </a:r>
          </a:p>
        </p:txBody>
      </p:sp>
      <p:pic>
        <p:nvPicPr>
          <p:cNvPr id="5" name="I lived in Heaven.mp3">
            <a:hlinkClick r:id="" action="ppaction://media"/>
          </p:cNvPr>
          <p:cNvPicPr>
            <a:picLocks noRot="1" noChangeAspect="1"/>
          </p:cNvPicPr>
          <p:nvPr>
            <a:audioFile r:link="rId1"/>
          </p:nvPr>
        </p:nvPicPr>
        <p:blipFill>
          <a:blip r:embed="rId3">
            <a:extLst>
              <a:ext uri="{28A0092B-C50C-407E-A947-70E740481C1C}">
                <a14:useLocalDpi xmlns:a14="http://schemas.microsoft.com/office/drawing/2010/main" val="0"/>
              </a:ext>
            </a:extLst>
          </a:blip>
          <a:srcRect/>
          <a:stretch>
            <a:fillRect/>
          </a:stretch>
        </p:blipFill>
        <p:spPr bwMode="auto">
          <a:xfrm>
            <a:off x="8229600" y="6172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0" presetClass="entr" presetSubtype="0" fill="hold"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1"/>
                                          </p:val>
                                        </p:tav>
                                        <p:tav tm="100000">
                                          <p:val>
                                            <p:strVal val="#ppt_x"/>
                                          </p:val>
                                        </p:tav>
                                      </p:tavLst>
                                    </p:anim>
                                    <p:anim calcmode="lin" valueType="num">
                                      <p:cBhvr>
                                        <p:cTn id="9" dur="1000" fill="hold"/>
                                        <p:tgtEl>
                                          <p:spTgt spid="2"/>
                                        </p:tgtEl>
                                        <p:attrNameLst>
                                          <p:attrName>ppt_y</p:attrName>
                                        </p:attrNameLst>
                                      </p:cBhvr>
                                      <p:tavLst>
                                        <p:tav tm="0">
                                          <p:val>
                                            <p:strVal val="#ppt_y"/>
                                          </p:val>
                                        </p:tav>
                                        <p:tav tm="100000">
                                          <p:val>
                                            <p:strVal val="#ppt_y"/>
                                          </p:val>
                                        </p:tav>
                                      </p:tavLst>
                                    </p:anim>
                                  </p:childTnLst>
                                </p:cTn>
                              </p:par>
                              <p:par>
                                <p:cTn id="10" presetID="1" presetClass="mediacall" presetSubtype="0" fill="hold" nodeType="withEffect">
                                  <p:stCondLst>
                                    <p:cond delay="0"/>
                                  </p:stCondLst>
                                  <p:childTnLst>
                                    <p:cmd type="call" cmd="playFrom(0.0)">
                                      <p:cBhvr>
                                        <p:cTn id="11" dur="113865" fill="hold"/>
                                        <p:tgtEl>
                                          <p:spTgt spid="5"/>
                                        </p:tgtEl>
                                      </p:cBhvr>
                                    </p:cmd>
                                  </p:childTnLst>
                                </p:cTn>
                              </p:par>
                              <p:par>
                                <p:cTn id="12" presetID="56" presetClass="entr" presetSubtype="0" fill="hold" grpId="0" nodeType="withEffect">
                                  <p:stCondLst>
                                    <p:cond delay="0"/>
                                  </p:stCondLst>
                                  <p:iterate type="lt">
                                    <p:tmPct val="10000"/>
                                  </p:iterate>
                                  <p:childTnLst>
                                    <p:set>
                                      <p:cBhvr>
                                        <p:cTn id="13" dur="1" fill="hold">
                                          <p:stCondLst>
                                            <p:cond delay="0"/>
                                          </p:stCondLst>
                                        </p:cTn>
                                        <p:tgtEl>
                                          <p:spTgt spid="61443">
                                            <p:txEl>
                                              <p:pRg st="0" end="0"/>
                                            </p:txEl>
                                          </p:spTgt>
                                        </p:tgtEl>
                                        <p:attrNameLst>
                                          <p:attrName>style.visibility</p:attrName>
                                        </p:attrNameLst>
                                      </p:cBhvr>
                                      <p:to>
                                        <p:strVal val="visible"/>
                                      </p:to>
                                    </p:set>
                                    <p:anim by="(-#ppt_w*2)" calcmode="lin" valueType="num">
                                      <p:cBhvr rctx="PPT">
                                        <p:cTn id="14" dur="250" autoRev="1" fill="hold">
                                          <p:stCondLst>
                                            <p:cond delay="0"/>
                                          </p:stCondLst>
                                        </p:cTn>
                                        <p:tgtEl>
                                          <p:spTgt spid="61443">
                                            <p:txEl>
                                              <p:pRg st="0" end="0"/>
                                            </p:txEl>
                                          </p:spTgt>
                                        </p:tgtEl>
                                        <p:attrNameLst>
                                          <p:attrName>ppt_w</p:attrName>
                                        </p:attrNameLst>
                                      </p:cBhvr>
                                    </p:anim>
                                    <p:anim by="(#ppt_w*0.50)" calcmode="lin" valueType="num">
                                      <p:cBhvr>
                                        <p:cTn id="15" dur="250" decel="50000" autoRev="1" fill="hold">
                                          <p:stCondLst>
                                            <p:cond delay="0"/>
                                          </p:stCondLst>
                                        </p:cTn>
                                        <p:tgtEl>
                                          <p:spTgt spid="61443">
                                            <p:txEl>
                                              <p:pRg st="0" end="0"/>
                                            </p:txEl>
                                          </p:spTgt>
                                        </p:tgtEl>
                                        <p:attrNameLst>
                                          <p:attrName>ppt_x</p:attrName>
                                        </p:attrNameLst>
                                      </p:cBhvr>
                                    </p:anim>
                                    <p:anim from="(-#ppt_h/2)" to="(#ppt_y)" calcmode="lin" valueType="num">
                                      <p:cBhvr>
                                        <p:cTn id="16" dur="500" fill="hold">
                                          <p:stCondLst>
                                            <p:cond delay="0"/>
                                          </p:stCondLst>
                                        </p:cTn>
                                        <p:tgtEl>
                                          <p:spTgt spid="61443">
                                            <p:txEl>
                                              <p:pRg st="0" end="0"/>
                                            </p:txEl>
                                          </p:spTgt>
                                        </p:tgtEl>
                                        <p:attrNameLst>
                                          <p:attrName>ppt_y</p:attrName>
                                        </p:attrNameLst>
                                      </p:cBhvr>
                                    </p:anim>
                                    <p:animRot by="21600000">
                                      <p:cBhvr>
                                        <p:cTn id="17" dur="500" fill="hold">
                                          <p:stCondLst>
                                            <p:cond delay="0"/>
                                          </p:stCondLst>
                                        </p:cTn>
                                        <p:tgtEl>
                                          <p:spTgt spid="61443">
                                            <p:txEl>
                                              <p:pRg st="0" end="0"/>
                                            </p:txEl>
                                          </p:spTgt>
                                        </p:tgtEl>
                                        <p:attrNameLst>
                                          <p:attrName>r</p:attrName>
                                        </p:attrNameLst>
                                      </p:cBhvr>
                                    </p:animRot>
                                  </p:childTnLst>
                                </p:cTn>
                              </p:par>
                              <p:par>
                                <p:cTn id="18" presetID="56" presetClass="entr" presetSubtype="0" fill="hold" grpId="0" nodeType="withEffect">
                                  <p:stCondLst>
                                    <p:cond delay="0"/>
                                  </p:stCondLst>
                                  <p:iterate type="lt">
                                    <p:tmPct val="10000"/>
                                  </p:iterate>
                                  <p:childTnLst>
                                    <p:set>
                                      <p:cBhvr>
                                        <p:cTn id="19" dur="1" fill="hold">
                                          <p:stCondLst>
                                            <p:cond delay="0"/>
                                          </p:stCondLst>
                                        </p:cTn>
                                        <p:tgtEl>
                                          <p:spTgt spid="61443">
                                            <p:txEl>
                                              <p:pRg st="1" end="1"/>
                                            </p:txEl>
                                          </p:spTgt>
                                        </p:tgtEl>
                                        <p:attrNameLst>
                                          <p:attrName>style.visibility</p:attrName>
                                        </p:attrNameLst>
                                      </p:cBhvr>
                                      <p:to>
                                        <p:strVal val="visible"/>
                                      </p:to>
                                    </p:set>
                                    <p:anim by="(-#ppt_w*2)" calcmode="lin" valueType="num">
                                      <p:cBhvr rctx="PPT">
                                        <p:cTn id="20" dur="500" autoRev="1" fill="hold">
                                          <p:stCondLst>
                                            <p:cond delay="0"/>
                                          </p:stCondLst>
                                        </p:cTn>
                                        <p:tgtEl>
                                          <p:spTgt spid="61443">
                                            <p:txEl>
                                              <p:pRg st="1" end="1"/>
                                            </p:txEl>
                                          </p:spTgt>
                                        </p:tgtEl>
                                        <p:attrNameLst>
                                          <p:attrName>ppt_w</p:attrName>
                                        </p:attrNameLst>
                                      </p:cBhvr>
                                    </p:anim>
                                    <p:anim by="(#ppt_w*0.50)" calcmode="lin" valueType="num">
                                      <p:cBhvr>
                                        <p:cTn id="21" dur="500" decel="50000" autoRev="1" fill="hold">
                                          <p:stCondLst>
                                            <p:cond delay="0"/>
                                          </p:stCondLst>
                                        </p:cTn>
                                        <p:tgtEl>
                                          <p:spTgt spid="61443">
                                            <p:txEl>
                                              <p:pRg st="1" end="1"/>
                                            </p:txEl>
                                          </p:spTgt>
                                        </p:tgtEl>
                                        <p:attrNameLst>
                                          <p:attrName>ppt_x</p:attrName>
                                        </p:attrNameLst>
                                      </p:cBhvr>
                                    </p:anim>
                                    <p:anim from="(-#ppt_h/2)" to="(#ppt_y)" calcmode="lin" valueType="num">
                                      <p:cBhvr>
                                        <p:cTn id="22" dur="1000" fill="hold">
                                          <p:stCondLst>
                                            <p:cond delay="0"/>
                                          </p:stCondLst>
                                        </p:cTn>
                                        <p:tgtEl>
                                          <p:spTgt spid="61443">
                                            <p:txEl>
                                              <p:pRg st="1" end="1"/>
                                            </p:txEl>
                                          </p:spTgt>
                                        </p:tgtEl>
                                        <p:attrNameLst>
                                          <p:attrName>ppt_y</p:attrName>
                                        </p:attrNameLst>
                                      </p:cBhvr>
                                    </p:anim>
                                    <p:animRot by="21600000">
                                      <p:cBhvr>
                                        <p:cTn id="23" dur="1000" fill="hold">
                                          <p:stCondLst>
                                            <p:cond delay="0"/>
                                          </p:stCondLst>
                                        </p:cTn>
                                        <p:tgtEl>
                                          <p:spTgt spid="61443">
                                            <p:txEl>
                                              <p:pRg st="1" end="1"/>
                                            </p:txEl>
                                          </p:spTgt>
                                        </p:tgtEl>
                                        <p:attrNameLst>
                                          <p:attrName>r</p:attrName>
                                        </p:attrNameLst>
                                      </p:cBhvr>
                                    </p:animRot>
                                  </p:childTnLst>
                                </p:cTn>
                              </p:par>
                              <p:par>
                                <p:cTn id="24" presetID="56" presetClass="entr" presetSubtype="0" fill="hold" grpId="0" nodeType="withEffect">
                                  <p:stCondLst>
                                    <p:cond delay="0"/>
                                  </p:stCondLst>
                                  <p:iterate type="lt">
                                    <p:tmPct val="10000"/>
                                  </p:iterate>
                                  <p:childTnLst>
                                    <p:set>
                                      <p:cBhvr>
                                        <p:cTn id="25" dur="1" fill="hold">
                                          <p:stCondLst>
                                            <p:cond delay="0"/>
                                          </p:stCondLst>
                                        </p:cTn>
                                        <p:tgtEl>
                                          <p:spTgt spid="61443">
                                            <p:txEl>
                                              <p:pRg st="2" end="2"/>
                                            </p:txEl>
                                          </p:spTgt>
                                        </p:tgtEl>
                                        <p:attrNameLst>
                                          <p:attrName>style.visibility</p:attrName>
                                        </p:attrNameLst>
                                      </p:cBhvr>
                                      <p:to>
                                        <p:strVal val="visible"/>
                                      </p:to>
                                    </p:set>
                                    <p:anim by="(-#ppt_w*2)" calcmode="lin" valueType="num">
                                      <p:cBhvr rctx="PPT">
                                        <p:cTn id="26" dur="1000" autoRev="1" fill="hold">
                                          <p:stCondLst>
                                            <p:cond delay="0"/>
                                          </p:stCondLst>
                                        </p:cTn>
                                        <p:tgtEl>
                                          <p:spTgt spid="61443">
                                            <p:txEl>
                                              <p:pRg st="2" end="2"/>
                                            </p:txEl>
                                          </p:spTgt>
                                        </p:tgtEl>
                                        <p:attrNameLst>
                                          <p:attrName>ppt_w</p:attrName>
                                        </p:attrNameLst>
                                      </p:cBhvr>
                                    </p:anim>
                                    <p:anim by="(#ppt_w*0.50)" calcmode="lin" valueType="num">
                                      <p:cBhvr>
                                        <p:cTn id="27" dur="1000" decel="50000" autoRev="1" fill="hold">
                                          <p:stCondLst>
                                            <p:cond delay="0"/>
                                          </p:stCondLst>
                                        </p:cTn>
                                        <p:tgtEl>
                                          <p:spTgt spid="61443">
                                            <p:txEl>
                                              <p:pRg st="2" end="2"/>
                                            </p:txEl>
                                          </p:spTgt>
                                        </p:tgtEl>
                                        <p:attrNameLst>
                                          <p:attrName>ppt_x</p:attrName>
                                        </p:attrNameLst>
                                      </p:cBhvr>
                                    </p:anim>
                                    <p:anim from="(-#ppt_h/2)" to="(#ppt_y)" calcmode="lin" valueType="num">
                                      <p:cBhvr>
                                        <p:cTn id="28" dur="2000" fill="hold">
                                          <p:stCondLst>
                                            <p:cond delay="0"/>
                                          </p:stCondLst>
                                        </p:cTn>
                                        <p:tgtEl>
                                          <p:spTgt spid="61443">
                                            <p:txEl>
                                              <p:pRg st="2" end="2"/>
                                            </p:txEl>
                                          </p:spTgt>
                                        </p:tgtEl>
                                        <p:attrNameLst>
                                          <p:attrName>ppt_y</p:attrName>
                                        </p:attrNameLst>
                                      </p:cBhvr>
                                    </p:anim>
                                    <p:animRot by="21600000">
                                      <p:cBhvr>
                                        <p:cTn id="29" dur="2000" fill="hold">
                                          <p:stCondLst>
                                            <p:cond delay="0"/>
                                          </p:stCondLst>
                                        </p:cTn>
                                        <p:tgtEl>
                                          <p:spTgt spid="61443">
                                            <p:txEl>
                                              <p:pRg st="2" end="2"/>
                                            </p:txEl>
                                          </p:spTgt>
                                        </p:tgtEl>
                                        <p:attrNameLst>
                                          <p:attrName>r</p:attrName>
                                        </p:attrNameLst>
                                      </p:cBhvr>
                                    </p:animRot>
                                  </p:childTnLst>
                                </p:cTn>
                              </p:par>
                              <p:par>
                                <p:cTn id="30" presetID="10" presetClass="entr" presetSubtype="0" fill="hold" grpId="0" nodeType="withEffect">
                                  <p:stCondLst>
                                    <p:cond delay="0"/>
                                  </p:stCondLst>
                                  <p:childTnLst>
                                    <p:set>
                                      <p:cBhvr>
                                        <p:cTn id="31" dur="1" fill="hold">
                                          <p:stCondLst>
                                            <p:cond delay="0"/>
                                          </p:stCondLst>
                                        </p:cTn>
                                        <p:tgtEl>
                                          <p:spTgt spid="61443">
                                            <p:txEl>
                                              <p:pRg st="3" end="3"/>
                                            </p:txEl>
                                          </p:spTgt>
                                        </p:tgtEl>
                                        <p:attrNameLst>
                                          <p:attrName>style.visibility</p:attrName>
                                        </p:attrNameLst>
                                      </p:cBhvr>
                                      <p:to>
                                        <p:strVal val="visible"/>
                                      </p:to>
                                    </p:set>
                                    <p:animEffect transition="in" filter="fade">
                                      <p:cBhvr>
                                        <p:cTn id="32" dur="2000"/>
                                        <p:tgtEl>
                                          <p:spTgt spid="6144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3"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bldLst>
      <p:bldP spid="6144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bg>
      <p:bgPr>
        <a:gradFill rotWithShape="1">
          <a:gsLst>
            <a:gs pos="0">
              <a:srgbClr val="E6DCAC"/>
            </a:gs>
            <a:gs pos="12000">
              <a:srgbClr val="E6D78A"/>
            </a:gs>
            <a:gs pos="30000">
              <a:srgbClr val="C7AC4C"/>
            </a:gs>
            <a:gs pos="45000">
              <a:srgbClr val="E6D78A"/>
            </a:gs>
            <a:gs pos="77000">
              <a:srgbClr val="C7AC4C"/>
            </a:gs>
            <a:gs pos="100000">
              <a:srgbClr val="E6DCAC"/>
            </a:gs>
          </a:gsLst>
          <a:lin ang="16200000" scaled="1"/>
        </a:gradFill>
        <a:effectLst/>
      </p:bgPr>
    </p:bg>
    <p:spTree>
      <p:nvGrpSpPr>
        <p:cNvPr id="1" name=""/>
        <p:cNvGrpSpPr/>
        <p:nvPr/>
      </p:nvGrpSpPr>
      <p:grpSpPr>
        <a:xfrm>
          <a:off x="0" y="0"/>
          <a:ext cx="0" cy="0"/>
          <a:chOff x="0" y="0"/>
          <a:chExt cx="0" cy="0"/>
        </a:xfrm>
      </p:grpSpPr>
      <p:sp>
        <p:nvSpPr>
          <p:cNvPr id="62466" name="Content Placeholder 2"/>
          <p:cNvSpPr>
            <a:spLocks noGrp="1"/>
          </p:cNvSpPr>
          <p:nvPr>
            <p:ph idx="1"/>
          </p:nvPr>
        </p:nvSpPr>
        <p:spPr>
          <a:xfrm>
            <a:off x="228600" y="533400"/>
            <a:ext cx="8382000" cy="2046288"/>
          </a:xfrm>
        </p:spPr>
        <p:txBody>
          <a:bodyPr/>
          <a:lstStyle/>
          <a:p>
            <a:pPr>
              <a:defRPr/>
            </a:pPr>
            <a:r>
              <a:rPr lang="en-US" sz="3500" dirty="0" smtClean="0">
                <a:effectLst>
                  <a:outerShdw blurRad="38100" dist="38100" dir="2700000" algn="tl">
                    <a:srgbClr val="000000">
                      <a:alpha val="43137"/>
                    </a:srgbClr>
                  </a:outerShdw>
                </a:effectLst>
              </a:rPr>
              <a:t>I am grateful for the privilege of worshiping Heavenly Father and of praying to him. </a:t>
            </a:r>
          </a:p>
          <a:p>
            <a:pPr>
              <a:defRPr/>
            </a:pPr>
            <a:r>
              <a:rPr lang="en-US" sz="3500" dirty="0" smtClean="0">
                <a:effectLst>
                  <a:outerShdw blurRad="38100" dist="38100" dir="2700000" algn="tl">
                    <a:srgbClr val="000000">
                      <a:alpha val="43137"/>
                    </a:srgbClr>
                  </a:outerShdw>
                </a:effectLst>
              </a:rPr>
              <a:t>I encourage each of you to decide now to worship Heavenly Father.</a:t>
            </a:r>
          </a:p>
        </p:txBody>
      </p:sp>
      <p:sp>
        <p:nvSpPr>
          <p:cNvPr id="5" name="Content Placeholder 2"/>
          <p:cNvSpPr txBox="1">
            <a:spLocks/>
          </p:cNvSpPr>
          <p:nvPr/>
        </p:nvSpPr>
        <p:spPr bwMode="auto">
          <a:xfrm>
            <a:off x="228600" y="2590800"/>
            <a:ext cx="4953000" cy="3878263"/>
          </a:xfrm>
          <a:prstGeom prst="rect">
            <a:avLst/>
          </a:prstGeom>
          <a:noFill/>
          <a:ln w="9525">
            <a:noFill/>
            <a:miter lim="800000"/>
            <a:headEnd/>
            <a:tailEnd/>
          </a:ln>
        </p:spPr>
        <p:txBody>
          <a:bodyPr lIns="0" tIns="0" rIns="0" bIns="0">
            <a:spAutoFit/>
          </a:bodyPr>
          <a:lstStyle/>
          <a:p>
            <a:pPr marL="396875" indent="-396875" defTabSz="912813" eaLnBrk="0" hangingPunct="0">
              <a:lnSpc>
                <a:spcPct val="90000"/>
              </a:lnSpc>
              <a:spcBef>
                <a:spcPct val="20000"/>
              </a:spcBef>
              <a:buFontTx/>
              <a:buBlip>
                <a:blip r:embed="rId2"/>
              </a:buBlip>
              <a:defRPr/>
            </a:pPr>
            <a:r>
              <a:rPr lang="en-US" sz="3500" dirty="0">
                <a:effectLst>
                  <a:outerShdw blurRad="38100" dist="38100" dir="2700000" algn="tl">
                    <a:srgbClr val="000000">
                      <a:alpha val="43137"/>
                    </a:srgbClr>
                  </a:outerShdw>
                </a:effectLst>
                <a:latin typeface="+mn-lt"/>
              </a:rPr>
              <a:t>I challenge you to beware of worshiping false gods and to not let anything become more important than worshiping and obeying Heavenly Father and Jesus Christ. </a:t>
            </a:r>
          </a:p>
        </p:txBody>
      </p:sp>
      <p:pic>
        <p:nvPicPr>
          <p:cNvPr id="6" name="Picture 6" descr="http://www.creativeworks.byu.edu/catalog/products/council.jpg"/>
          <p:cNvPicPr>
            <a:picLocks noChangeAspect="1" noChangeArrowheads="1"/>
          </p:cNvPicPr>
          <p:nvPr/>
        </p:nvPicPr>
        <p:blipFill>
          <a:blip r:embed="rId3"/>
          <a:srcRect l="5563" t="4443" r="5420" b="7359"/>
          <a:stretch>
            <a:fillRect/>
          </a:stretch>
        </p:blipFill>
        <p:spPr bwMode="auto">
          <a:xfrm>
            <a:off x="5257800" y="2405063"/>
            <a:ext cx="3195638" cy="3962400"/>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nodeType="afterGroup">
                            <p:stCondLst>
                              <p:cond delay="2000"/>
                            </p:stCondLst>
                            <p:childTnLst>
                              <p:par>
                                <p:cTn id="9" presetID="42" presetClass="entr" presetSubtype="0" fill="hold" nodeType="afterEffect">
                                  <p:stCondLst>
                                    <p:cond delay="0"/>
                                  </p:stCondLst>
                                  <p:childTnLst>
                                    <p:set>
                                      <p:cBhvr>
                                        <p:cTn id="10" dur="1" fill="hold">
                                          <p:stCondLst>
                                            <p:cond delay="0"/>
                                          </p:stCondLst>
                                        </p:cTn>
                                        <p:tgtEl>
                                          <p:spTgt spid="62466">
                                            <p:txEl>
                                              <p:pRg st="0" end="0"/>
                                            </p:txEl>
                                          </p:spTgt>
                                        </p:tgtEl>
                                        <p:attrNameLst>
                                          <p:attrName>style.visibility</p:attrName>
                                        </p:attrNameLst>
                                      </p:cBhvr>
                                      <p:to>
                                        <p:strVal val="visible"/>
                                      </p:to>
                                    </p:set>
                                    <p:animEffect transition="in" filter="fade">
                                      <p:cBhvr>
                                        <p:cTn id="11" dur="1000"/>
                                        <p:tgtEl>
                                          <p:spTgt spid="62466">
                                            <p:txEl>
                                              <p:pRg st="0" end="0"/>
                                            </p:txEl>
                                          </p:spTgt>
                                        </p:tgtEl>
                                      </p:cBhvr>
                                    </p:animEffect>
                                    <p:anim calcmode="lin" valueType="num">
                                      <p:cBhvr>
                                        <p:cTn id="12" dur="1000" fill="hold"/>
                                        <p:tgtEl>
                                          <p:spTgt spid="62466">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6246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42" presetClass="entr" presetSubtype="0" fill="hold" nodeType="clickEffect">
                                  <p:stCondLst>
                                    <p:cond delay="0"/>
                                  </p:stCondLst>
                                  <p:childTnLst>
                                    <p:set>
                                      <p:cBhvr>
                                        <p:cTn id="17" dur="1" fill="hold">
                                          <p:stCondLst>
                                            <p:cond delay="0"/>
                                          </p:stCondLst>
                                        </p:cTn>
                                        <p:tgtEl>
                                          <p:spTgt spid="62466">
                                            <p:txEl>
                                              <p:pRg st="1" end="1"/>
                                            </p:txEl>
                                          </p:spTgt>
                                        </p:tgtEl>
                                        <p:attrNameLst>
                                          <p:attrName>style.visibility</p:attrName>
                                        </p:attrNameLst>
                                      </p:cBhvr>
                                      <p:to>
                                        <p:strVal val="visible"/>
                                      </p:to>
                                    </p:set>
                                    <p:animEffect transition="in" filter="fade">
                                      <p:cBhvr>
                                        <p:cTn id="18" dur="1000"/>
                                        <p:tgtEl>
                                          <p:spTgt spid="62466">
                                            <p:txEl>
                                              <p:pRg st="1" end="1"/>
                                            </p:txEl>
                                          </p:spTgt>
                                        </p:tgtEl>
                                      </p:cBhvr>
                                    </p:animEffect>
                                    <p:anim calcmode="lin" valueType="num">
                                      <p:cBhvr>
                                        <p:cTn id="19" dur="1000" fill="hold"/>
                                        <p:tgtEl>
                                          <p:spTgt spid="62466">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6246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8.xml><?xml version="1.0" encoding="utf-8"?>
<p:sld xmlns:a="http://schemas.openxmlformats.org/drawingml/2006/main" xmlns:r="http://schemas.openxmlformats.org/officeDocument/2006/relationships" xmlns:p="http://schemas.openxmlformats.org/presentationml/2006/main">
  <p:cSld>
    <p:bg>
      <p:bgPr>
        <a:gradFill rotWithShape="0">
          <a:gsLst>
            <a:gs pos="0">
              <a:srgbClr val="E6DCAC"/>
            </a:gs>
            <a:gs pos="12000">
              <a:srgbClr val="E6D78A"/>
            </a:gs>
            <a:gs pos="30000">
              <a:srgbClr val="C7AC4C"/>
            </a:gs>
            <a:gs pos="45000">
              <a:srgbClr val="E6D78A"/>
            </a:gs>
            <a:gs pos="77000">
              <a:srgbClr val="C7AC4C"/>
            </a:gs>
            <a:gs pos="100000">
              <a:srgbClr val="E6DCAC"/>
            </a:gs>
          </a:gsLst>
          <a:lin ang="16200000" scaled="1"/>
        </a:gradFill>
        <a:effectLst/>
      </p:bgPr>
    </p:bg>
    <p:spTree>
      <p:nvGrpSpPr>
        <p:cNvPr id="1" name=""/>
        <p:cNvGrpSpPr/>
        <p:nvPr/>
      </p:nvGrpSpPr>
      <p:grpSpPr>
        <a:xfrm>
          <a:off x="0" y="0"/>
          <a:ext cx="0" cy="0"/>
          <a:chOff x="0" y="0"/>
          <a:chExt cx="0" cy="0"/>
        </a:xfrm>
      </p:grpSpPr>
      <p:sp>
        <p:nvSpPr>
          <p:cNvPr id="63490" name="Content Placeholder 2"/>
          <p:cNvSpPr>
            <a:spLocks noGrp="1"/>
          </p:cNvSpPr>
          <p:nvPr>
            <p:ph idx="1"/>
          </p:nvPr>
        </p:nvSpPr>
        <p:spPr>
          <a:xfrm>
            <a:off x="533400" y="609600"/>
            <a:ext cx="7772400" cy="5213350"/>
          </a:xfrm>
        </p:spPr>
        <p:txBody>
          <a:bodyPr/>
          <a:lstStyle/>
          <a:p>
            <a:pPr eaLnBrk="1" hangingPunct="1">
              <a:defRPr/>
            </a:pPr>
            <a:r>
              <a:rPr lang="en-US" sz="2800" dirty="0" smtClean="0">
                <a:effectLst>
                  <a:outerShdw blurRad="38100" dist="38100" dir="2700000" algn="tl">
                    <a:srgbClr val="000000">
                      <a:alpha val="43137"/>
                    </a:srgbClr>
                  </a:outerShdw>
                </a:effectLst>
              </a:rPr>
              <a:t>Images and clipart are from lds.org, sugardoodle.net, Microsoft Office, and other websites indicating the images were in the public domain. The hymns, scripture story and lesson are primarily from www.lds.org.</a:t>
            </a:r>
          </a:p>
          <a:p>
            <a:pPr eaLnBrk="1" hangingPunct="1">
              <a:defRPr/>
            </a:pPr>
            <a:r>
              <a:rPr lang="en-US" sz="2800" dirty="0" smtClean="0">
                <a:effectLst>
                  <a:outerShdw blurRad="38100" dist="38100" dir="2700000" algn="tl">
                    <a:srgbClr val="000000">
                      <a:alpha val="43137"/>
                    </a:srgbClr>
                  </a:outerShdw>
                </a:effectLst>
              </a:rPr>
              <a:t>Please do not use this presentation for commercial use. Feel free to alter the presentation for use in church or home to suit personal preference.</a:t>
            </a:r>
          </a:p>
          <a:p>
            <a:pPr eaLnBrk="1" hangingPunct="1">
              <a:defRPr/>
            </a:pPr>
            <a:r>
              <a:rPr lang="en-US" sz="2800" dirty="0" smtClean="0">
                <a:effectLst>
                  <a:outerShdw blurRad="38100" dist="38100" dir="2700000" algn="tl">
                    <a:srgbClr val="000000">
                      <a:alpha val="43137"/>
                    </a:srgbClr>
                  </a:outerShdw>
                </a:effectLst>
              </a:rPr>
              <a:t>The presentation is intended to supplement, not replace, the lesson manual or scriptures. Teachers should refer to the manual, scriptures and other resources when preparing and conducting the lesson.</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63490">
                                            <p:txEl>
                                              <p:pRg st="0" end="0"/>
                                            </p:txEl>
                                          </p:spTgt>
                                        </p:tgtEl>
                                        <p:attrNameLst>
                                          <p:attrName>style.visibility</p:attrName>
                                        </p:attrNameLst>
                                      </p:cBhvr>
                                      <p:to>
                                        <p:strVal val="visible"/>
                                      </p:to>
                                    </p:set>
                                    <p:animEffect transition="in" filter="fade">
                                      <p:cBhvr>
                                        <p:cTn id="7" dur="2000"/>
                                        <p:tgtEl>
                                          <p:spTgt spid="63490">
                                            <p:txEl>
                                              <p:pRg st="0" end="0"/>
                                            </p:txEl>
                                          </p:spTgt>
                                        </p:tgtEl>
                                      </p:cBhvr>
                                    </p:animEffect>
                                  </p:childTnLst>
                                </p:cTn>
                              </p:par>
                            </p:childTnLst>
                          </p:cTn>
                        </p:par>
                        <p:par>
                          <p:cTn id="8" fill="hold" nodeType="afterGroup">
                            <p:stCondLst>
                              <p:cond delay="2000"/>
                            </p:stCondLst>
                            <p:childTnLst>
                              <p:par>
                                <p:cTn id="9" presetID="10" presetClass="entr" presetSubtype="0" fill="hold" nodeType="afterEffect">
                                  <p:stCondLst>
                                    <p:cond delay="0"/>
                                  </p:stCondLst>
                                  <p:childTnLst>
                                    <p:set>
                                      <p:cBhvr>
                                        <p:cTn id="10" dur="1" fill="hold">
                                          <p:stCondLst>
                                            <p:cond delay="0"/>
                                          </p:stCondLst>
                                        </p:cTn>
                                        <p:tgtEl>
                                          <p:spTgt spid="63490">
                                            <p:txEl>
                                              <p:pRg st="1" end="1"/>
                                            </p:txEl>
                                          </p:spTgt>
                                        </p:tgtEl>
                                        <p:attrNameLst>
                                          <p:attrName>style.visibility</p:attrName>
                                        </p:attrNameLst>
                                      </p:cBhvr>
                                      <p:to>
                                        <p:strVal val="visible"/>
                                      </p:to>
                                    </p:set>
                                    <p:animEffect transition="in" filter="fade">
                                      <p:cBhvr>
                                        <p:cTn id="11" dur="2000"/>
                                        <p:tgtEl>
                                          <p:spTgt spid="63490">
                                            <p:txEl>
                                              <p:pRg st="1" end="1"/>
                                            </p:txEl>
                                          </p:spTgt>
                                        </p:tgtEl>
                                      </p:cBhvr>
                                    </p:animEffect>
                                  </p:childTnLst>
                                </p:cTn>
                              </p:par>
                            </p:childTnLst>
                          </p:cTn>
                        </p:par>
                        <p:par>
                          <p:cTn id="12" fill="hold" nodeType="afterGroup">
                            <p:stCondLst>
                              <p:cond delay="4000"/>
                            </p:stCondLst>
                            <p:childTnLst>
                              <p:par>
                                <p:cTn id="13" presetID="10" presetClass="entr" presetSubtype="0" fill="hold" nodeType="afterEffect">
                                  <p:stCondLst>
                                    <p:cond delay="0"/>
                                  </p:stCondLst>
                                  <p:childTnLst>
                                    <p:set>
                                      <p:cBhvr>
                                        <p:cTn id="14" dur="1" fill="hold">
                                          <p:stCondLst>
                                            <p:cond delay="0"/>
                                          </p:stCondLst>
                                        </p:cTn>
                                        <p:tgtEl>
                                          <p:spTgt spid="63490">
                                            <p:txEl>
                                              <p:pRg st="2" end="2"/>
                                            </p:txEl>
                                          </p:spTgt>
                                        </p:tgtEl>
                                        <p:attrNameLst>
                                          <p:attrName>style.visibility</p:attrName>
                                        </p:attrNameLst>
                                      </p:cBhvr>
                                      <p:to>
                                        <p:strVal val="visible"/>
                                      </p:to>
                                    </p:set>
                                    <p:animEffect transition="in" filter="fade">
                                      <p:cBhvr>
                                        <p:cTn id="15" dur="2000"/>
                                        <p:tgtEl>
                                          <p:spTgt spid="6349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Placeholder 4"/>
          <p:cNvSpPr>
            <a:spLocks noGrp="1"/>
          </p:cNvSpPr>
          <p:nvPr>
            <p:ph type="body" sz="quarter" idx="10"/>
          </p:nvPr>
        </p:nvSpPr>
        <p:spPr>
          <a:xfrm>
            <a:off x="533400" y="685800"/>
            <a:ext cx="7696200" cy="1993900"/>
          </a:xfrm>
        </p:spPr>
        <p:txBody>
          <a:bodyPr/>
          <a:lstStyle/>
          <a:p>
            <a:pPr>
              <a:defRPr/>
            </a:pPr>
            <a:r>
              <a:rPr lang="en-US" sz="3600" dirty="0" smtClean="0">
                <a:effectLst>
                  <a:outerShdw blurRad="38100" dist="38100" dir="2700000" algn="tl">
                    <a:srgbClr val="000000">
                      <a:alpha val="43137"/>
                    </a:srgbClr>
                  </a:outerShdw>
                </a:effectLst>
              </a:rPr>
              <a:t>A rock cannot hear or answer prayers. It has no power, no life, no personality, and no feelings, and it cannot give or show love.</a:t>
            </a:r>
          </a:p>
        </p:txBody>
      </p:sp>
      <p:pic>
        <p:nvPicPr>
          <p:cNvPr id="11267" name="Picture 6" descr="[rock.JPG]"/>
          <p:cNvPicPr>
            <a:picLocks noChangeAspect="1" noChangeArrowheads="1"/>
          </p:cNvPicPr>
          <p:nvPr/>
        </p:nvPicPr>
        <p:blipFill>
          <a:blip r:embed="rId2"/>
          <a:srcRect/>
          <a:stretch>
            <a:fillRect/>
          </a:stretch>
        </p:blipFill>
        <p:spPr bwMode="auto">
          <a:xfrm>
            <a:off x="5562600" y="2209800"/>
            <a:ext cx="2628900" cy="2109788"/>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7" name="Text Placeholder 4"/>
          <p:cNvSpPr txBox="1">
            <a:spLocks/>
          </p:cNvSpPr>
          <p:nvPr/>
        </p:nvSpPr>
        <p:spPr bwMode="auto">
          <a:xfrm>
            <a:off x="533400" y="2667000"/>
            <a:ext cx="4876800" cy="3490913"/>
          </a:xfrm>
          <a:prstGeom prst="rect">
            <a:avLst/>
          </a:prstGeom>
          <a:noFill/>
          <a:ln w="9525">
            <a:noFill/>
            <a:miter lim="800000"/>
            <a:headEnd/>
            <a:tailEnd/>
          </a:ln>
        </p:spPr>
        <p:txBody>
          <a:bodyPr lIns="0" tIns="0" rIns="0" bIns="0">
            <a:spAutoFit/>
          </a:bodyPr>
          <a:lstStyle/>
          <a:p>
            <a:pPr marL="396875" indent="-396875" defTabSz="912813" eaLnBrk="0" hangingPunct="0">
              <a:lnSpc>
                <a:spcPct val="90000"/>
              </a:lnSpc>
              <a:spcBef>
                <a:spcPct val="20000"/>
              </a:spcBef>
              <a:buFontTx/>
              <a:buBlip>
                <a:blip r:embed="rId3"/>
              </a:buBlip>
              <a:defRPr/>
            </a:pPr>
            <a:r>
              <a:rPr lang="en-US" sz="3600" dirty="0">
                <a:effectLst>
                  <a:outerShdw blurRad="38100" dist="38100" dir="2700000" algn="tl">
                    <a:srgbClr val="000000">
                      <a:alpha val="43137"/>
                    </a:srgbClr>
                  </a:outerShdw>
                </a:effectLst>
                <a:latin typeface="+mn-lt"/>
              </a:rPr>
              <a:t>We will learn about how Elijah tried to teach the Israelites to worship and pray to Heavenly Father instead of nonliving objects or graven images.</a:t>
            </a:r>
            <a:endParaRPr lang="en-US" sz="3200" dirty="0">
              <a:effectLst>
                <a:outerShdw blurRad="38100" dist="38100" dir="2700000" algn="tl">
                  <a:srgbClr val="000000">
                    <a:alpha val="43137"/>
                  </a:srgbClr>
                </a:outerShdw>
              </a:effectLst>
              <a:latin typeface="+mn-lt"/>
            </a:endParaRPr>
          </a:p>
        </p:txBody>
      </p:sp>
      <p:pic>
        <p:nvPicPr>
          <p:cNvPr id="11269" name="Picture 4" descr="http://www.eborg2.com/BibleOT/11-1Kings/1Kings-A01.jpg"/>
          <p:cNvPicPr>
            <a:picLocks noChangeAspect="1" noChangeArrowheads="1"/>
          </p:cNvPicPr>
          <p:nvPr/>
        </p:nvPicPr>
        <p:blipFill>
          <a:blip r:embed="rId4"/>
          <a:srcRect l="2187" b="54771"/>
          <a:stretch>
            <a:fillRect/>
          </a:stretch>
        </p:blipFill>
        <p:spPr bwMode="auto">
          <a:xfrm>
            <a:off x="5562600" y="4446588"/>
            <a:ext cx="2647950" cy="1682750"/>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11266">
                                            <p:txEl>
                                              <p:pRg st="0" end="0"/>
                                            </p:txEl>
                                          </p:spTgt>
                                        </p:tgtEl>
                                        <p:attrNameLst>
                                          <p:attrName>style.visibility</p:attrName>
                                        </p:attrNameLst>
                                      </p:cBhvr>
                                      <p:to>
                                        <p:strVal val="visible"/>
                                      </p:to>
                                    </p:set>
                                    <p:anim calcmode="lin" valueType="num">
                                      <p:cBhvr>
                                        <p:cTn id="7" dur="1000" fill="hold"/>
                                        <p:tgtEl>
                                          <p:spTgt spid="11266">
                                            <p:txEl>
                                              <p:pRg st="0" end="0"/>
                                            </p:txEl>
                                          </p:spTgt>
                                        </p:tgtEl>
                                        <p:attrNameLst>
                                          <p:attrName>ppt_w</p:attrName>
                                        </p:attrNameLst>
                                      </p:cBhvr>
                                      <p:tavLst>
                                        <p:tav tm="0">
                                          <p:val>
                                            <p:strVal val="#ppt_w*0.05"/>
                                          </p:val>
                                        </p:tav>
                                        <p:tav tm="100000">
                                          <p:val>
                                            <p:strVal val="#ppt_w"/>
                                          </p:val>
                                        </p:tav>
                                      </p:tavLst>
                                    </p:anim>
                                    <p:anim calcmode="lin" valueType="num">
                                      <p:cBhvr>
                                        <p:cTn id="8" dur="1000" fill="hold"/>
                                        <p:tgtEl>
                                          <p:spTgt spid="11266">
                                            <p:txEl>
                                              <p:pRg st="0" end="0"/>
                                            </p:txEl>
                                          </p:spTgt>
                                        </p:tgtEl>
                                        <p:attrNameLst>
                                          <p:attrName>ppt_h</p:attrName>
                                        </p:attrNameLst>
                                      </p:cBhvr>
                                      <p:tavLst>
                                        <p:tav tm="0">
                                          <p:val>
                                            <p:strVal val="#ppt_h"/>
                                          </p:val>
                                        </p:tav>
                                        <p:tav tm="100000">
                                          <p:val>
                                            <p:strVal val="#ppt_h"/>
                                          </p:val>
                                        </p:tav>
                                      </p:tavLst>
                                    </p:anim>
                                    <p:anim calcmode="lin" valueType="num">
                                      <p:cBhvr>
                                        <p:cTn id="9" dur="1000" fill="hold"/>
                                        <p:tgtEl>
                                          <p:spTgt spid="11266">
                                            <p:txEl>
                                              <p:pRg st="0" end="0"/>
                                            </p:txEl>
                                          </p:spTgt>
                                        </p:tgtEl>
                                        <p:attrNameLst>
                                          <p:attrName>ppt_x</p:attrName>
                                        </p:attrNameLst>
                                      </p:cBhvr>
                                      <p:tavLst>
                                        <p:tav tm="0">
                                          <p:val>
                                            <p:strVal val="#ppt_x-.2"/>
                                          </p:val>
                                        </p:tav>
                                        <p:tav tm="100000">
                                          <p:val>
                                            <p:strVal val="#ppt_x"/>
                                          </p:val>
                                        </p:tav>
                                      </p:tavLst>
                                    </p:anim>
                                    <p:anim calcmode="lin" valueType="num">
                                      <p:cBhvr>
                                        <p:cTn id="10" dur="1000" fill="hold"/>
                                        <p:tgtEl>
                                          <p:spTgt spid="11266">
                                            <p:txEl>
                                              <p:pRg st="0" end="0"/>
                                            </p:txEl>
                                          </p:spTgt>
                                        </p:tgtEl>
                                        <p:attrNameLst>
                                          <p:attrName>ppt_y</p:attrName>
                                        </p:attrNameLst>
                                      </p:cBhvr>
                                      <p:tavLst>
                                        <p:tav tm="0">
                                          <p:val>
                                            <p:strVal val="#ppt_y"/>
                                          </p:val>
                                        </p:tav>
                                        <p:tav tm="100000">
                                          <p:val>
                                            <p:strVal val="#ppt_y"/>
                                          </p:val>
                                        </p:tav>
                                      </p:tavLst>
                                    </p:anim>
                                    <p:animEffect transition="in" filter="fade">
                                      <p:cBhvr>
                                        <p:cTn id="11" dur="1000"/>
                                        <p:tgtEl>
                                          <p:spTgt spid="11266">
                                            <p:txEl>
                                              <p:pRg st="0" end="0"/>
                                            </p:txEl>
                                          </p:spTgt>
                                        </p:tgtEl>
                                      </p:cBhvr>
                                    </p:animEffect>
                                  </p:childTnLst>
                                </p:cTn>
                              </p:par>
                            </p:childTnLst>
                          </p:cTn>
                        </p:par>
                        <p:par>
                          <p:cTn id="12" fill="hold" nodeType="afterGroup">
                            <p:stCondLst>
                              <p:cond delay="1000"/>
                            </p:stCondLst>
                            <p:childTnLst>
                              <p:par>
                                <p:cTn id="13" presetID="26" presetClass="entr" presetSubtype="0" fill="hold" nodeType="afterEffect">
                                  <p:stCondLst>
                                    <p:cond delay="0"/>
                                  </p:stCondLst>
                                  <p:childTnLst>
                                    <p:set>
                                      <p:cBhvr>
                                        <p:cTn id="14" dur="1" fill="hold">
                                          <p:stCondLst>
                                            <p:cond delay="0"/>
                                          </p:stCondLst>
                                        </p:cTn>
                                        <p:tgtEl>
                                          <p:spTgt spid="11267"/>
                                        </p:tgtEl>
                                        <p:attrNameLst>
                                          <p:attrName>style.visibility</p:attrName>
                                        </p:attrNameLst>
                                      </p:cBhvr>
                                      <p:to>
                                        <p:strVal val="visible"/>
                                      </p:to>
                                    </p:set>
                                    <p:animEffect transition="in" filter="wipe(down)">
                                      <p:cBhvr>
                                        <p:cTn id="15" dur="580">
                                          <p:stCondLst>
                                            <p:cond delay="0"/>
                                          </p:stCondLst>
                                        </p:cTn>
                                        <p:tgtEl>
                                          <p:spTgt spid="11267"/>
                                        </p:tgtEl>
                                      </p:cBhvr>
                                    </p:animEffect>
                                    <p:anim calcmode="lin" valueType="num">
                                      <p:cBhvr>
                                        <p:cTn id="16" dur="1822" tmFilter="0,0; 0.14,0.36; 0.43,0.73; 0.71,0.91; 1.0,1.0">
                                          <p:stCondLst>
                                            <p:cond delay="0"/>
                                          </p:stCondLst>
                                        </p:cTn>
                                        <p:tgtEl>
                                          <p:spTgt spid="11267"/>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11267"/>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11267"/>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11267"/>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11267"/>
                                        </p:tgtEl>
                                        <p:attrNameLst>
                                          <p:attrName>ppt_y</p:attrName>
                                        </p:attrNameLst>
                                      </p:cBhvr>
                                      <p:tavLst>
                                        <p:tav tm="0" fmla="#ppt_y-sin(pi*$)/81">
                                          <p:val>
                                            <p:fltVal val="0"/>
                                          </p:val>
                                        </p:tav>
                                        <p:tav tm="100000">
                                          <p:val>
                                            <p:fltVal val="1"/>
                                          </p:val>
                                        </p:tav>
                                      </p:tavLst>
                                    </p:anim>
                                    <p:animScale>
                                      <p:cBhvr>
                                        <p:cTn id="21" dur="26">
                                          <p:stCondLst>
                                            <p:cond delay="650"/>
                                          </p:stCondLst>
                                        </p:cTn>
                                        <p:tgtEl>
                                          <p:spTgt spid="11267"/>
                                        </p:tgtEl>
                                      </p:cBhvr>
                                      <p:to x="100000" y="60000"/>
                                    </p:animScale>
                                    <p:animScale>
                                      <p:cBhvr>
                                        <p:cTn id="22" dur="166" decel="50000">
                                          <p:stCondLst>
                                            <p:cond delay="676"/>
                                          </p:stCondLst>
                                        </p:cTn>
                                        <p:tgtEl>
                                          <p:spTgt spid="11267"/>
                                        </p:tgtEl>
                                      </p:cBhvr>
                                      <p:to x="100000" y="100000"/>
                                    </p:animScale>
                                    <p:animScale>
                                      <p:cBhvr>
                                        <p:cTn id="23" dur="26">
                                          <p:stCondLst>
                                            <p:cond delay="1312"/>
                                          </p:stCondLst>
                                        </p:cTn>
                                        <p:tgtEl>
                                          <p:spTgt spid="11267"/>
                                        </p:tgtEl>
                                      </p:cBhvr>
                                      <p:to x="100000" y="80000"/>
                                    </p:animScale>
                                    <p:animScale>
                                      <p:cBhvr>
                                        <p:cTn id="24" dur="166" decel="50000">
                                          <p:stCondLst>
                                            <p:cond delay="1338"/>
                                          </p:stCondLst>
                                        </p:cTn>
                                        <p:tgtEl>
                                          <p:spTgt spid="11267"/>
                                        </p:tgtEl>
                                      </p:cBhvr>
                                      <p:to x="100000" y="100000"/>
                                    </p:animScale>
                                    <p:animScale>
                                      <p:cBhvr>
                                        <p:cTn id="25" dur="26">
                                          <p:stCondLst>
                                            <p:cond delay="1642"/>
                                          </p:stCondLst>
                                        </p:cTn>
                                        <p:tgtEl>
                                          <p:spTgt spid="11267"/>
                                        </p:tgtEl>
                                      </p:cBhvr>
                                      <p:to x="100000" y="90000"/>
                                    </p:animScale>
                                    <p:animScale>
                                      <p:cBhvr>
                                        <p:cTn id="26" dur="166" decel="50000">
                                          <p:stCondLst>
                                            <p:cond delay="1668"/>
                                          </p:stCondLst>
                                        </p:cTn>
                                        <p:tgtEl>
                                          <p:spTgt spid="11267"/>
                                        </p:tgtEl>
                                      </p:cBhvr>
                                      <p:to x="100000" y="100000"/>
                                    </p:animScale>
                                    <p:animScale>
                                      <p:cBhvr>
                                        <p:cTn id="27" dur="26">
                                          <p:stCondLst>
                                            <p:cond delay="1808"/>
                                          </p:stCondLst>
                                        </p:cTn>
                                        <p:tgtEl>
                                          <p:spTgt spid="11267"/>
                                        </p:tgtEl>
                                      </p:cBhvr>
                                      <p:to x="100000" y="95000"/>
                                    </p:animScale>
                                    <p:animScale>
                                      <p:cBhvr>
                                        <p:cTn id="28" dur="166" decel="50000">
                                          <p:stCondLst>
                                            <p:cond delay="1834"/>
                                          </p:stCondLst>
                                        </p:cTn>
                                        <p:tgtEl>
                                          <p:spTgt spid="11267"/>
                                        </p:tgtEl>
                                      </p:cBhvr>
                                      <p:to x="100000" y="100000"/>
                                    </p:animScale>
                                  </p:childTnLst>
                                </p:cTn>
                              </p:par>
                            </p:childTnLst>
                          </p:cTn>
                        </p:par>
                      </p:childTnLst>
                    </p:cTn>
                  </p:par>
                  <p:par>
                    <p:cTn id="29" fill="hold" nodeType="clickPar">
                      <p:stCondLst>
                        <p:cond delay="indefinite"/>
                      </p:stCondLst>
                      <p:childTnLst>
                        <p:par>
                          <p:cTn id="30" fill="hold" nodeType="withGroup">
                            <p:stCondLst>
                              <p:cond delay="0"/>
                            </p:stCondLst>
                            <p:childTnLst>
                              <p:par>
                                <p:cTn id="31" presetID="54" presetClass="entr" presetSubtype="0" accel="10000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p:cTn id="33" dur="1000" fill="hold"/>
                                        <p:tgtEl>
                                          <p:spTgt spid="7"/>
                                        </p:tgtEl>
                                        <p:attrNameLst>
                                          <p:attrName>ppt_w</p:attrName>
                                        </p:attrNameLst>
                                      </p:cBhvr>
                                      <p:tavLst>
                                        <p:tav tm="0">
                                          <p:val>
                                            <p:strVal val="#ppt_w*0.05"/>
                                          </p:val>
                                        </p:tav>
                                        <p:tav tm="100000">
                                          <p:val>
                                            <p:strVal val="#ppt_w"/>
                                          </p:val>
                                        </p:tav>
                                      </p:tavLst>
                                    </p:anim>
                                    <p:anim calcmode="lin" valueType="num">
                                      <p:cBhvr>
                                        <p:cTn id="34" dur="1000" fill="hold"/>
                                        <p:tgtEl>
                                          <p:spTgt spid="7"/>
                                        </p:tgtEl>
                                        <p:attrNameLst>
                                          <p:attrName>ppt_h</p:attrName>
                                        </p:attrNameLst>
                                      </p:cBhvr>
                                      <p:tavLst>
                                        <p:tav tm="0">
                                          <p:val>
                                            <p:strVal val="#ppt_h"/>
                                          </p:val>
                                        </p:tav>
                                        <p:tav tm="100000">
                                          <p:val>
                                            <p:strVal val="#ppt_h"/>
                                          </p:val>
                                        </p:tav>
                                      </p:tavLst>
                                    </p:anim>
                                    <p:anim calcmode="lin" valueType="num">
                                      <p:cBhvr>
                                        <p:cTn id="35" dur="1000" fill="hold"/>
                                        <p:tgtEl>
                                          <p:spTgt spid="7"/>
                                        </p:tgtEl>
                                        <p:attrNameLst>
                                          <p:attrName>ppt_x</p:attrName>
                                        </p:attrNameLst>
                                      </p:cBhvr>
                                      <p:tavLst>
                                        <p:tav tm="0">
                                          <p:val>
                                            <p:strVal val="#ppt_x-.2"/>
                                          </p:val>
                                        </p:tav>
                                        <p:tav tm="100000">
                                          <p:val>
                                            <p:strVal val="#ppt_x"/>
                                          </p:val>
                                        </p:tav>
                                      </p:tavLst>
                                    </p:anim>
                                    <p:anim calcmode="lin" valueType="num">
                                      <p:cBhvr>
                                        <p:cTn id="36" dur="1000" fill="hold"/>
                                        <p:tgtEl>
                                          <p:spTgt spid="7"/>
                                        </p:tgtEl>
                                        <p:attrNameLst>
                                          <p:attrName>ppt_y</p:attrName>
                                        </p:attrNameLst>
                                      </p:cBhvr>
                                      <p:tavLst>
                                        <p:tav tm="0">
                                          <p:val>
                                            <p:strVal val="#ppt_y"/>
                                          </p:val>
                                        </p:tav>
                                        <p:tav tm="100000">
                                          <p:val>
                                            <p:strVal val="#ppt_y"/>
                                          </p:val>
                                        </p:tav>
                                      </p:tavLst>
                                    </p:anim>
                                    <p:animEffect transition="in" filter="fade">
                                      <p:cBhvr>
                                        <p:cTn id="37" dur="1000"/>
                                        <p:tgtEl>
                                          <p:spTgt spid="7"/>
                                        </p:tgtEl>
                                      </p:cBhvr>
                                    </p:animEffect>
                                  </p:childTnLst>
                                </p:cTn>
                              </p:par>
                            </p:childTnLst>
                          </p:cTn>
                        </p:par>
                        <p:par>
                          <p:cTn id="38" fill="hold" nodeType="afterGroup">
                            <p:stCondLst>
                              <p:cond delay="1000"/>
                            </p:stCondLst>
                            <p:childTnLst>
                              <p:par>
                                <p:cTn id="39" presetID="16" presetClass="entr" presetSubtype="37" fill="hold" nodeType="afterEffect">
                                  <p:stCondLst>
                                    <p:cond delay="0"/>
                                  </p:stCondLst>
                                  <p:childTnLst>
                                    <p:set>
                                      <p:cBhvr>
                                        <p:cTn id="40" dur="1" fill="hold">
                                          <p:stCondLst>
                                            <p:cond delay="0"/>
                                          </p:stCondLst>
                                        </p:cTn>
                                        <p:tgtEl>
                                          <p:spTgt spid="11269"/>
                                        </p:tgtEl>
                                        <p:attrNameLst>
                                          <p:attrName>style.visibility</p:attrName>
                                        </p:attrNameLst>
                                      </p:cBhvr>
                                      <p:to>
                                        <p:strVal val="visible"/>
                                      </p:to>
                                    </p:set>
                                    <p:animEffect transition="in" filter="barn(outVertical)">
                                      <p:cBhvr>
                                        <p:cTn id="41" dur="1000"/>
                                        <p:tgtEl>
                                          <p:spTgt spid="11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build="p"/>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09601"/>
            <a:ext cx="7391400" cy="5562600"/>
          </a:xfrm>
        </p:spPr>
        <p:txBody>
          <a:bodyPr/>
          <a:lstStyle/>
          <a:p>
            <a:pPr algn="ctr">
              <a:defRPr/>
            </a:pPr>
            <a:r>
              <a:rPr sz="14000" b="1" smtClean="0">
                <a:latin typeface="Juice ITC" pitchFamily="82" charset="0"/>
              </a:rPr>
              <a:t>Elijah and the False Prophets of Baal</a:t>
            </a:r>
            <a:endParaRPr sz="14000" b="1">
              <a:latin typeface="Juice ITC" pitchFamily="82"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bwMode="auto">
          <a:xfrm>
            <a:off x="381000" y="914400"/>
            <a:ext cx="5105400" cy="5097463"/>
          </a:xfrm>
          <a:prstGeom prst="rect">
            <a:avLst/>
          </a:prstGeom>
          <a:noFill/>
          <a:ln w="9525">
            <a:noFill/>
            <a:miter lim="800000"/>
            <a:headEnd/>
            <a:tailEnd/>
          </a:ln>
        </p:spPr>
        <p:txBody>
          <a:bodyPr lIns="0" tIns="0" rIns="0" bIns="0">
            <a:spAutoFit/>
          </a:bodyPr>
          <a:lstStyle/>
          <a:p>
            <a:pPr marL="396875" indent="-396875" defTabSz="912813" eaLnBrk="0" hangingPunct="0">
              <a:lnSpc>
                <a:spcPct val="90000"/>
              </a:lnSpc>
              <a:spcBef>
                <a:spcPct val="20000"/>
              </a:spcBef>
              <a:buFontTx/>
              <a:buBlip>
                <a:blip r:embed="rId2"/>
              </a:buBlip>
              <a:defRPr/>
            </a:pPr>
            <a:r>
              <a:rPr lang="en-US" sz="3600" dirty="0">
                <a:effectLst>
                  <a:outerShdw blurRad="38100" dist="38100" dir="2700000" algn="tl">
                    <a:srgbClr val="000000">
                      <a:alpha val="43137"/>
                    </a:srgbClr>
                  </a:outerShdw>
                </a:effectLst>
                <a:latin typeface="+mn-lt"/>
              </a:rPr>
              <a:t>Elijah was a prophet of God. He had the power of the priesthood and the power of God.</a:t>
            </a:r>
          </a:p>
          <a:p>
            <a:pPr marL="396875" indent="-396875" defTabSz="912813" eaLnBrk="0" hangingPunct="0">
              <a:lnSpc>
                <a:spcPct val="90000"/>
              </a:lnSpc>
              <a:spcBef>
                <a:spcPct val="20000"/>
              </a:spcBef>
              <a:buFontTx/>
              <a:buBlip>
                <a:blip r:embed="rId2"/>
              </a:buBlip>
              <a:defRPr/>
            </a:pPr>
            <a:r>
              <a:rPr lang="en-US" sz="3600" dirty="0">
                <a:effectLst>
                  <a:outerShdw blurRad="38100" dist="38100" dir="2700000" algn="tl">
                    <a:srgbClr val="000000">
                      <a:alpha val="43137"/>
                    </a:srgbClr>
                  </a:outerShdw>
                </a:effectLst>
                <a:latin typeface="+mn-lt"/>
              </a:rPr>
              <a:t>Many wicked people in the kingdom of Israel worshiped an idol named Baal. There were 850 priests of Baal. They were wicked priests. </a:t>
            </a:r>
          </a:p>
        </p:txBody>
      </p:sp>
      <p:pic>
        <p:nvPicPr>
          <p:cNvPr id="13315" name="Picture 2" descr="Image"/>
          <p:cNvPicPr>
            <a:picLocks noChangeAspect="1" noChangeArrowheads="1"/>
          </p:cNvPicPr>
          <p:nvPr/>
        </p:nvPicPr>
        <p:blipFill>
          <a:blip r:embed="rId3"/>
          <a:srcRect/>
          <a:stretch>
            <a:fillRect/>
          </a:stretch>
        </p:blipFill>
        <p:spPr bwMode="auto">
          <a:xfrm>
            <a:off x="5562600" y="685800"/>
            <a:ext cx="2657475" cy="23939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3316" name="Picture 6" descr="http://exministries.files.wordpress.com/2010/06/lake1701.jpg"/>
          <p:cNvPicPr>
            <a:picLocks noChangeAspect="1" noChangeArrowheads="1"/>
          </p:cNvPicPr>
          <p:nvPr/>
        </p:nvPicPr>
        <p:blipFill>
          <a:blip r:embed="rId4"/>
          <a:srcRect l="2837" t="3528"/>
          <a:stretch>
            <a:fillRect/>
          </a:stretch>
        </p:blipFill>
        <p:spPr bwMode="auto">
          <a:xfrm>
            <a:off x="5562600" y="3192463"/>
            <a:ext cx="2686050" cy="2989262"/>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5" fill="hold" grpId="0"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randombar(vertical)">
                                      <p:cBhvr>
                                        <p:cTn id="7" dur="500"/>
                                        <p:tgtEl>
                                          <p:spTgt spid="5">
                                            <p:txEl>
                                              <p:pRg st="0" end="0"/>
                                            </p:txEl>
                                          </p:spTgt>
                                        </p:tgtEl>
                                      </p:cBhvr>
                                    </p:animEffect>
                                  </p:childTnLst>
                                </p:cTn>
                              </p:par>
                            </p:childTnLst>
                          </p:cTn>
                        </p:par>
                        <p:par>
                          <p:cTn id="8" fill="hold" nodeType="afterGroup">
                            <p:stCondLst>
                              <p:cond delay="500"/>
                            </p:stCondLst>
                            <p:childTnLst>
                              <p:par>
                                <p:cTn id="9" presetID="42" presetClass="entr" presetSubtype="0" fill="hold" nodeType="afterEffect">
                                  <p:stCondLst>
                                    <p:cond delay="0"/>
                                  </p:stCondLst>
                                  <p:childTnLst>
                                    <p:set>
                                      <p:cBhvr>
                                        <p:cTn id="10" dur="1" fill="hold">
                                          <p:stCondLst>
                                            <p:cond delay="0"/>
                                          </p:stCondLst>
                                        </p:cTn>
                                        <p:tgtEl>
                                          <p:spTgt spid="13315"/>
                                        </p:tgtEl>
                                        <p:attrNameLst>
                                          <p:attrName>style.visibility</p:attrName>
                                        </p:attrNameLst>
                                      </p:cBhvr>
                                      <p:to>
                                        <p:strVal val="visible"/>
                                      </p:to>
                                    </p:set>
                                    <p:animEffect transition="in" filter="fade">
                                      <p:cBhvr>
                                        <p:cTn id="11" dur="1000"/>
                                        <p:tgtEl>
                                          <p:spTgt spid="13315"/>
                                        </p:tgtEl>
                                      </p:cBhvr>
                                    </p:animEffect>
                                    <p:anim calcmode="lin" valueType="num">
                                      <p:cBhvr>
                                        <p:cTn id="12" dur="1000" fill="hold"/>
                                        <p:tgtEl>
                                          <p:spTgt spid="13315"/>
                                        </p:tgtEl>
                                        <p:attrNameLst>
                                          <p:attrName>ppt_x</p:attrName>
                                        </p:attrNameLst>
                                      </p:cBhvr>
                                      <p:tavLst>
                                        <p:tav tm="0">
                                          <p:val>
                                            <p:strVal val="#ppt_x"/>
                                          </p:val>
                                        </p:tav>
                                        <p:tav tm="100000">
                                          <p:val>
                                            <p:strVal val="#ppt_x"/>
                                          </p:val>
                                        </p:tav>
                                      </p:tavLst>
                                    </p:anim>
                                    <p:anim calcmode="lin" valueType="num">
                                      <p:cBhvr>
                                        <p:cTn id="13" dur="1000" fill="hold"/>
                                        <p:tgtEl>
                                          <p:spTgt spid="13315"/>
                                        </p:tgtEl>
                                        <p:attrNameLst>
                                          <p:attrName>ppt_y</p:attrName>
                                        </p:attrNameLst>
                                      </p:cBhvr>
                                      <p:tavLst>
                                        <p:tav tm="0">
                                          <p:val>
                                            <p:strVal val="#ppt_y+.1"/>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14" presetClass="entr" presetSubtype="10" fill="hold"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randombar(horizontal)">
                                      <p:cBhvr>
                                        <p:cTn id="18" dur="500"/>
                                        <p:tgtEl>
                                          <p:spTgt spid="5">
                                            <p:txEl>
                                              <p:pRg st="1" end="1"/>
                                            </p:txEl>
                                          </p:spTgt>
                                        </p:tgtEl>
                                      </p:cBhvr>
                                    </p:animEffect>
                                  </p:childTnLst>
                                </p:cTn>
                              </p:par>
                            </p:childTnLst>
                          </p:cTn>
                        </p:par>
                        <p:par>
                          <p:cTn id="19" fill="hold" nodeType="afterGroup">
                            <p:stCondLst>
                              <p:cond delay="500"/>
                            </p:stCondLst>
                            <p:childTnLst>
                              <p:par>
                                <p:cTn id="20" presetID="47" presetClass="entr" presetSubtype="0" fill="hold" nodeType="afterEffect">
                                  <p:stCondLst>
                                    <p:cond delay="0"/>
                                  </p:stCondLst>
                                  <p:childTnLst>
                                    <p:set>
                                      <p:cBhvr>
                                        <p:cTn id="21" dur="1" fill="hold">
                                          <p:stCondLst>
                                            <p:cond delay="0"/>
                                          </p:stCondLst>
                                        </p:cTn>
                                        <p:tgtEl>
                                          <p:spTgt spid="13316"/>
                                        </p:tgtEl>
                                        <p:attrNameLst>
                                          <p:attrName>style.visibility</p:attrName>
                                        </p:attrNameLst>
                                      </p:cBhvr>
                                      <p:to>
                                        <p:strVal val="visible"/>
                                      </p:to>
                                    </p:set>
                                    <p:animEffect transition="in" filter="fade">
                                      <p:cBhvr>
                                        <p:cTn id="22" dur="1000"/>
                                        <p:tgtEl>
                                          <p:spTgt spid="13316"/>
                                        </p:tgtEl>
                                      </p:cBhvr>
                                    </p:animEffect>
                                    <p:anim calcmode="lin" valueType="num">
                                      <p:cBhvr>
                                        <p:cTn id="23" dur="1000" fill="hold"/>
                                        <p:tgtEl>
                                          <p:spTgt spid="13316"/>
                                        </p:tgtEl>
                                        <p:attrNameLst>
                                          <p:attrName>ppt_x</p:attrName>
                                        </p:attrNameLst>
                                      </p:cBhvr>
                                      <p:tavLst>
                                        <p:tav tm="0">
                                          <p:val>
                                            <p:strVal val="#ppt_x"/>
                                          </p:val>
                                        </p:tav>
                                        <p:tav tm="100000">
                                          <p:val>
                                            <p:strVal val="#ppt_x"/>
                                          </p:val>
                                        </p:tav>
                                      </p:tavLst>
                                    </p:anim>
                                    <p:anim calcmode="lin" valueType="num">
                                      <p:cBhvr>
                                        <p:cTn id="24" dur="1000" fill="hold"/>
                                        <p:tgtEl>
                                          <p:spTgt spid="133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6" descr="Image"/>
          <p:cNvPicPr>
            <a:picLocks noChangeAspect="1" noChangeArrowheads="1"/>
          </p:cNvPicPr>
          <p:nvPr/>
        </p:nvPicPr>
        <p:blipFill>
          <a:blip r:embed="rId2"/>
          <a:srcRect/>
          <a:stretch>
            <a:fillRect/>
          </a:stretch>
        </p:blipFill>
        <p:spPr bwMode="auto">
          <a:xfrm>
            <a:off x="5486400" y="3709988"/>
            <a:ext cx="2733675" cy="2462212"/>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5" name="Content Placeholder 2"/>
          <p:cNvSpPr txBox="1">
            <a:spLocks/>
          </p:cNvSpPr>
          <p:nvPr/>
        </p:nvSpPr>
        <p:spPr bwMode="auto">
          <a:xfrm>
            <a:off x="457200" y="533400"/>
            <a:ext cx="5029200" cy="5754688"/>
          </a:xfrm>
          <a:prstGeom prst="rect">
            <a:avLst/>
          </a:prstGeom>
          <a:noFill/>
          <a:ln w="9525">
            <a:noFill/>
            <a:miter lim="800000"/>
            <a:headEnd/>
            <a:tailEnd/>
          </a:ln>
        </p:spPr>
        <p:txBody>
          <a:bodyPr lIns="0" tIns="0" rIns="0" bIns="0">
            <a:spAutoFit/>
          </a:bodyPr>
          <a:lstStyle/>
          <a:p>
            <a:pPr marL="396875" indent="-396875" defTabSz="912813" eaLnBrk="0" hangingPunct="0">
              <a:lnSpc>
                <a:spcPct val="90000"/>
              </a:lnSpc>
              <a:spcBef>
                <a:spcPct val="20000"/>
              </a:spcBef>
              <a:buFontTx/>
              <a:buBlip>
                <a:blip r:embed="rId3"/>
              </a:buBlip>
              <a:defRPr/>
            </a:pPr>
            <a:r>
              <a:rPr lang="en-US" sz="3400" dirty="0">
                <a:effectLst>
                  <a:outerShdw blurRad="38100" dist="38100" dir="2700000" algn="tl">
                    <a:srgbClr val="000000">
                      <a:alpha val="43137"/>
                    </a:srgbClr>
                  </a:outerShdw>
                </a:effectLst>
                <a:latin typeface="+mn-lt"/>
              </a:rPr>
              <a:t>The prophet Elijah talked to King Ahab. He told Ahab to bring all his people to a mountain. Elijah wanted the wicked priests of Baal to come, too. </a:t>
            </a:r>
          </a:p>
          <a:p>
            <a:pPr marL="396875" indent="-396875" defTabSz="912813" eaLnBrk="0" hangingPunct="0">
              <a:lnSpc>
                <a:spcPct val="90000"/>
              </a:lnSpc>
              <a:spcBef>
                <a:spcPct val="20000"/>
              </a:spcBef>
              <a:buFontTx/>
              <a:buBlip>
                <a:blip r:embed="rId3"/>
              </a:buBlip>
              <a:defRPr/>
            </a:pPr>
            <a:r>
              <a:rPr lang="en-US" sz="3400" dirty="0">
                <a:effectLst>
                  <a:outerShdw blurRad="38100" dist="38100" dir="2700000" algn="tl">
                    <a:srgbClr val="000000">
                      <a:alpha val="43137"/>
                    </a:srgbClr>
                  </a:outerShdw>
                </a:effectLst>
                <a:latin typeface="+mn-lt"/>
              </a:rPr>
              <a:t>Elijah said they must choose to worship God or Baal. They could not worship both. It is wicked to worship idols. </a:t>
            </a:r>
          </a:p>
        </p:txBody>
      </p:sp>
      <p:pic>
        <p:nvPicPr>
          <p:cNvPr id="14340" name="Picture 4" descr="Image"/>
          <p:cNvPicPr>
            <a:picLocks noChangeAspect="1" noChangeArrowheads="1"/>
          </p:cNvPicPr>
          <p:nvPr/>
        </p:nvPicPr>
        <p:blipFill>
          <a:blip r:embed="rId4"/>
          <a:srcRect/>
          <a:stretch>
            <a:fillRect/>
          </a:stretch>
        </p:blipFill>
        <p:spPr bwMode="auto">
          <a:xfrm>
            <a:off x="5486400" y="685800"/>
            <a:ext cx="2759075" cy="2484438"/>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strVal val="#ppt_w*0.05"/>
                                          </p:val>
                                        </p:tav>
                                        <p:tav tm="100000">
                                          <p:val>
                                            <p:strVal val="#ppt_w"/>
                                          </p:val>
                                        </p:tav>
                                      </p:tavLst>
                                    </p:anim>
                                    <p:anim calcmode="lin" valueType="num">
                                      <p:cBhvr>
                                        <p:cTn id="8" dur="500" fill="hold"/>
                                        <p:tgtEl>
                                          <p:spTgt spid="5">
                                            <p:txEl>
                                              <p:pRg st="0" end="0"/>
                                            </p:txEl>
                                          </p:spTgt>
                                        </p:tgtEl>
                                        <p:attrNameLst>
                                          <p:attrName>ppt_h</p:attrName>
                                        </p:attrNameLst>
                                      </p:cBhvr>
                                      <p:tavLst>
                                        <p:tav tm="0">
                                          <p:val>
                                            <p:strVal val="#ppt_h"/>
                                          </p:val>
                                        </p:tav>
                                        <p:tav tm="100000">
                                          <p:val>
                                            <p:strVal val="#ppt_h"/>
                                          </p:val>
                                        </p:tav>
                                      </p:tavLst>
                                    </p:anim>
                                    <p:anim calcmode="lin" valueType="num">
                                      <p:cBhvr>
                                        <p:cTn id="9" dur="500" fill="hold"/>
                                        <p:tgtEl>
                                          <p:spTgt spid="5">
                                            <p:txEl>
                                              <p:pRg st="0" end="0"/>
                                            </p:txEl>
                                          </p:spTgt>
                                        </p:tgtEl>
                                        <p:attrNameLst>
                                          <p:attrName>ppt_x</p:attrName>
                                        </p:attrNameLst>
                                      </p:cBhvr>
                                      <p:tavLst>
                                        <p:tav tm="0">
                                          <p:val>
                                            <p:strVal val="#ppt_x-.2"/>
                                          </p:val>
                                        </p:tav>
                                        <p:tav tm="100000">
                                          <p:val>
                                            <p:strVal val="#ppt_x"/>
                                          </p:val>
                                        </p:tav>
                                      </p:tavLst>
                                    </p:anim>
                                    <p:anim calcmode="lin" valueType="num">
                                      <p:cBhvr>
                                        <p:cTn id="10" dur="500" fill="hold"/>
                                        <p:tgtEl>
                                          <p:spTgt spid="5">
                                            <p:txEl>
                                              <p:pRg st="0" end="0"/>
                                            </p:txEl>
                                          </p:spTgt>
                                        </p:tgtEl>
                                        <p:attrNameLst>
                                          <p:attrName>ppt_y</p:attrName>
                                        </p:attrNameLst>
                                      </p:cBhvr>
                                      <p:tavLst>
                                        <p:tav tm="0">
                                          <p:val>
                                            <p:strVal val="#ppt_y"/>
                                          </p:val>
                                        </p:tav>
                                        <p:tav tm="100000">
                                          <p:val>
                                            <p:strVal val="#ppt_y"/>
                                          </p:val>
                                        </p:tav>
                                      </p:tavLst>
                                    </p:anim>
                                    <p:animEffect transition="in" filter="fade">
                                      <p:cBhvr>
                                        <p:cTn id="11" dur="500"/>
                                        <p:tgtEl>
                                          <p:spTgt spid="5">
                                            <p:txEl>
                                              <p:pRg st="0" end="0"/>
                                            </p:txEl>
                                          </p:spTgt>
                                        </p:tgtEl>
                                      </p:cBhvr>
                                    </p:animEffect>
                                  </p:childTnLst>
                                </p:cTn>
                              </p:par>
                            </p:childTnLst>
                          </p:cTn>
                        </p:par>
                        <p:par>
                          <p:cTn id="12" fill="hold" nodeType="afterGroup">
                            <p:stCondLst>
                              <p:cond delay="500"/>
                            </p:stCondLst>
                            <p:childTnLst>
                              <p:par>
                                <p:cTn id="13" presetID="2" presetClass="entr" presetSubtype="8" fill="hold" nodeType="afterEffect">
                                  <p:stCondLst>
                                    <p:cond delay="0"/>
                                  </p:stCondLst>
                                  <p:childTnLst>
                                    <p:set>
                                      <p:cBhvr>
                                        <p:cTn id="14" dur="1" fill="hold">
                                          <p:stCondLst>
                                            <p:cond delay="0"/>
                                          </p:stCondLst>
                                        </p:cTn>
                                        <p:tgtEl>
                                          <p:spTgt spid="14340"/>
                                        </p:tgtEl>
                                        <p:attrNameLst>
                                          <p:attrName>style.visibility</p:attrName>
                                        </p:attrNameLst>
                                      </p:cBhvr>
                                      <p:to>
                                        <p:strVal val="visible"/>
                                      </p:to>
                                    </p:set>
                                    <p:anim calcmode="lin" valueType="num">
                                      <p:cBhvr additive="base">
                                        <p:cTn id="15" dur="1000" fill="hold"/>
                                        <p:tgtEl>
                                          <p:spTgt spid="14340"/>
                                        </p:tgtEl>
                                        <p:attrNameLst>
                                          <p:attrName>ppt_x</p:attrName>
                                        </p:attrNameLst>
                                      </p:cBhvr>
                                      <p:tavLst>
                                        <p:tav tm="0">
                                          <p:val>
                                            <p:strVal val="0-#ppt_w/2"/>
                                          </p:val>
                                        </p:tav>
                                        <p:tav tm="100000">
                                          <p:val>
                                            <p:strVal val="#ppt_x"/>
                                          </p:val>
                                        </p:tav>
                                      </p:tavLst>
                                    </p:anim>
                                    <p:anim calcmode="lin" valueType="num">
                                      <p:cBhvr additive="base">
                                        <p:cTn id="16" dur="1000" fill="hold"/>
                                        <p:tgtEl>
                                          <p:spTgt spid="14340"/>
                                        </p:tgtEl>
                                        <p:attrNameLst>
                                          <p:attrName>ppt_y</p:attrName>
                                        </p:attrNameLst>
                                      </p:cBhvr>
                                      <p:tavLst>
                                        <p:tav tm="0">
                                          <p:val>
                                            <p:strVal val="#ppt_y"/>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54" presetClass="entr" presetSubtype="0" accel="100000" fill="hold" grpId="0"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 calcmode="lin" valueType="num">
                                      <p:cBhvr>
                                        <p:cTn id="21" dur="500" fill="hold"/>
                                        <p:tgtEl>
                                          <p:spTgt spid="5">
                                            <p:txEl>
                                              <p:pRg st="1" end="1"/>
                                            </p:txEl>
                                          </p:spTgt>
                                        </p:tgtEl>
                                        <p:attrNameLst>
                                          <p:attrName>ppt_w</p:attrName>
                                        </p:attrNameLst>
                                      </p:cBhvr>
                                      <p:tavLst>
                                        <p:tav tm="0">
                                          <p:val>
                                            <p:strVal val="#ppt_w*0.05"/>
                                          </p:val>
                                        </p:tav>
                                        <p:tav tm="100000">
                                          <p:val>
                                            <p:strVal val="#ppt_w"/>
                                          </p:val>
                                        </p:tav>
                                      </p:tavLst>
                                    </p:anim>
                                    <p:anim calcmode="lin" valueType="num">
                                      <p:cBhvr>
                                        <p:cTn id="22" dur="500" fill="hold"/>
                                        <p:tgtEl>
                                          <p:spTgt spid="5">
                                            <p:txEl>
                                              <p:pRg st="1" end="1"/>
                                            </p:txEl>
                                          </p:spTgt>
                                        </p:tgtEl>
                                        <p:attrNameLst>
                                          <p:attrName>ppt_h</p:attrName>
                                        </p:attrNameLst>
                                      </p:cBhvr>
                                      <p:tavLst>
                                        <p:tav tm="0">
                                          <p:val>
                                            <p:strVal val="#ppt_h"/>
                                          </p:val>
                                        </p:tav>
                                        <p:tav tm="100000">
                                          <p:val>
                                            <p:strVal val="#ppt_h"/>
                                          </p:val>
                                        </p:tav>
                                      </p:tavLst>
                                    </p:anim>
                                    <p:anim calcmode="lin" valueType="num">
                                      <p:cBhvr>
                                        <p:cTn id="23" dur="500" fill="hold"/>
                                        <p:tgtEl>
                                          <p:spTgt spid="5">
                                            <p:txEl>
                                              <p:pRg st="1" end="1"/>
                                            </p:txEl>
                                          </p:spTgt>
                                        </p:tgtEl>
                                        <p:attrNameLst>
                                          <p:attrName>ppt_x</p:attrName>
                                        </p:attrNameLst>
                                      </p:cBhvr>
                                      <p:tavLst>
                                        <p:tav tm="0">
                                          <p:val>
                                            <p:strVal val="#ppt_x-.2"/>
                                          </p:val>
                                        </p:tav>
                                        <p:tav tm="100000">
                                          <p:val>
                                            <p:strVal val="#ppt_x"/>
                                          </p:val>
                                        </p:tav>
                                      </p:tavLst>
                                    </p:anim>
                                    <p:anim calcmode="lin" valueType="num">
                                      <p:cBhvr>
                                        <p:cTn id="24" dur="500" fill="hold"/>
                                        <p:tgtEl>
                                          <p:spTgt spid="5">
                                            <p:txEl>
                                              <p:pRg st="1" end="1"/>
                                            </p:txEl>
                                          </p:spTgt>
                                        </p:tgtEl>
                                        <p:attrNameLst>
                                          <p:attrName>ppt_y</p:attrName>
                                        </p:attrNameLst>
                                      </p:cBhvr>
                                      <p:tavLst>
                                        <p:tav tm="0">
                                          <p:val>
                                            <p:strVal val="#ppt_y"/>
                                          </p:val>
                                        </p:tav>
                                        <p:tav tm="100000">
                                          <p:val>
                                            <p:strVal val="#ppt_y"/>
                                          </p:val>
                                        </p:tav>
                                      </p:tavLst>
                                    </p:anim>
                                    <p:animEffect transition="in" filter="fade">
                                      <p:cBhvr>
                                        <p:cTn id="25" dur="500"/>
                                        <p:tgtEl>
                                          <p:spTgt spid="5">
                                            <p:txEl>
                                              <p:pRg st="1" end="1"/>
                                            </p:txEl>
                                          </p:spTgt>
                                        </p:tgtEl>
                                      </p:cBhvr>
                                    </p:animEffect>
                                  </p:childTnLst>
                                </p:cTn>
                              </p:par>
                            </p:childTnLst>
                          </p:cTn>
                        </p:par>
                        <p:par>
                          <p:cTn id="26" fill="hold" nodeType="afterGroup">
                            <p:stCondLst>
                              <p:cond delay="500"/>
                            </p:stCondLst>
                            <p:childTnLst>
                              <p:par>
                                <p:cTn id="27" presetID="2" presetClass="entr" presetSubtype="1" fill="hold" nodeType="afterEffect">
                                  <p:stCondLst>
                                    <p:cond delay="0"/>
                                  </p:stCondLst>
                                  <p:childTnLst>
                                    <p:set>
                                      <p:cBhvr>
                                        <p:cTn id="28" dur="1" fill="hold">
                                          <p:stCondLst>
                                            <p:cond delay="0"/>
                                          </p:stCondLst>
                                        </p:cTn>
                                        <p:tgtEl>
                                          <p:spTgt spid="14338"/>
                                        </p:tgtEl>
                                        <p:attrNameLst>
                                          <p:attrName>style.visibility</p:attrName>
                                        </p:attrNameLst>
                                      </p:cBhvr>
                                      <p:to>
                                        <p:strVal val="visible"/>
                                      </p:to>
                                    </p:set>
                                    <p:anim calcmode="lin" valueType="num">
                                      <p:cBhvr additive="base">
                                        <p:cTn id="29" dur="1000" fill="hold"/>
                                        <p:tgtEl>
                                          <p:spTgt spid="14338"/>
                                        </p:tgtEl>
                                        <p:attrNameLst>
                                          <p:attrName>ppt_x</p:attrName>
                                        </p:attrNameLst>
                                      </p:cBhvr>
                                      <p:tavLst>
                                        <p:tav tm="0">
                                          <p:val>
                                            <p:strVal val="#ppt_x"/>
                                          </p:val>
                                        </p:tav>
                                        <p:tav tm="100000">
                                          <p:val>
                                            <p:strVal val="#ppt_x"/>
                                          </p:val>
                                        </p:tav>
                                      </p:tavLst>
                                    </p:anim>
                                    <p:anim calcmode="lin" valueType="num">
                                      <p:cBhvr additive="base">
                                        <p:cTn id="30" dur="1000" fill="hold"/>
                                        <p:tgtEl>
                                          <p:spTgt spid="1433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theme/theme1.xml><?xml version="1.0" encoding="utf-8"?>
<a:theme xmlns:a="http://schemas.openxmlformats.org/drawingml/2006/main" name="1_Brushed metal and curves - Gold Brown Segoe">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White with Courier font for code slides">
  <a:themeElements>
    <a:clrScheme name="Blue Template-Template">
      <a:dk1>
        <a:srgbClr val="000000"/>
      </a:dk1>
      <a:lt1>
        <a:srgbClr val="FFFFFF"/>
      </a:lt1>
      <a:dk2>
        <a:srgbClr val="050595"/>
      </a:dk2>
      <a:lt2>
        <a:srgbClr val="FFFFFF"/>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33" ma:contentTypeDescription="Create a new document." ma:contentTypeScope="" ma:versionID="37d3ec2b48d53e45b233ad8f52fe1b11"/>
</file>

<file path=customXml/itemProps1.xml><?xml version="1.0" encoding="utf-8"?>
<ds:datastoreItem xmlns:ds="http://schemas.openxmlformats.org/officeDocument/2006/customXml" ds:itemID="{C3966C7A-6E01-47D9-8B45-D6F3EF9C8427}">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F50CE607-4B37-4974-BFE3-75DCC188DD3B}">
  <ds:schemaRefs>
    <ds:schemaRef ds:uri="http://schemas.microsoft.com/sharepoint/v3/contenttype/forms"/>
  </ds:schemaRefs>
</ds:datastoreItem>
</file>

<file path=customXml/itemProps3.xml><?xml version="1.0" encoding="utf-8"?>
<ds:datastoreItem xmlns:ds="http://schemas.openxmlformats.org/officeDocument/2006/customXml" ds:itemID="{B86DE063-A5C7-4EF7-A150-762075598272}">
  <ds:schemaRefs>
    <ds:schemaRef ds:uri="http://schemas.microsoft.com/office/2006/metadata/contentType"/>
    <ds:schemaRef ds:uri="http://schemas.microsoft.com/office/2006/metadata/properties/metaAttributes"/>
  </ds:schemaRefs>
</ds:datastoreItem>
</file>

<file path=docProps/app.xml><?xml version="1.0" encoding="utf-8"?>
<Properties xmlns="http://schemas.openxmlformats.org/officeDocument/2006/extended-properties" xmlns:vt="http://schemas.openxmlformats.org/officeDocument/2006/docPropsVTypes">
  <Template>1_Brushed metal and curves - Gold Brown Segoe</Template>
  <TotalTime>1870</TotalTime>
  <Words>2844</Words>
  <Application>Microsoft Office PowerPoint</Application>
  <PresentationFormat>On-screen Show (4:3)</PresentationFormat>
  <Paragraphs>182</Paragraphs>
  <Slides>58</Slides>
  <Notes>1</Notes>
  <HiddenSlides>0</HiddenSlides>
  <MMClips>10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58</vt:i4>
      </vt:variant>
    </vt:vector>
  </HeadingPairs>
  <TitlesOfParts>
    <vt:vector size="65" baseType="lpstr">
      <vt:lpstr>Arial</vt:lpstr>
      <vt:lpstr>Calibri</vt:lpstr>
      <vt:lpstr>Courier New</vt:lpstr>
      <vt:lpstr>Tempus Sans ITC</vt:lpstr>
      <vt:lpstr>Comic Sans MS</vt:lpstr>
      <vt:lpstr>1_Brushed metal and curves - Gold Brown Segoe</vt:lpstr>
      <vt:lpstr>White with Courier font for code slides</vt:lpstr>
      <vt:lpstr>Worship Heavenly Father Diligently</vt:lpstr>
      <vt:lpstr>Elijah and the False Prophets of Baal</vt:lpstr>
      <vt:lpstr>Who do you pray to when you need help with a problem?</vt:lpstr>
      <vt:lpstr>PowerPoint Presentation</vt:lpstr>
      <vt:lpstr>PowerPoint Presentation</vt:lpstr>
      <vt:lpstr>PowerPoint Presentation</vt:lpstr>
      <vt:lpstr>Elijah and the False Prophets of Baal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First Article of Faith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 Lived in Heaven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Elijah and the False Prophets of Baal</dc:title>
  <dc:creator>The Covalt Family</dc:creator>
  <cp:lastModifiedBy>Teacher E-Solutions</cp:lastModifiedBy>
  <cp:revision>198</cp:revision>
  <dcterms:created xsi:type="dcterms:W3CDTF">2010-08-24T03:58:11Z</dcterms:created>
  <dcterms:modified xsi:type="dcterms:W3CDTF">2019-01-15T07:28:18Z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TC102867229990</vt:lpwstr>
  </property>
</Properties>
</file>