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3" r:id="rId2"/>
    <p:sldMasterId id="2147483659" r:id="rId3"/>
  </p:sldMasterIdLst>
  <p:sldIdLst>
    <p:sldId id="256" r:id="rId4"/>
    <p:sldId id="287" r:id="rId5"/>
    <p:sldId id="288"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9" r:id="rId36"/>
    <p:sldId id="286" r:id="rId3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lgerian" pitchFamily="82" charset="0"/>
        <a:ea typeface="+mn-ea"/>
        <a:cs typeface="Arial" charset="0"/>
      </a:defRPr>
    </a:lvl1pPr>
    <a:lvl2pPr marL="457200" algn="l" rtl="0" fontAlgn="base">
      <a:spcBef>
        <a:spcPct val="0"/>
      </a:spcBef>
      <a:spcAft>
        <a:spcPct val="0"/>
      </a:spcAft>
      <a:defRPr kern="1200">
        <a:solidFill>
          <a:schemeClr val="tx1"/>
        </a:solidFill>
        <a:latin typeface="Algerian" pitchFamily="82" charset="0"/>
        <a:ea typeface="+mn-ea"/>
        <a:cs typeface="Arial" charset="0"/>
      </a:defRPr>
    </a:lvl2pPr>
    <a:lvl3pPr marL="914400" algn="l" rtl="0" fontAlgn="base">
      <a:spcBef>
        <a:spcPct val="0"/>
      </a:spcBef>
      <a:spcAft>
        <a:spcPct val="0"/>
      </a:spcAft>
      <a:defRPr kern="1200">
        <a:solidFill>
          <a:schemeClr val="tx1"/>
        </a:solidFill>
        <a:latin typeface="Algerian" pitchFamily="82" charset="0"/>
        <a:ea typeface="+mn-ea"/>
        <a:cs typeface="Arial" charset="0"/>
      </a:defRPr>
    </a:lvl3pPr>
    <a:lvl4pPr marL="1371600" algn="l" rtl="0" fontAlgn="base">
      <a:spcBef>
        <a:spcPct val="0"/>
      </a:spcBef>
      <a:spcAft>
        <a:spcPct val="0"/>
      </a:spcAft>
      <a:defRPr kern="1200">
        <a:solidFill>
          <a:schemeClr val="tx1"/>
        </a:solidFill>
        <a:latin typeface="Algerian" pitchFamily="82" charset="0"/>
        <a:ea typeface="+mn-ea"/>
        <a:cs typeface="Arial" charset="0"/>
      </a:defRPr>
    </a:lvl4pPr>
    <a:lvl5pPr marL="1828800" algn="l" rtl="0" fontAlgn="base">
      <a:spcBef>
        <a:spcPct val="0"/>
      </a:spcBef>
      <a:spcAft>
        <a:spcPct val="0"/>
      </a:spcAft>
      <a:defRPr kern="1200">
        <a:solidFill>
          <a:schemeClr val="tx1"/>
        </a:solidFill>
        <a:latin typeface="Algerian" pitchFamily="82" charset="0"/>
        <a:ea typeface="+mn-ea"/>
        <a:cs typeface="Arial" charset="0"/>
      </a:defRPr>
    </a:lvl5pPr>
    <a:lvl6pPr marL="2286000" algn="l" defTabSz="914400" rtl="0" eaLnBrk="1" latinLnBrk="0" hangingPunct="1">
      <a:defRPr kern="1200">
        <a:solidFill>
          <a:schemeClr val="tx1"/>
        </a:solidFill>
        <a:latin typeface="Algerian" pitchFamily="82" charset="0"/>
        <a:ea typeface="+mn-ea"/>
        <a:cs typeface="Arial" charset="0"/>
      </a:defRPr>
    </a:lvl6pPr>
    <a:lvl7pPr marL="2743200" algn="l" defTabSz="914400" rtl="0" eaLnBrk="1" latinLnBrk="0" hangingPunct="1">
      <a:defRPr kern="1200">
        <a:solidFill>
          <a:schemeClr val="tx1"/>
        </a:solidFill>
        <a:latin typeface="Algerian" pitchFamily="82" charset="0"/>
        <a:ea typeface="+mn-ea"/>
        <a:cs typeface="Arial" charset="0"/>
      </a:defRPr>
    </a:lvl7pPr>
    <a:lvl8pPr marL="3200400" algn="l" defTabSz="914400" rtl="0" eaLnBrk="1" latinLnBrk="0" hangingPunct="1">
      <a:defRPr kern="1200">
        <a:solidFill>
          <a:schemeClr val="tx1"/>
        </a:solidFill>
        <a:latin typeface="Algerian" pitchFamily="82" charset="0"/>
        <a:ea typeface="+mn-ea"/>
        <a:cs typeface="Arial" charset="0"/>
      </a:defRPr>
    </a:lvl8pPr>
    <a:lvl9pPr marL="3657600" algn="l" defTabSz="914400" rtl="0" eaLnBrk="1" latinLnBrk="0" hangingPunct="1">
      <a:defRPr kern="1200">
        <a:solidFill>
          <a:schemeClr val="tx1"/>
        </a:solidFill>
        <a:latin typeface="Algerian" pitchFamily="82"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0033"/>
    <a:srgbClr val="33CC33"/>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93" autoAdjust="0"/>
  </p:normalViewPr>
  <p:slideViewPr>
    <p:cSldViewPr>
      <p:cViewPr>
        <p:scale>
          <a:sx n="77" d="100"/>
          <a:sy n="77" d="100"/>
        </p:scale>
        <p:origin x="-58"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gd name="T0" fmla="*/ 5760 w 6027"/>
                <a:gd name="T1" fmla="*/ 1248 h 2296"/>
                <a:gd name="T2" fmla="*/ 0 w 6027"/>
                <a:gd name="T3" fmla="*/ 1248 h 2296"/>
                <a:gd name="T4" fmla="*/ 0 w 6027"/>
                <a:gd name="T5" fmla="*/ 0 h 2296"/>
                <a:gd name="T6" fmla="*/ 5760 w 6027"/>
                <a:gd name="T7" fmla="*/ 0 h 2296"/>
                <a:gd name="T8" fmla="*/ 5760 w 6027"/>
                <a:gd name="T9" fmla="*/ 1248 h 2296"/>
                <a:gd name="T10" fmla="*/ 5760 w 6027"/>
                <a:gd name="T11" fmla="*/ 1248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6"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sp>
        <p:nvSpPr>
          <p:cNvPr id="7" name="Freeform 5"/>
          <p:cNvSpPr>
            <a:spLocks/>
          </p:cNvSpPr>
          <p:nvPr/>
        </p:nvSpPr>
        <p:spPr bwMode="hidden">
          <a:xfrm>
            <a:off x="6242050" y="6269038"/>
            <a:ext cx="2895600" cy="609600"/>
          </a:xfrm>
          <a:custGeom>
            <a:avLst/>
            <a:gdLst>
              <a:gd name="T0" fmla="*/ 2895600 w 5748"/>
              <a:gd name="T1" fmla="*/ 609600 h 246"/>
              <a:gd name="T2" fmla="*/ 0 w 5748"/>
              <a:gd name="T3" fmla="*/ 609600 h 246"/>
              <a:gd name="T4" fmla="*/ 0 w 5748"/>
              <a:gd name="T5" fmla="*/ 0 h 246"/>
              <a:gd name="T6" fmla="*/ 2895600 w 5748"/>
              <a:gd name="T7" fmla="*/ 0 h 246"/>
              <a:gd name="T8" fmla="*/ 2895600 w 5748"/>
              <a:gd name="T9" fmla="*/ 609600 h 246"/>
              <a:gd name="T10" fmla="*/ 2895600 w 5748"/>
              <a:gd name="T11" fmla="*/ 609600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gd name="T0" fmla="*/ 636 w 994"/>
                  <a:gd name="T1" fmla="*/ 373 h 529"/>
                  <a:gd name="T2" fmla="*/ 495 w 994"/>
                  <a:gd name="T3" fmla="*/ 370 h 529"/>
                  <a:gd name="T4" fmla="*/ 280 w 994"/>
                  <a:gd name="T5" fmla="*/ 249 h 529"/>
                  <a:gd name="T6" fmla="*/ 127 w 994"/>
                  <a:gd name="T7" fmla="*/ 66 h 529"/>
                  <a:gd name="T8" fmla="*/ 0 w 994"/>
                  <a:gd name="T9" fmla="*/ 0 h 529"/>
                  <a:gd name="T10" fmla="*/ 22 w 994"/>
                  <a:gd name="T11" fmla="*/ 26 h 529"/>
                  <a:gd name="T12" fmla="*/ 0 w 994"/>
                  <a:gd name="T13" fmla="*/ 65 h 529"/>
                  <a:gd name="T14" fmla="*/ 30 w 994"/>
                  <a:gd name="T15" fmla="*/ 119 h 529"/>
                  <a:gd name="T16" fmla="*/ 75 w 994"/>
                  <a:gd name="T17" fmla="*/ 243 h 529"/>
                  <a:gd name="T18" fmla="*/ 45 w 994"/>
                  <a:gd name="T19" fmla="*/ 422 h 529"/>
                  <a:gd name="T20" fmla="*/ 200 w 994"/>
                  <a:gd name="T21" fmla="*/ 329 h 529"/>
                  <a:gd name="T22" fmla="*/ 592 w 994"/>
                  <a:gd name="T23" fmla="*/ 527 h 529"/>
                  <a:gd name="T24" fmla="*/ 994 w 994"/>
                  <a:gd name="T25" fmla="*/ 529 h 529"/>
                  <a:gd name="T26" fmla="*/ 828 w 994"/>
                  <a:gd name="T27" fmla="*/ 473 h 529"/>
                  <a:gd name="T28" fmla="*/ 636 w 994"/>
                  <a:gd name="T29" fmla="*/ 373 h 5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10"/>
              <p:cNvSpPr>
                <a:spLocks/>
              </p:cNvSpPr>
              <p:nvPr userDrawn="1"/>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6" name="Freeform 13"/>
              <p:cNvSpPr>
                <a:spLocks/>
              </p:cNvSpPr>
              <p:nvPr userDrawn="1"/>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1"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9" name="Freeform 17"/>
            <p:cNvSpPr>
              <a:spLocks/>
            </p:cNvSpPr>
            <p:nvPr userDrawn="1"/>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Freeform 18"/>
            <p:cNvSpPr>
              <a:spLocks/>
            </p:cNvSpPr>
            <p:nvPr userDrawn="1"/>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 name="Freeform 19"/>
            <p:cNvSpPr>
              <a:spLocks/>
            </p:cNvSpPr>
            <p:nvPr userDrawn="1"/>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20"/>
            <p:cNvSpPr>
              <a:spLocks/>
            </p:cNvSpPr>
            <p:nvPr userDrawn="1"/>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21"/>
            <p:cNvSpPr>
              <a:spLocks/>
            </p:cNvSpPr>
            <p:nvPr userDrawn="1"/>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7910" name="Rectangle 22"/>
          <p:cNvSpPr>
            <a:spLocks noGrp="1" noChangeArrowheads="1"/>
          </p:cNvSpPr>
          <p:nvPr>
            <p:ph type="ctrTitle" sz="quarter"/>
          </p:nvPr>
        </p:nvSpPr>
        <p:spPr>
          <a:xfrm>
            <a:off x="457200" y="1447800"/>
            <a:ext cx="8229600" cy="1736725"/>
          </a:xfrm>
        </p:spPr>
        <p:txBody>
          <a:bodyPr/>
          <a:lstStyle>
            <a:lvl1pPr>
              <a:defRPr sz="5400"/>
            </a:lvl1pPr>
          </a:lstStyle>
          <a:p>
            <a:pPr lvl="0"/>
            <a:r>
              <a:rPr lang="en-US" noProof="0" smtClean="0"/>
              <a:t>Click to edit Master title style</a:t>
            </a:r>
          </a:p>
        </p:txBody>
      </p:sp>
      <p:sp>
        <p:nvSpPr>
          <p:cNvPr id="3791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C0C0C0"/>
                  </a:outerShdw>
                </a:effectLst>
              </a:defRPr>
            </a:lvl1pPr>
          </a:lstStyle>
          <a:p>
            <a:pPr lvl="0"/>
            <a:r>
              <a:rPr lang="en-US" noProof="0" smtClean="0"/>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a:p>
        </p:txBody>
      </p:sp>
      <p:sp>
        <p:nvSpPr>
          <p:cNvPr id="25" name="Rectangle 25"/>
          <p:cNvSpPr>
            <a:spLocks noGrp="1" noChangeArrowheads="1"/>
          </p:cNvSpPr>
          <p:nvPr>
            <p:ph type="sldNum" sz="quarter" idx="11"/>
          </p:nvPr>
        </p:nvSpPr>
        <p:spPr/>
        <p:txBody>
          <a:bodyPr/>
          <a:lstStyle>
            <a:lvl1pPr>
              <a:defRPr smtClean="0"/>
            </a:lvl1pPr>
          </a:lstStyle>
          <a:p>
            <a:pPr>
              <a:defRPr/>
            </a:pPr>
            <a:fld id="{8FBF66FA-4C70-4DA6-8582-503E395029E3}" type="slidenum">
              <a:rPr lang="en-US"/>
              <a:pPr>
                <a:defRPr/>
              </a:pPr>
              <a:t>‹#›</a:t>
            </a:fld>
            <a:endParaRPr lang="en-US"/>
          </a:p>
        </p:txBody>
      </p:sp>
      <p:sp>
        <p:nvSpPr>
          <p:cNvPr id="26" name="Rectangle 26"/>
          <p:cNvSpPr>
            <a:spLocks noGrp="1" noChangeArrowheads="1"/>
          </p:cNvSpPr>
          <p:nvPr>
            <p:ph type="ftr" sz="quarter" idx="12"/>
          </p:nvPr>
        </p:nvSpPr>
        <p:spPr/>
        <p:txBody>
          <a:bodyPr/>
          <a:lstStyle>
            <a:lvl1pPr>
              <a:defRPr smtClean="0"/>
            </a:lvl1pPr>
          </a:lstStyle>
          <a:p>
            <a:pPr>
              <a:defRPr/>
            </a:pPr>
            <a:endParaRPr lang="en-US"/>
          </a:p>
        </p:txBody>
      </p:sp>
    </p:spTree>
    <p:extLst>
      <p:ext uri="{BB962C8B-B14F-4D97-AF65-F5344CB8AC3E}">
        <p14:creationId xmlns:p14="http://schemas.microsoft.com/office/powerpoint/2010/main" val="3133494632"/>
      </p:ext>
    </p:extLst>
  </p:cSld>
  <p:clrMapOvr>
    <a:masterClrMapping/>
  </p:clrMapOvr>
  <p:transition advTm="15000"/>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0356AC6C-486B-4022-957B-CDEA01EE5F9B}" type="slidenum">
              <a:rPr lang="en-US"/>
              <a:pPr>
                <a:defRPr/>
              </a:pPr>
              <a:t>‹#›</a:t>
            </a:fld>
            <a:endParaRPr lang="en-US"/>
          </a:p>
        </p:txBody>
      </p:sp>
    </p:spTree>
    <p:extLst>
      <p:ext uri="{BB962C8B-B14F-4D97-AF65-F5344CB8AC3E}">
        <p14:creationId xmlns:p14="http://schemas.microsoft.com/office/powerpoint/2010/main" val="1546124706"/>
      </p:ext>
    </p:extLst>
  </p:cSld>
  <p:clrMapOvr>
    <a:masterClrMapping/>
  </p:clrMapOvr>
  <p:transition advTm="1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2A36917C-F36C-4C42-9692-A8A4CA992CDD}" type="slidenum">
              <a:rPr lang="en-US"/>
              <a:pPr>
                <a:defRPr/>
              </a:pPr>
              <a:t>‹#›</a:t>
            </a:fld>
            <a:endParaRPr lang="en-US"/>
          </a:p>
        </p:txBody>
      </p:sp>
    </p:spTree>
    <p:extLst>
      <p:ext uri="{BB962C8B-B14F-4D97-AF65-F5344CB8AC3E}">
        <p14:creationId xmlns:p14="http://schemas.microsoft.com/office/powerpoint/2010/main" val="318763221"/>
      </p:ext>
    </p:extLst>
  </p:cSld>
  <p:clrMapOvr>
    <a:masterClrMapping/>
  </p:clrMapOvr>
  <p:transition advTm="15000"/>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495800"/>
          </a:xfrm>
        </p:spPr>
        <p:txBody>
          <a:bodyPr/>
          <a:lstStyle/>
          <a:p>
            <a:pPr lvl="0"/>
            <a:endParaRPr lang="en-US" noProof="0" smtClean="0"/>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61B1672C-8C1F-4D83-8877-6E8FF4F8796F}" type="slidenum">
              <a:rPr lang="en-US"/>
              <a:pPr>
                <a:defRPr/>
              </a:pPr>
              <a:t>‹#›</a:t>
            </a:fld>
            <a:endParaRPr lang="en-US"/>
          </a:p>
        </p:txBody>
      </p:sp>
    </p:spTree>
    <p:extLst>
      <p:ext uri="{BB962C8B-B14F-4D97-AF65-F5344CB8AC3E}">
        <p14:creationId xmlns:p14="http://schemas.microsoft.com/office/powerpoint/2010/main" val="594908086"/>
      </p:ext>
    </p:extLst>
  </p:cSld>
  <p:clrMapOvr>
    <a:masterClrMapping/>
  </p:clrMapOvr>
  <p:transition advTm="1500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58000"/>
            <a:chOff x="0" y="0"/>
            <a:chExt cx="5770" cy="4320"/>
          </a:xfrm>
        </p:grpSpPr>
        <p:sp>
          <p:nvSpPr>
            <p:cNvPr id="5"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6"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2"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3"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8"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0"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2"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en-US"/>
            </a:p>
          </p:txBody>
        </p:sp>
        <p:sp>
          <p:nvSpPr>
            <p:cNvPr id="25"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p>
          </p:txBody>
        </p:sp>
      </p:grpSp>
      <p:sp>
        <p:nvSpPr>
          <p:cNvPr id="89112" name="Rectangle 24"/>
          <p:cNvSpPr>
            <a:spLocks noGrp="1" noChangeArrowheads="1"/>
          </p:cNvSpPr>
          <p:nvPr>
            <p:ph type="ctrTitle" sz="quarter"/>
          </p:nvPr>
        </p:nvSpPr>
        <p:spPr>
          <a:xfrm>
            <a:off x="685800" y="1600200"/>
            <a:ext cx="7772400" cy="1828800"/>
          </a:xfrm>
        </p:spPr>
        <p:txBody>
          <a:bodyPr/>
          <a:lstStyle>
            <a:lvl1pPr>
              <a:defRPr sz="4800"/>
            </a:lvl1pPr>
          </a:lstStyle>
          <a:p>
            <a:pPr lvl="0"/>
            <a:r>
              <a:rPr lang="en-US" noProof="0" smtClean="0"/>
              <a:t>Click to edit Master title style</a:t>
            </a:r>
          </a:p>
        </p:txBody>
      </p:sp>
      <p:sp>
        <p:nvSpPr>
          <p:cNvPr id="89113" name="Rectangle 2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pPr lvl="0"/>
            <a:r>
              <a:rPr lang="en-US" noProof="0" smtClean="0"/>
              <a:t>Click to edit Master subtitle style</a:t>
            </a:r>
          </a:p>
        </p:txBody>
      </p:sp>
      <p:sp>
        <p:nvSpPr>
          <p:cNvPr id="26" name="Rectangle 26"/>
          <p:cNvSpPr>
            <a:spLocks noGrp="1" noChangeArrowheads="1"/>
          </p:cNvSpPr>
          <p:nvPr>
            <p:ph type="dt" sz="quarter" idx="10"/>
          </p:nvPr>
        </p:nvSpPr>
        <p:spPr>
          <a:xfrm>
            <a:off x="457200" y="6243638"/>
            <a:ext cx="2133600" cy="457200"/>
          </a:xfrm>
        </p:spPr>
        <p:txBody>
          <a:bodyPr/>
          <a:lstStyle>
            <a:lvl1pPr>
              <a:defRPr smtClean="0"/>
            </a:lvl1pPr>
          </a:lstStyle>
          <a:p>
            <a:pPr>
              <a:defRPr/>
            </a:pPr>
            <a:endParaRPr lang="en-US"/>
          </a:p>
        </p:txBody>
      </p:sp>
      <p:sp>
        <p:nvSpPr>
          <p:cNvPr id="27" name="Rectangle 27"/>
          <p:cNvSpPr>
            <a:spLocks noGrp="1" noChangeArrowheads="1"/>
          </p:cNvSpPr>
          <p:nvPr>
            <p:ph type="ftr" sz="quarter" idx="11"/>
          </p:nvPr>
        </p:nvSpPr>
        <p:spPr/>
        <p:txBody>
          <a:bodyPr/>
          <a:lstStyle>
            <a:lvl1pPr>
              <a:defRPr smtClean="0"/>
            </a:lvl1pPr>
          </a:lstStyle>
          <a:p>
            <a:pPr>
              <a:defRPr/>
            </a:pPr>
            <a:endParaRPr lang="en-US"/>
          </a:p>
        </p:txBody>
      </p:sp>
      <p:sp>
        <p:nvSpPr>
          <p:cNvPr id="28" name="Rectangle 28"/>
          <p:cNvSpPr>
            <a:spLocks noGrp="1" noChangeArrowheads="1"/>
          </p:cNvSpPr>
          <p:nvPr>
            <p:ph type="sldNum" sz="quarter" idx="12"/>
          </p:nvPr>
        </p:nvSpPr>
        <p:spPr/>
        <p:txBody>
          <a:bodyPr/>
          <a:lstStyle>
            <a:lvl1pPr>
              <a:defRPr smtClean="0"/>
            </a:lvl1pPr>
          </a:lstStyle>
          <a:p>
            <a:pPr>
              <a:defRPr/>
            </a:pPr>
            <a:fld id="{21E74313-B53C-4333-827B-0E79CB17D251}" type="slidenum">
              <a:rPr lang="en-US"/>
              <a:pPr>
                <a:defRPr/>
              </a:pPr>
              <a:t>‹#›</a:t>
            </a:fld>
            <a:endParaRPr lang="en-US"/>
          </a:p>
        </p:txBody>
      </p:sp>
    </p:spTree>
    <p:extLst>
      <p:ext uri="{BB962C8B-B14F-4D97-AF65-F5344CB8AC3E}">
        <p14:creationId xmlns:p14="http://schemas.microsoft.com/office/powerpoint/2010/main" val="1338237451"/>
      </p:ext>
    </p:extLst>
  </p:cSld>
  <p:clrMapOvr>
    <a:masterClrMapping/>
  </p:clrMapOvr>
  <p:transition advTm="15000"/>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6"/>
          <p:cNvSpPr>
            <a:spLocks noGrp="1" noChangeArrowheads="1"/>
          </p:cNvSpPr>
          <p:nvPr>
            <p:ph type="ftr" sz="quarter" idx="10"/>
          </p:nvPr>
        </p:nvSpPr>
        <p:spPr>
          <a:ln/>
        </p:spPr>
        <p:txBody>
          <a:bodyPr/>
          <a:lstStyle>
            <a:lvl1pPr>
              <a:defRPr/>
            </a:lvl1pPr>
          </a:lstStyle>
          <a:p>
            <a:pPr>
              <a:defRPr/>
            </a:pPr>
            <a:endParaRPr lang="en-US"/>
          </a:p>
        </p:txBody>
      </p:sp>
      <p:sp>
        <p:nvSpPr>
          <p:cNvPr id="5" name="Rectangle 27"/>
          <p:cNvSpPr>
            <a:spLocks noGrp="1" noChangeArrowheads="1"/>
          </p:cNvSpPr>
          <p:nvPr>
            <p:ph type="sldNum" sz="quarter" idx="11"/>
          </p:nvPr>
        </p:nvSpPr>
        <p:spPr>
          <a:ln/>
        </p:spPr>
        <p:txBody>
          <a:bodyPr/>
          <a:lstStyle>
            <a:lvl1pPr>
              <a:defRPr/>
            </a:lvl1pPr>
          </a:lstStyle>
          <a:p>
            <a:pPr>
              <a:defRPr/>
            </a:pPr>
            <a:fld id="{534D79C8-3CCE-4AF3-8163-867DEEC7BA17}" type="slidenum">
              <a:rPr lang="en-US"/>
              <a:pPr>
                <a:defRPr/>
              </a:pPr>
              <a:t>‹#›</a:t>
            </a:fld>
            <a:endParaRPr lang="en-US"/>
          </a:p>
        </p:txBody>
      </p:sp>
      <p:sp>
        <p:nvSpPr>
          <p:cNvPr id="6"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99103666"/>
      </p:ext>
    </p:extLst>
  </p:cSld>
  <p:clrMapOvr>
    <a:masterClrMapping/>
  </p:clrMapOvr>
  <p:transition advTm="1500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6"/>
          <p:cNvSpPr>
            <a:spLocks noGrp="1" noChangeArrowheads="1"/>
          </p:cNvSpPr>
          <p:nvPr>
            <p:ph type="ftr" sz="quarter" idx="10"/>
          </p:nvPr>
        </p:nvSpPr>
        <p:spPr>
          <a:ln/>
        </p:spPr>
        <p:txBody>
          <a:bodyPr/>
          <a:lstStyle>
            <a:lvl1pPr>
              <a:defRPr/>
            </a:lvl1pPr>
          </a:lstStyle>
          <a:p>
            <a:pPr>
              <a:defRPr/>
            </a:pPr>
            <a:endParaRPr lang="en-US"/>
          </a:p>
        </p:txBody>
      </p:sp>
      <p:sp>
        <p:nvSpPr>
          <p:cNvPr id="5" name="Rectangle 27"/>
          <p:cNvSpPr>
            <a:spLocks noGrp="1" noChangeArrowheads="1"/>
          </p:cNvSpPr>
          <p:nvPr>
            <p:ph type="sldNum" sz="quarter" idx="11"/>
          </p:nvPr>
        </p:nvSpPr>
        <p:spPr>
          <a:ln/>
        </p:spPr>
        <p:txBody>
          <a:bodyPr/>
          <a:lstStyle>
            <a:lvl1pPr>
              <a:defRPr/>
            </a:lvl1pPr>
          </a:lstStyle>
          <a:p>
            <a:pPr>
              <a:defRPr/>
            </a:pPr>
            <a:fld id="{C5F3614F-D3B8-46FF-A8F5-2C43E9A45B7C}" type="slidenum">
              <a:rPr lang="en-US"/>
              <a:pPr>
                <a:defRPr/>
              </a:pPr>
              <a:t>‹#›</a:t>
            </a:fld>
            <a:endParaRPr lang="en-US"/>
          </a:p>
        </p:txBody>
      </p:sp>
      <p:sp>
        <p:nvSpPr>
          <p:cNvPr id="6"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89587304"/>
      </p:ext>
    </p:extLst>
  </p:cSld>
  <p:clrMapOvr>
    <a:masterClrMapping/>
  </p:clrMapOvr>
  <p:transition advTm="1500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6"/>
          <p:cNvSpPr>
            <a:spLocks noGrp="1" noChangeArrowheads="1"/>
          </p:cNvSpPr>
          <p:nvPr>
            <p:ph type="ftr" sz="quarter" idx="10"/>
          </p:nvPr>
        </p:nvSpPr>
        <p:spPr>
          <a:ln/>
        </p:spPr>
        <p:txBody>
          <a:bodyPr/>
          <a:lstStyle>
            <a:lvl1pPr>
              <a:defRPr/>
            </a:lvl1pPr>
          </a:lstStyle>
          <a:p>
            <a:pPr>
              <a:defRPr/>
            </a:pPr>
            <a:endParaRPr lang="en-US"/>
          </a:p>
        </p:txBody>
      </p:sp>
      <p:sp>
        <p:nvSpPr>
          <p:cNvPr id="6" name="Rectangle 27"/>
          <p:cNvSpPr>
            <a:spLocks noGrp="1" noChangeArrowheads="1"/>
          </p:cNvSpPr>
          <p:nvPr>
            <p:ph type="sldNum" sz="quarter" idx="11"/>
          </p:nvPr>
        </p:nvSpPr>
        <p:spPr>
          <a:ln/>
        </p:spPr>
        <p:txBody>
          <a:bodyPr/>
          <a:lstStyle>
            <a:lvl1pPr>
              <a:defRPr/>
            </a:lvl1pPr>
          </a:lstStyle>
          <a:p>
            <a:pPr>
              <a:defRPr/>
            </a:pPr>
            <a:fld id="{AFA8E6EF-EB4E-41FE-BF7C-DF26E9DAF8DA}" type="slidenum">
              <a:rPr lang="en-US"/>
              <a:pPr>
                <a:defRPr/>
              </a:pPr>
              <a:t>‹#›</a:t>
            </a:fld>
            <a:endParaRPr lang="en-US"/>
          </a:p>
        </p:txBody>
      </p:sp>
      <p:sp>
        <p:nvSpPr>
          <p:cNvPr id="7"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01510645"/>
      </p:ext>
    </p:extLst>
  </p:cSld>
  <p:clrMapOvr>
    <a:masterClrMapping/>
  </p:clrMapOvr>
  <p:transition advTm="1500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6"/>
          <p:cNvSpPr>
            <a:spLocks noGrp="1" noChangeArrowheads="1"/>
          </p:cNvSpPr>
          <p:nvPr>
            <p:ph type="ftr" sz="quarter" idx="10"/>
          </p:nvPr>
        </p:nvSpPr>
        <p:spPr>
          <a:ln/>
        </p:spPr>
        <p:txBody>
          <a:bodyPr/>
          <a:lstStyle>
            <a:lvl1pPr>
              <a:defRPr/>
            </a:lvl1pPr>
          </a:lstStyle>
          <a:p>
            <a:pPr>
              <a:defRPr/>
            </a:pPr>
            <a:endParaRPr lang="en-US"/>
          </a:p>
        </p:txBody>
      </p:sp>
      <p:sp>
        <p:nvSpPr>
          <p:cNvPr id="8" name="Rectangle 27"/>
          <p:cNvSpPr>
            <a:spLocks noGrp="1" noChangeArrowheads="1"/>
          </p:cNvSpPr>
          <p:nvPr>
            <p:ph type="sldNum" sz="quarter" idx="11"/>
          </p:nvPr>
        </p:nvSpPr>
        <p:spPr>
          <a:ln/>
        </p:spPr>
        <p:txBody>
          <a:bodyPr/>
          <a:lstStyle>
            <a:lvl1pPr>
              <a:defRPr/>
            </a:lvl1pPr>
          </a:lstStyle>
          <a:p>
            <a:pPr>
              <a:defRPr/>
            </a:pPr>
            <a:fld id="{A2D5CDB6-1EED-478C-8670-8169EA7B04B1}" type="slidenum">
              <a:rPr lang="en-US"/>
              <a:pPr>
                <a:defRPr/>
              </a:pPr>
              <a:t>‹#›</a:t>
            </a:fld>
            <a:endParaRPr lang="en-US"/>
          </a:p>
        </p:txBody>
      </p:sp>
      <p:sp>
        <p:nvSpPr>
          <p:cNvPr id="9"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23637509"/>
      </p:ext>
    </p:extLst>
  </p:cSld>
  <p:clrMapOvr>
    <a:masterClrMapping/>
  </p:clrMapOvr>
  <p:transition advTm="1500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6"/>
          <p:cNvSpPr>
            <a:spLocks noGrp="1" noChangeArrowheads="1"/>
          </p:cNvSpPr>
          <p:nvPr>
            <p:ph type="ftr" sz="quarter" idx="10"/>
          </p:nvPr>
        </p:nvSpPr>
        <p:spPr>
          <a:ln/>
        </p:spPr>
        <p:txBody>
          <a:bodyPr/>
          <a:lstStyle>
            <a:lvl1pPr>
              <a:defRPr/>
            </a:lvl1pPr>
          </a:lstStyle>
          <a:p>
            <a:pPr>
              <a:defRPr/>
            </a:pPr>
            <a:endParaRPr lang="en-US"/>
          </a:p>
        </p:txBody>
      </p:sp>
      <p:sp>
        <p:nvSpPr>
          <p:cNvPr id="4" name="Rectangle 27"/>
          <p:cNvSpPr>
            <a:spLocks noGrp="1" noChangeArrowheads="1"/>
          </p:cNvSpPr>
          <p:nvPr>
            <p:ph type="sldNum" sz="quarter" idx="11"/>
          </p:nvPr>
        </p:nvSpPr>
        <p:spPr>
          <a:ln/>
        </p:spPr>
        <p:txBody>
          <a:bodyPr/>
          <a:lstStyle>
            <a:lvl1pPr>
              <a:defRPr/>
            </a:lvl1pPr>
          </a:lstStyle>
          <a:p>
            <a:pPr>
              <a:defRPr/>
            </a:pPr>
            <a:fld id="{D45AA90F-14DD-4D77-83E2-92041DF422A3}" type="slidenum">
              <a:rPr lang="en-US"/>
              <a:pPr>
                <a:defRPr/>
              </a:pPr>
              <a:t>‹#›</a:t>
            </a:fld>
            <a:endParaRPr lang="en-US"/>
          </a:p>
        </p:txBody>
      </p:sp>
      <p:sp>
        <p:nvSpPr>
          <p:cNvPr id="5"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080885099"/>
      </p:ext>
    </p:extLst>
  </p:cSld>
  <p:clrMapOvr>
    <a:masterClrMapping/>
  </p:clrMapOvr>
  <p:transition advTm="1500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6"/>
          <p:cNvSpPr>
            <a:spLocks noGrp="1" noChangeArrowheads="1"/>
          </p:cNvSpPr>
          <p:nvPr>
            <p:ph type="ftr" sz="quarter" idx="10"/>
          </p:nvPr>
        </p:nvSpPr>
        <p:spPr>
          <a:ln/>
        </p:spPr>
        <p:txBody>
          <a:bodyPr/>
          <a:lstStyle>
            <a:lvl1pPr>
              <a:defRPr/>
            </a:lvl1pPr>
          </a:lstStyle>
          <a:p>
            <a:pPr>
              <a:defRPr/>
            </a:pPr>
            <a:endParaRPr lang="en-US"/>
          </a:p>
        </p:txBody>
      </p:sp>
      <p:sp>
        <p:nvSpPr>
          <p:cNvPr id="3" name="Rectangle 27"/>
          <p:cNvSpPr>
            <a:spLocks noGrp="1" noChangeArrowheads="1"/>
          </p:cNvSpPr>
          <p:nvPr>
            <p:ph type="sldNum" sz="quarter" idx="11"/>
          </p:nvPr>
        </p:nvSpPr>
        <p:spPr>
          <a:ln/>
        </p:spPr>
        <p:txBody>
          <a:bodyPr/>
          <a:lstStyle>
            <a:lvl1pPr>
              <a:defRPr/>
            </a:lvl1pPr>
          </a:lstStyle>
          <a:p>
            <a:pPr>
              <a:defRPr/>
            </a:pPr>
            <a:fld id="{4F86CD18-83AC-4DD3-B537-65C19D2B6857}" type="slidenum">
              <a:rPr lang="en-US"/>
              <a:pPr>
                <a:defRPr/>
              </a:pPr>
              <a:t>‹#›</a:t>
            </a:fld>
            <a:endParaRPr lang="en-US"/>
          </a:p>
        </p:txBody>
      </p:sp>
      <p:sp>
        <p:nvSpPr>
          <p:cNvPr id="4"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163836865"/>
      </p:ext>
    </p:extLst>
  </p:cSld>
  <p:clrMapOvr>
    <a:masterClrMapping/>
  </p:clrMapOvr>
  <p:transition advTm="1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1A2E4B9B-1C3E-48EF-8249-F07E74A39710}" type="slidenum">
              <a:rPr lang="en-US"/>
              <a:pPr>
                <a:defRPr/>
              </a:pPr>
              <a:t>‹#›</a:t>
            </a:fld>
            <a:endParaRPr lang="en-US"/>
          </a:p>
        </p:txBody>
      </p:sp>
    </p:spTree>
    <p:extLst>
      <p:ext uri="{BB962C8B-B14F-4D97-AF65-F5344CB8AC3E}">
        <p14:creationId xmlns:p14="http://schemas.microsoft.com/office/powerpoint/2010/main" val="1794851508"/>
      </p:ext>
    </p:extLst>
  </p:cSld>
  <p:clrMapOvr>
    <a:masterClrMapping/>
  </p:clrMapOvr>
  <p:transition advTm="15000"/>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6"/>
          <p:cNvSpPr>
            <a:spLocks noGrp="1" noChangeArrowheads="1"/>
          </p:cNvSpPr>
          <p:nvPr>
            <p:ph type="ftr" sz="quarter" idx="10"/>
          </p:nvPr>
        </p:nvSpPr>
        <p:spPr>
          <a:ln/>
        </p:spPr>
        <p:txBody>
          <a:bodyPr/>
          <a:lstStyle>
            <a:lvl1pPr>
              <a:defRPr/>
            </a:lvl1pPr>
          </a:lstStyle>
          <a:p>
            <a:pPr>
              <a:defRPr/>
            </a:pPr>
            <a:endParaRPr lang="en-US"/>
          </a:p>
        </p:txBody>
      </p:sp>
      <p:sp>
        <p:nvSpPr>
          <p:cNvPr id="6" name="Rectangle 27"/>
          <p:cNvSpPr>
            <a:spLocks noGrp="1" noChangeArrowheads="1"/>
          </p:cNvSpPr>
          <p:nvPr>
            <p:ph type="sldNum" sz="quarter" idx="11"/>
          </p:nvPr>
        </p:nvSpPr>
        <p:spPr>
          <a:ln/>
        </p:spPr>
        <p:txBody>
          <a:bodyPr/>
          <a:lstStyle>
            <a:lvl1pPr>
              <a:defRPr/>
            </a:lvl1pPr>
          </a:lstStyle>
          <a:p>
            <a:pPr>
              <a:defRPr/>
            </a:pPr>
            <a:fld id="{371B60FE-EA20-4A66-B1EA-D430096007BA}" type="slidenum">
              <a:rPr lang="en-US"/>
              <a:pPr>
                <a:defRPr/>
              </a:pPr>
              <a:t>‹#›</a:t>
            </a:fld>
            <a:endParaRPr lang="en-US"/>
          </a:p>
        </p:txBody>
      </p:sp>
      <p:sp>
        <p:nvSpPr>
          <p:cNvPr id="7"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0829046"/>
      </p:ext>
    </p:extLst>
  </p:cSld>
  <p:clrMapOvr>
    <a:masterClrMapping/>
  </p:clrMapOvr>
  <p:transition advTm="1500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6"/>
          <p:cNvSpPr>
            <a:spLocks noGrp="1" noChangeArrowheads="1"/>
          </p:cNvSpPr>
          <p:nvPr>
            <p:ph type="ftr" sz="quarter" idx="10"/>
          </p:nvPr>
        </p:nvSpPr>
        <p:spPr>
          <a:ln/>
        </p:spPr>
        <p:txBody>
          <a:bodyPr/>
          <a:lstStyle>
            <a:lvl1pPr>
              <a:defRPr/>
            </a:lvl1pPr>
          </a:lstStyle>
          <a:p>
            <a:pPr>
              <a:defRPr/>
            </a:pPr>
            <a:endParaRPr lang="en-US"/>
          </a:p>
        </p:txBody>
      </p:sp>
      <p:sp>
        <p:nvSpPr>
          <p:cNvPr id="6" name="Rectangle 27"/>
          <p:cNvSpPr>
            <a:spLocks noGrp="1" noChangeArrowheads="1"/>
          </p:cNvSpPr>
          <p:nvPr>
            <p:ph type="sldNum" sz="quarter" idx="11"/>
          </p:nvPr>
        </p:nvSpPr>
        <p:spPr>
          <a:ln/>
        </p:spPr>
        <p:txBody>
          <a:bodyPr/>
          <a:lstStyle>
            <a:lvl1pPr>
              <a:defRPr/>
            </a:lvl1pPr>
          </a:lstStyle>
          <a:p>
            <a:pPr>
              <a:defRPr/>
            </a:pPr>
            <a:fld id="{9BFE1EF4-9761-48F2-84A2-9B6671839D21}" type="slidenum">
              <a:rPr lang="en-US"/>
              <a:pPr>
                <a:defRPr/>
              </a:pPr>
              <a:t>‹#›</a:t>
            </a:fld>
            <a:endParaRPr lang="en-US"/>
          </a:p>
        </p:txBody>
      </p:sp>
      <p:sp>
        <p:nvSpPr>
          <p:cNvPr id="7"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82657216"/>
      </p:ext>
    </p:extLst>
  </p:cSld>
  <p:clrMapOvr>
    <a:masterClrMapping/>
  </p:clrMapOvr>
  <p:transition advTm="1500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6"/>
          <p:cNvSpPr>
            <a:spLocks noGrp="1" noChangeArrowheads="1"/>
          </p:cNvSpPr>
          <p:nvPr>
            <p:ph type="ftr" sz="quarter" idx="10"/>
          </p:nvPr>
        </p:nvSpPr>
        <p:spPr>
          <a:ln/>
        </p:spPr>
        <p:txBody>
          <a:bodyPr/>
          <a:lstStyle>
            <a:lvl1pPr>
              <a:defRPr/>
            </a:lvl1pPr>
          </a:lstStyle>
          <a:p>
            <a:pPr>
              <a:defRPr/>
            </a:pPr>
            <a:endParaRPr lang="en-US"/>
          </a:p>
        </p:txBody>
      </p:sp>
      <p:sp>
        <p:nvSpPr>
          <p:cNvPr id="5" name="Rectangle 27"/>
          <p:cNvSpPr>
            <a:spLocks noGrp="1" noChangeArrowheads="1"/>
          </p:cNvSpPr>
          <p:nvPr>
            <p:ph type="sldNum" sz="quarter" idx="11"/>
          </p:nvPr>
        </p:nvSpPr>
        <p:spPr>
          <a:ln/>
        </p:spPr>
        <p:txBody>
          <a:bodyPr/>
          <a:lstStyle>
            <a:lvl1pPr>
              <a:defRPr/>
            </a:lvl1pPr>
          </a:lstStyle>
          <a:p>
            <a:pPr>
              <a:defRPr/>
            </a:pPr>
            <a:fld id="{8F429410-EE12-4A0E-B1F9-BA25EB23F1B0}" type="slidenum">
              <a:rPr lang="en-US"/>
              <a:pPr>
                <a:defRPr/>
              </a:pPr>
              <a:t>‹#›</a:t>
            </a:fld>
            <a:endParaRPr lang="en-US"/>
          </a:p>
        </p:txBody>
      </p:sp>
      <p:sp>
        <p:nvSpPr>
          <p:cNvPr id="6"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609138724"/>
      </p:ext>
    </p:extLst>
  </p:cSld>
  <p:clrMapOvr>
    <a:masterClrMapping/>
  </p:clrMapOvr>
  <p:transition advTm="1500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6"/>
          <p:cNvSpPr>
            <a:spLocks noGrp="1" noChangeArrowheads="1"/>
          </p:cNvSpPr>
          <p:nvPr>
            <p:ph type="ftr" sz="quarter" idx="10"/>
          </p:nvPr>
        </p:nvSpPr>
        <p:spPr>
          <a:ln/>
        </p:spPr>
        <p:txBody>
          <a:bodyPr/>
          <a:lstStyle>
            <a:lvl1pPr>
              <a:defRPr/>
            </a:lvl1pPr>
          </a:lstStyle>
          <a:p>
            <a:pPr>
              <a:defRPr/>
            </a:pPr>
            <a:endParaRPr lang="en-US"/>
          </a:p>
        </p:txBody>
      </p:sp>
      <p:sp>
        <p:nvSpPr>
          <p:cNvPr id="5" name="Rectangle 27"/>
          <p:cNvSpPr>
            <a:spLocks noGrp="1" noChangeArrowheads="1"/>
          </p:cNvSpPr>
          <p:nvPr>
            <p:ph type="sldNum" sz="quarter" idx="11"/>
          </p:nvPr>
        </p:nvSpPr>
        <p:spPr>
          <a:ln/>
        </p:spPr>
        <p:txBody>
          <a:bodyPr/>
          <a:lstStyle>
            <a:lvl1pPr>
              <a:defRPr/>
            </a:lvl1pPr>
          </a:lstStyle>
          <a:p>
            <a:pPr>
              <a:defRPr/>
            </a:pPr>
            <a:fld id="{D1C1F4AF-4A93-42F6-A2F6-84E6B2BC83A8}" type="slidenum">
              <a:rPr lang="en-US"/>
              <a:pPr>
                <a:defRPr/>
              </a:pPr>
              <a:t>‹#›</a:t>
            </a:fld>
            <a:endParaRPr lang="en-US"/>
          </a:p>
        </p:txBody>
      </p:sp>
      <p:sp>
        <p:nvSpPr>
          <p:cNvPr id="6"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445634546"/>
      </p:ext>
    </p:extLst>
  </p:cSld>
  <p:clrMapOvr>
    <a:masterClrMapping/>
  </p:clrMapOvr>
  <p:transition advTm="15000"/>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6"/>
          <p:cNvSpPr>
            <a:spLocks noGrp="1" noChangeArrowheads="1"/>
          </p:cNvSpPr>
          <p:nvPr>
            <p:ph type="ftr" sz="quarter" idx="10"/>
          </p:nvPr>
        </p:nvSpPr>
        <p:spPr>
          <a:ln/>
        </p:spPr>
        <p:txBody>
          <a:bodyPr/>
          <a:lstStyle>
            <a:lvl1pPr>
              <a:defRPr/>
            </a:lvl1pPr>
          </a:lstStyle>
          <a:p>
            <a:pPr>
              <a:defRPr/>
            </a:pPr>
            <a:endParaRPr lang="en-US"/>
          </a:p>
        </p:txBody>
      </p:sp>
      <p:sp>
        <p:nvSpPr>
          <p:cNvPr id="6" name="Rectangle 27"/>
          <p:cNvSpPr>
            <a:spLocks noGrp="1" noChangeArrowheads="1"/>
          </p:cNvSpPr>
          <p:nvPr>
            <p:ph type="sldNum" sz="quarter" idx="11"/>
          </p:nvPr>
        </p:nvSpPr>
        <p:spPr>
          <a:ln/>
        </p:spPr>
        <p:txBody>
          <a:bodyPr/>
          <a:lstStyle>
            <a:lvl1pPr>
              <a:defRPr/>
            </a:lvl1pPr>
          </a:lstStyle>
          <a:p>
            <a:pPr>
              <a:defRPr/>
            </a:pPr>
            <a:fld id="{9D5BD580-1953-40A9-95BE-79CA99BEF07B}" type="slidenum">
              <a:rPr lang="en-US"/>
              <a:pPr>
                <a:defRPr/>
              </a:pPr>
              <a:t>‹#›</a:t>
            </a:fld>
            <a:endParaRPr lang="en-US"/>
          </a:p>
        </p:txBody>
      </p:sp>
      <p:sp>
        <p:nvSpPr>
          <p:cNvPr id="7" name="Rectangle 28"/>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24200259"/>
      </p:ext>
    </p:extLst>
  </p:cSld>
  <p:clrMapOvr>
    <a:masterClrMapping/>
  </p:clrMapOvr>
  <p:transition advTm="1500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59875" cy="6870700"/>
            <a:chOff x="0" y="0"/>
            <a:chExt cx="5770" cy="4328"/>
          </a:xfrm>
        </p:grpSpPr>
        <p:sp>
          <p:nvSpPr>
            <p:cNvPr id="5"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atin typeface="Arial" charset="0"/>
              </a:endParaRPr>
            </a:p>
          </p:txBody>
        </p:sp>
        <p:sp>
          <p:nvSpPr>
            <p:cNvPr id="6"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atin typeface="Arial" charset="0"/>
              </a:endParaRPr>
            </a:p>
          </p:txBody>
        </p:sp>
        <p:sp>
          <p:nvSpPr>
            <p:cNvPr id="7"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kumimoji="1" lang="en-US">
                <a:latin typeface="Arial" charset="0"/>
              </a:endParaRPr>
            </a:p>
          </p:txBody>
        </p:sp>
        <p:grpSp>
          <p:nvGrpSpPr>
            <p:cNvPr id="8" name="Group 6"/>
            <p:cNvGrpSpPr>
              <a:grpSpLocks/>
            </p:cNvGrpSpPr>
            <p:nvPr/>
          </p:nvGrpSpPr>
          <p:grpSpPr bwMode="auto">
            <a:xfrm>
              <a:off x="4944" y="1"/>
              <a:ext cx="816" cy="3974"/>
              <a:chOff x="4944" y="1"/>
              <a:chExt cx="816" cy="3974"/>
            </a:xfrm>
          </p:grpSpPr>
          <p:grpSp>
            <p:nvGrpSpPr>
              <p:cNvPr id="20" name="Group 7"/>
              <p:cNvGrpSpPr>
                <a:grpSpLocks/>
              </p:cNvGrpSpPr>
              <p:nvPr userDrawn="1"/>
            </p:nvGrpSpPr>
            <p:grpSpPr bwMode="auto">
              <a:xfrm>
                <a:off x="5280" y="1"/>
                <a:ext cx="480" cy="1430"/>
                <a:chOff x="5280" y="1"/>
                <a:chExt cx="480" cy="1430"/>
              </a:xfrm>
            </p:grpSpPr>
            <p:grpSp>
              <p:nvGrpSpPr>
                <p:cNvPr id="41" name="Group 8"/>
                <p:cNvGrpSpPr>
                  <a:grpSpLocks/>
                </p:cNvGrpSpPr>
                <p:nvPr userDrawn="1"/>
              </p:nvGrpSpPr>
              <p:grpSpPr bwMode="auto">
                <a:xfrm rot="-5400000">
                  <a:off x="5484" y="0"/>
                  <a:ext cx="174" cy="176"/>
                  <a:chOff x="1657" y="323"/>
                  <a:chExt cx="1691" cy="2560"/>
                </a:xfrm>
              </p:grpSpPr>
              <p:grpSp>
                <p:nvGrpSpPr>
                  <p:cNvPr id="50" name="Group 9"/>
                  <p:cNvGrpSpPr>
                    <a:grpSpLocks/>
                  </p:cNvGrpSpPr>
                  <p:nvPr/>
                </p:nvGrpSpPr>
                <p:grpSpPr bwMode="auto">
                  <a:xfrm>
                    <a:off x="1657" y="323"/>
                    <a:ext cx="1691" cy="2560"/>
                    <a:chOff x="1657" y="323"/>
                    <a:chExt cx="1691" cy="2560"/>
                  </a:xfrm>
                </p:grpSpPr>
                <p:sp>
                  <p:nvSpPr>
                    <p:cNvPr id="57"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8"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51"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2"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3"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4"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42" name="Picture 1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1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2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 name="Picture 2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 name="Picture 2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 name="Picture 2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 name="Picture 2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2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 name="Group 26"/>
              <p:cNvGrpSpPr>
                <a:grpSpLocks/>
              </p:cNvGrpSpPr>
              <p:nvPr userDrawn="1"/>
            </p:nvGrpSpPr>
            <p:grpSpPr bwMode="auto">
              <a:xfrm>
                <a:off x="4944" y="1008"/>
                <a:ext cx="522" cy="2967"/>
                <a:chOff x="4944" y="1008"/>
                <a:chExt cx="522" cy="2967"/>
              </a:xfrm>
            </p:grpSpPr>
            <p:pic>
              <p:nvPicPr>
                <p:cNvPr id="22" name="Picture 2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2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3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 name="Picture 3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3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3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 name="Picture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3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8"/>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 name="Picture 39"/>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 name="Picture 4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9"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1"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2"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3"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3"/>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7"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atin typeface="Arial" charset="0"/>
              </a:endParaRPr>
            </a:p>
          </p:txBody>
        </p:sp>
        <p:sp>
          <p:nvSpPr>
            <p:cNvPr id="18"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19" name="AutoShape 56"/>
            <p:cNvSpPr>
              <a:spLocks noChangeArrowheads="1"/>
            </p:cNvSpPr>
            <p:nvPr/>
          </p:nvSpPr>
          <p:spPr bwMode="hidden">
            <a:xfrm rot="5400000">
              <a:off x="2724" y="2089"/>
              <a:ext cx="4320" cy="142"/>
            </a:xfrm>
            <a:custGeom>
              <a:avLst/>
              <a:gdLst>
                <a:gd name="T0" fmla="*/ 4259 w 21600"/>
                <a:gd name="T1" fmla="*/ 71 h 21600"/>
                <a:gd name="T2" fmla="*/ 2160 w 21600"/>
                <a:gd name="T3" fmla="*/ 142 h 21600"/>
                <a:gd name="T4" fmla="*/ 61 w 21600"/>
                <a:gd name="T5" fmla="*/ 71 h 21600"/>
                <a:gd name="T6" fmla="*/ 216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n-US"/>
            </a:p>
          </p:txBody>
        </p:sp>
      </p:grpSp>
      <p:sp>
        <p:nvSpPr>
          <p:cNvPr id="97337" name="Rectangle 57"/>
          <p:cNvSpPr>
            <a:spLocks noGrp="1" noChangeArrowheads="1"/>
          </p:cNvSpPr>
          <p:nvPr>
            <p:ph type="ctrTitle" sz="quarter"/>
          </p:nvPr>
        </p:nvSpPr>
        <p:spPr>
          <a:xfrm>
            <a:off x="685800" y="1370013"/>
            <a:ext cx="6965950" cy="2057400"/>
          </a:xfrm>
        </p:spPr>
        <p:txBody>
          <a:bodyPr/>
          <a:lstStyle>
            <a:lvl1pPr>
              <a:defRPr/>
            </a:lvl1pPr>
          </a:lstStyle>
          <a:p>
            <a:pPr lvl="0"/>
            <a:r>
              <a:rPr lang="en-US" noProof="0" smtClean="0"/>
              <a:t>Click to edit Master title style</a:t>
            </a:r>
          </a:p>
        </p:txBody>
      </p:sp>
      <p:sp>
        <p:nvSpPr>
          <p:cNvPr id="97338" name="Rectangle 58"/>
          <p:cNvSpPr>
            <a:spLocks noGrp="1" noChangeArrowheads="1"/>
          </p:cNvSpPr>
          <p:nvPr>
            <p:ph type="subTitle" sz="quarter" idx="1"/>
          </p:nvPr>
        </p:nvSpPr>
        <p:spPr>
          <a:xfrm>
            <a:off x="1727200" y="3886200"/>
            <a:ext cx="5640388" cy="1752600"/>
          </a:xfrm>
        </p:spPr>
        <p:txBody>
          <a:bodyPr/>
          <a:lstStyle>
            <a:lvl1pPr marL="0" indent="0" algn="ctr">
              <a:buFontTx/>
              <a:buNone/>
              <a:defRPr/>
            </a:lvl1pPr>
          </a:lstStyle>
          <a:p>
            <a:pPr lvl="0"/>
            <a:r>
              <a:rPr lang="en-US" noProof="0" smtClean="0"/>
              <a:t>Click to edit Master subtitle style</a:t>
            </a:r>
          </a:p>
        </p:txBody>
      </p:sp>
      <p:sp>
        <p:nvSpPr>
          <p:cNvPr id="59" name="Rectangle 59"/>
          <p:cNvSpPr>
            <a:spLocks noGrp="1" noChangeArrowheads="1"/>
          </p:cNvSpPr>
          <p:nvPr>
            <p:ph type="dt" sz="quarter" idx="10"/>
          </p:nvPr>
        </p:nvSpPr>
        <p:spPr/>
        <p:txBody>
          <a:bodyPr/>
          <a:lstStyle>
            <a:lvl1pPr>
              <a:defRPr smtClean="0"/>
            </a:lvl1pPr>
          </a:lstStyle>
          <a:p>
            <a:pPr>
              <a:defRPr/>
            </a:pPr>
            <a:endParaRPr lang="en-US"/>
          </a:p>
        </p:txBody>
      </p:sp>
      <p:sp>
        <p:nvSpPr>
          <p:cNvPr id="60" name="Rectangle 60"/>
          <p:cNvSpPr>
            <a:spLocks noGrp="1" noChangeArrowheads="1"/>
          </p:cNvSpPr>
          <p:nvPr>
            <p:ph type="ftr" sz="quarter" idx="11"/>
          </p:nvPr>
        </p:nvSpPr>
        <p:spPr/>
        <p:txBody>
          <a:bodyPr/>
          <a:lstStyle>
            <a:lvl1pPr>
              <a:defRPr smtClean="0"/>
            </a:lvl1pPr>
          </a:lstStyle>
          <a:p>
            <a:pPr>
              <a:defRPr/>
            </a:pPr>
            <a:endParaRPr lang="en-US"/>
          </a:p>
        </p:txBody>
      </p:sp>
      <p:sp>
        <p:nvSpPr>
          <p:cNvPr id="61" name="Rectangle 61"/>
          <p:cNvSpPr>
            <a:spLocks noGrp="1" noChangeArrowheads="1"/>
          </p:cNvSpPr>
          <p:nvPr>
            <p:ph type="sldNum" sz="quarter" idx="12"/>
          </p:nvPr>
        </p:nvSpPr>
        <p:spPr/>
        <p:txBody>
          <a:bodyPr/>
          <a:lstStyle>
            <a:lvl1pPr>
              <a:defRPr smtClean="0"/>
            </a:lvl1pPr>
          </a:lstStyle>
          <a:p>
            <a:pPr>
              <a:defRPr/>
            </a:pPr>
            <a:fld id="{072FAB5F-4D56-4707-B19F-F3FF550191AC}" type="slidenum">
              <a:rPr lang="en-US"/>
              <a:pPr>
                <a:defRPr/>
              </a:pPr>
              <a:t>‹#›</a:t>
            </a:fld>
            <a:endParaRPr lang="en-US"/>
          </a:p>
        </p:txBody>
      </p:sp>
    </p:spTree>
    <p:extLst>
      <p:ext uri="{BB962C8B-B14F-4D97-AF65-F5344CB8AC3E}">
        <p14:creationId xmlns:p14="http://schemas.microsoft.com/office/powerpoint/2010/main" val="1028773167"/>
      </p:ext>
    </p:extLst>
  </p:cSld>
  <p:clrMapOvr>
    <a:masterClrMapping/>
  </p:clrMapOvr>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ABFBDAAF-8A12-4BB8-93A9-2DA255E7FF90}" type="slidenum">
              <a:rPr lang="en-US"/>
              <a:pPr>
                <a:defRPr/>
              </a:pPr>
              <a:t>‹#›</a:t>
            </a:fld>
            <a:endParaRPr lang="en-US"/>
          </a:p>
        </p:txBody>
      </p:sp>
    </p:spTree>
    <p:extLst>
      <p:ext uri="{BB962C8B-B14F-4D97-AF65-F5344CB8AC3E}">
        <p14:creationId xmlns:p14="http://schemas.microsoft.com/office/powerpoint/2010/main" val="176088734"/>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3C3E02B9-6901-4520-9E62-252E65600A7F}" type="slidenum">
              <a:rPr lang="en-US"/>
              <a:pPr>
                <a:defRPr/>
              </a:pPr>
              <a:t>‹#›</a:t>
            </a:fld>
            <a:endParaRPr lang="en-US"/>
          </a:p>
        </p:txBody>
      </p:sp>
    </p:spTree>
    <p:extLst>
      <p:ext uri="{BB962C8B-B14F-4D97-AF65-F5344CB8AC3E}">
        <p14:creationId xmlns:p14="http://schemas.microsoft.com/office/powerpoint/2010/main" val="2084690204"/>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63525" y="1598613"/>
            <a:ext cx="3616325"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032250" y="1598613"/>
            <a:ext cx="3617913" cy="44973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937A6EF0-EAB9-4F0D-B46B-1B920757624F}" type="slidenum">
              <a:rPr lang="en-US"/>
              <a:pPr>
                <a:defRPr/>
              </a:pPr>
              <a:t>‹#›</a:t>
            </a:fld>
            <a:endParaRPr lang="en-US"/>
          </a:p>
        </p:txBody>
      </p:sp>
    </p:spTree>
    <p:extLst>
      <p:ext uri="{BB962C8B-B14F-4D97-AF65-F5344CB8AC3E}">
        <p14:creationId xmlns:p14="http://schemas.microsoft.com/office/powerpoint/2010/main" val="411356776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9"/>
          <p:cNvSpPr>
            <a:spLocks noGrp="1" noChangeArrowheads="1"/>
          </p:cNvSpPr>
          <p:nvPr>
            <p:ph type="dt" sz="half" idx="10"/>
          </p:nvPr>
        </p:nvSpPr>
        <p:spPr>
          <a:ln/>
        </p:spPr>
        <p:txBody>
          <a:bodyPr/>
          <a:lstStyle>
            <a:lvl1pPr>
              <a:defRPr/>
            </a:lvl1pPr>
          </a:lstStyle>
          <a:p>
            <a:pPr>
              <a:defRPr/>
            </a:pPr>
            <a:endParaRPr lang="en-US"/>
          </a:p>
        </p:txBody>
      </p:sp>
      <p:sp>
        <p:nvSpPr>
          <p:cNvPr id="8" name="Rectangle 60"/>
          <p:cNvSpPr>
            <a:spLocks noGrp="1" noChangeArrowheads="1"/>
          </p:cNvSpPr>
          <p:nvPr>
            <p:ph type="ftr" sz="quarter" idx="11"/>
          </p:nvPr>
        </p:nvSpPr>
        <p:spPr>
          <a:ln/>
        </p:spPr>
        <p:txBody>
          <a:bodyPr/>
          <a:lstStyle>
            <a:lvl1pPr>
              <a:defRPr/>
            </a:lvl1pPr>
          </a:lstStyle>
          <a:p>
            <a:pPr>
              <a:defRPr/>
            </a:pPr>
            <a:endParaRPr lang="en-US"/>
          </a:p>
        </p:txBody>
      </p:sp>
      <p:sp>
        <p:nvSpPr>
          <p:cNvPr id="9" name="Rectangle 61"/>
          <p:cNvSpPr>
            <a:spLocks noGrp="1" noChangeArrowheads="1"/>
          </p:cNvSpPr>
          <p:nvPr>
            <p:ph type="sldNum" sz="quarter" idx="12"/>
          </p:nvPr>
        </p:nvSpPr>
        <p:spPr>
          <a:ln/>
        </p:spPr>
        <p:txBody>
          <a:bodyPr/>
          <a:lstStyle>
            <a:lvl1pPr>
              <a:defRPr/>
            </a:lvl1pPr>
          </a:lstStyle>
          <a:p>
            <a:pPr>
              <a:defRPr/>
            </a:pPr>
            <a:fld id="{5809095B-143A-4FF7-9AB5-5C054CB3C2DE}" type="slidenum">
              <a:rPr lang="en-US"/>
              <a:pPr>
                <a:defRPr/>
              </a:pPr>
              <a:t>‹#›</a:t>
            </a:fld>
            <a:endParaRPr lang="en-US"/>
          </a:p>
        </p:txBody>
      </p:sp>
    </p:spTree>
    <p:extLst>
      <p:ext uri="{BB962C8B-B14F-4D97-AF65-F5344CB8AC3E}">
        <p14:creationId xmlns:p14="http://schemas.microsoft.com/office/powerpoint/2010/main" val="235935558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a:p>
        </p:txBody>
      </p:sp>
      <p:sp>
        <p:nvSpPr>
          <p:cNvPr id="5" name="Rectangle 25"/>
          <p:cNvSpPr>
            <a:spLocks noGrp="1" noChangeArrowheads="1"/>
          </p:cNvSpPr>
          <p:nvPr>
            <p:ph type="ftr" sz="quarter" idx="11"/>
          </p:nvPr>
        </p:nvSpPr>
        <p:spPr>
          <a:ln/>
        </p:spPr>
        <p:txBody>
          <a:bodyPr/>
          <a:lstStyle>
            <a:lvl1pPr>
              <a:defRPr/>
            </a:lvl1pPr>
          </a:lstStyle>
          <a:p>
            <a:pPr>
              <a:defRPr/>
            </a:pPr>
            <a:endParaRPr lang="en-US"/>
          </a:p>
        </p:txBody>
      </p:sp>
      <p:sp>
        <p:nvSpPr>
          <p:cNvPr id="6" name="Rectangle 26"/>
          <p:cNvSpPr>
            <a:spLocks noGrp="1" noChangeArrowheads="1"/>
          </p:cNvSpPr>
          <p:nvPr>
            <p:ph type="sldNum" sz="quarter" idx="12"/>
          </p:nvPr>
        </p:nvSpPr>
        <p:spPr>
          <a:ln/>
        </p:spPr>
        <p:txBody>
          <a:bodyPr/>
          <a:lstStyle>
            <a:lvl1pPr>
              <a:defRPr/>
            </a:lvl1pPr>
          </a:lstStyle>
          <a:p>
            <a:pPr>
              <a:defRPr/>
            </a:pPr>
            <a:fld id="{3C0FB52F-2EC4-42ED-B141-8BB884D960AF}" type="slidenum">
              <a:rPr lang="en-US"/>
              <a:pPr>
                <a:defRPr/>
              </a:pPr>
              <a:t>‹#›</a:t>
            </a:fld>
            <a:endParaRPr lang="en-US"/>
          </a:p>
        </p:txBody>
      </p:sp>
    </p:spTree>
    <p:extLst>
      <p:ext uri="{BB962C8B-B14F-4D97-AF65-F5344CB8AC3E}">
        <p14:creationId xmlns:p14="http://schemas.microsoft.com/office/powerpoint/2010/main" val="3511825068"/>
      </p:ext>
    </p:extLst>
  </p:cSld>
  <p:clrMapOvr>
    <a:masterClrMapping/>
  </p:clrMapOvr>
  <p:transition advTm="15000"/>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9"/>
          <p:cNvSpPr>
            <a:spLocks noGrp="1" noChangeArrowheads="1"/>
          </p:cNvSpPr>
          <p:nvPr>
            <p:ph type="dt" sz="half" idx="10"/>
          </p:nvPr>
        </p:nvSpPr>
        <p:spPr>
          <a:ln/>
        </p:spPr>
        <p:txBody>
          <a:bodyPr/>
          <a:lstStyle>
            <a:lvl1pPr>
              <a:defRPr/>
            </a:lvl1pPr>
          </a:lstStyle>
          <a:p>
            <a:pPr>
              <a:defRPr/>
            </a:pPr>
            <a:endParaRPr lang="en-US"/>
          </a:p>
        </p:txBody>
      </p:sp>
      <p:sp>
        <p:nvSpPr>
          <p:cNvPr id="4" name="Rectangle 60"/>
          <p:cNvSpPr>
            <a:spLocks noGrp="1" noChangeArrowheads="1"/>
          </p:cNvSpPr>
          <p:nvPr>
            <p:ph type="ftr" sz="quarter" idx="11"/>
          </p:nvPr>
        </p:nvSpPr>
        <p:spPr>
          <a:ln/>
        </p:spPr>
        <p:txBody>
          <a:bodyPr/>
          <a:lstStyle>
            <a:lvl1pPr>
              <a:defRPr/>
            </a:lvl1pPr>
          </a:lstStyle>
          <a:p>
            <a:pPr>
              <a:defRPr/>
            </a:pPr>
            <a:endParaRPr lang="en-US"/>
          </a:p>
        </p:txBody>
      </p:sp>
      <p:sp>
        <p:nvSpPr>
          <p:cNvPr id="5" name="Rectangle 61"/>
          <p:cNvSpPr>
            <a:spLocks noGrp="1" noChangeArrowheads="1"/>
          </p:cNvSpPr>
          <p:nvPr>
            <p:ph type="sldNum" sz="quarter" idx="12"/>
          </p:nvPr>
        </p:nvSpPr>
        <p:spPr>
          <a:ln/>
        </p:spPr>
        <p:txBody>
          <a:bodyPr/>
          <a:lstStyle>
            <a:lvl1pPr>
              <a:defRPr/>
            </a:lvl1pPr>
          </a:lstStyle>
          <a:p>
            <a:pPr>
              <a:defRPr/>
            </a:pPr>
            <a:fld id="{D761B69B-18B3-4660-9F49-F869A1E802AA}" type="slidenum">
              <a:rPr lang="en-US"/>
              <a:pPr>
                <a:defRPr/>
              </a:pPr>
              <a:t>‹#›</a:t>
            </a:fld>
            <a:endParaRPr lang="en-US"/>
          </a:p>
        </p:txBody>
      </p:sp>
    </p:spTree>
    <p:extLst>
      <p:ext uri="{BB962C8B-B14F-4D97-AF65-F5344CB8AC3E}">
        <p14:creationId xmlns:p14="http://schemas.microsoft.com/office/powerpoint/2010/main" val="266068418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9"/>
          <p:cNvSpPr>
            <a:spLocks noGrp="1" noChangeArrowheads="1"/>
          </p:cNvSpPr>
          <p:nvPr>
            <p:ph type="dt" sz="half" idx="10"/>
          </p:nvPr>
        </p:nvSpPr>
        <p:spPr>
          <a:ln/>
        </p:spPr>
        <p:txBody>
          <a:bodyPr/>
          <a:lstStyle>
            <a:lvl1pPr>
              <a:defRPr/>
            </a:lvl1pPr>
          </a:lstStyle>
          <a:p>
            <a:pPr>
              <a:defRPr/>
            </a:pPr>
            <a:endParaRPr lang="en-US"/>
          </a:p>
        </p:txBody>
      </p:sp>
      <p:sp>
        <p:nvSpPr>
          <p:cNvPr id="3" name="Rectangle 60"/>
          <p:cNvSpPr>
            <a:spLocks noGrp="1" noChangeArrowheads="1"/>
          </p:cNvSpPr>
          <p:nvPr>
            <p:ph type="ftr" sz="quarter" idx="11"/>
          </p:nvPr>
        </p:nvSpPr>
        <p:spPr>
          <a:ln/>
        </p:spPr>
        <p:txBody>
          <a:bodyPr/>
          <a:lstStyle>
            <a:lvl1pPr>
              <a:defRPr/>
            </a:lvl1pPr>
          </a:lstStyle>
          <a:p>
            <a:pPr>
              <a:defRPr/>
            </a:pPr>
            <a:endParaRPr lang="en-US"/>
          </a:p>
        </p:txBody>
      </p:sp>
      <p:sp>
        <p:nvSpPr>
          <p:cNvPr id="4" name="Rectangle 61"/>
          <p:cNvSpPr>
            <a:spLocks noGrp="1" noChangeArrowheads="1"/>
          </p:cNvSpPr>
          <p:nvPr>
            <p:ph type="sldNum" sz="quarter" idx="12"/>
          </p:nvPr>
        </p:nvSpPr>
        <p:spPr>
          <a:ln/>
        </p:spPr>
        <p:txBody>
          <a:bodyPr/>
          <a:lstStyle>
            <a:lvl1pPr>
              <a:defRPr/>
            </a:lvl1pPr>
          </a:lstStyle>
          <a:p>
            <a:pPr>
              <a:defRPr/>
            </a:pPr>
            <a:fld id="{6EE30A19-F509-4C24-879C-15AD5301A02E}" type="slidenum">
              <a:rPr lang="en-US"/>
              <a:pPr>
                <a:defRPr/>
              </a:pPr>
              <a:t>‹#›</a:t>
            </a:fld>
            <a:endParaRPr lang="en-US"/>
          </a:p>
        </p:txBody>
      </p:sp>
    </p:spTree>
    <p:extLst>
      <p:ext uri="{BB962C8B-B14F-4D97-AF65-F5344CB8AC3E}">
        <p14:creationId xmlns:p14="http://schemas.microsoft.com/office/powerpoint/2010/main" val="429291517"/>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9CA0788A-4660-42BF-853E-30C4AA994A51}" type="slidenum">
              <a:rPr lang="en-US"/>
              <a:pPr>
                <a:defRPr/>
              </a:pPr>
              <a:t>‹#›</a:t>
            </a:fld>
            <a:endParaRPr lang="en-US"/>
          </a:p>
        </p:txBody>
      </p:sp>
    </p:spTree>
    <p:extLst>
      <p:ext uri="{BB962C8B-B14F-4D97-AF65-F5344CB8AC3E}">
        <p14:creationId xmlns:p14="http://schemas.microsoft.com/office/powerpoint/2010/main" val="3024295376"/>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9"/>
          <p:cNvSpPr>
            <a:spLocks noGrp="1" noChangeArrowheads="1"/>
          </p:cNvSpPr>
          <p:nvPr>
            <p:ph type="dt" sz="half" idx="10"/>
          </p:nvPr>
        </p:nvSpPr>
        <p:spPr>
          <a:ln/>
        </p:spPr>
        <p:txBody>
          <a:bodyPr/>
          <a:lstStyle>
            <a:lvl1pPr>
              <a:defRPr/>
            </a:lvl1pPr>
          </a:lstStyle>
          <a:p>
            <a:pPr>
              <a:defRPr/>
            </a:pPr>
            <a:endParaRPr lang="en-US"/>
          </a:p>
        </p:txBody>
      </p:sp>
      <p:sp>
        <p:nvSpPr>
          <p:cNvPr id="6" name="Rectangle 60"/>
          <p:cNvSpPr>
            <a:spLocks noGrp="1" noChangeArrowheads="1"/>
          </p:cNvSpPr>
          <p:nvPr>
            <p:ph type="ftr" sz="quarter" idx="11"/>
          </p:nvPr>
        </p:nvSpPr>
        <p:spPr>
          <a:ln/>
        </p:spPr>
        <p:txBody>
          <a:bodyPr/>
          <a:lstStyle>
            <a:lvl1pPr>
              <a:defRPr/>
            </a:lvl1pPr>
          </a:lstStyle>
          <a:p>
            <a:pPr>
              <a:defRPr/>
            </a:pPr>
            <a:endParaRPr lang="en-US"/>
          </a:p>
        </p:txBody>
      </p:sp>
      <p:sp>
        <p:nvSpPr>
          <p:cNvPr id="7" name="Rectangle 61"/>
          <p:cNvSpPr>
            <a:spLocks noGrp="1" noChangeArrowheads="1"/>
          </p:cNvSpPr>
          <p:nvPr>
            <p:ph type="sldNum" sz="quarter" idx="12"/>
          </p:nvPr>
        </p:nvSpPr>
        <p:spPr>
          <a:ln/>
        </p:spPr>
        <p:txBody>
          <a:bodyPr/>
          <a:lstStyle>
            <a:lvl1pPr>
              <a:defRPr/>
            </a:lvl1pPr>
          </a:lstStyle>
          <a:p>
            <a:pPr>
              <a:defRPr/>
            </a:pPr>
            <a:fld id="{9D53E2C6-CF63-4BCA-A0C0-1AA5FB765AC9}" type="slidenum">
              <a:rPr lang="en-US"/>
              <a:pPr>
                <a:defRPr/>
              </a:pPr>
              <a:t>‹#›</a:t>
            </a:fld>
            <a:endParaRPr lang="en-US"/>
          </a:p>
        </p:txBody>
      </p:sp>
    </p:spTree>
    <p:extLst>
      <p:ext uri="{BB962C8B-B14F-4D97-AF65-F5344CB8AC3E}">
        <p14:creationId xmlns:p14="http://schemas.microsoft.com/office/powerpoint/2010/main" val="1512679663"/>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E6BC255C-CBD0-42EE-AC74-4C6105964BE6}" type="slidenum">
              <a:rPr lang="en-US"/>
              <a:pPr>
                <a:defRPr/>
              </a:pPr>
              <a:t>‹#›</a:t>
            </a:fld>
            <a:endParaRPr lang="en-US"/>
          </a:p>
        </p:txBody>
      </p:sp>
    </p:spTree>
    <p:extLst>
      <p:ext uri="{BB962C8B-B14F-4D97-AF65-F5344CB8AC3E}">
        <p14:creationId xmlns:p14="http://schemas.microsoft.com/office/powerpoint/2010/main" val="4221872381"/>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827713" y="227013"/>
            <a:ext cx="1868487" cy="58689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075" y="227013"/>
            <a:ext cx="5456238" cy="58689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9"/>
          <p:cNvSpPr>
            <a:spLocks noGrp="1" noChangeArrowheads="1"/>
          </p:cNvSpPr>
          <p:nvPr>
            <p:ph type="dt" sz="half" idx="10"/>
          </p:nvPr>
        </p:nvSpPr>
        <p:spPr>
          <a:ln/>
        </p:spPr>
        <p:txBody>
          <a:bodyPr/>
          <a:lstStyle>
            <a:lvl1pPr>
              <a:defRPr/>
            </a:lvl1pPr>
          </a:lstStyle>
          <a:p>
            <a:pPr>
              <a:defRPr/>
            </a:pPr>
            <a:endParaRPr lang="en-US"/>
          </a:p>
        </p:txBody>
      </p:sp>
      <p:sp>
        <p:nvSpPr>
          <p:cNvPr id="5" name="Rectangle 60"/>
          <p:cNvSpPr>
            <a:spLocks noGrp="1" noChangeArrowheads="1"/>
          </p:cNvSpPr>
          <p:nvPr>
            <p:ph type="ftr" sz="quarter" idx="11"/>
          </p:nvPr>
        </p:nvSpPr>
        <p:spPr>
          <a:ln/>
        </p:spPr>
        <p:txBody>
          <a:bodyPr/>
          <a:lstStyle>
            <a:lvl1pPr>
              <a:defRPr/>
            </a:lvl1pPr>
          </a:lstStyle>
          <a:p>
            <a:pPr>
              <a:defRPr/>
            </a:pPr>
            <a:endParaRPr lang="en-US"/>
          </a:p>
        </p:txBody>
      </p:sp>
      <p:sp>
        <p:nvSpPr>
          <p:cNvPr id="6" name="Rectangle 61"/>
          <p:cNvSpPr>
            <a:spLocks noGrp="1" noChangeArrowheads="1"/>
          </p:cNvSpPr>
          <p:nvPr>
            <p:ph type="sldNum" sz="quarter" idx="12"/>
          </p:nvPr>
        </p:nvSpPr>
        <p:spPr>
          <a:ln/>
        </p:spPr>
        <p:txBody>
          <a:bodyPr/>
          <a:lstStyle>
            <a:lvl1pPr>
              <a:defRPr/>
            </a:lvl1pPr>
          </a:lstStyle>
          <a:p>
            <a:pPr>
              <a:defRPr/>
            </a:pPr>
            <a:fld id="{3812D2F6-6822-4EAA-B1AE-98C468836470}" type="slidenum">
              <a:rPr lang="en-US"/>
              <a:pPr>
                <a:defRPr/>
              </a:pPr>
              <a:t>‹#›</a:t>
            </a:fld>
            <a:endParaRPr lang="en-US"/>
          </a:p>
        </p:txBody>
      </p:sp>
    </p:spTree>
    <p:extLst>
      <p:ext uri="{BB962C8B-B14F-4D97-AF65-F5344CB8AC3E}">
        <p14:creationId xmlns:p14="http://schemas.microsoft.com/office/powerpoint/2010/main" val="1413416281"/>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19075" y="227013"/>
            <a:ext cx="7477125"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263525" y="1598613"/>
            <a:ext cx="3616325" cy="4497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032250" y="1598613"/>
            <a:ext cx="3617913"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032250" y="3922713"/>
            <a:ext cx="3617913" cy="21732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59"/>
          <p:cNvSpPr>
            <a:spLocks noGrp="1" noChangeArrowheads="1"/>
          </p:cNvSpPr>
          <p:nvPr>
            <p:ph type="dt" sz="half" idx="10"/>
          </p:nvPr>
        </p:nvSpPr>
        <p:spPr>
          <a:ln/>
        </p:spPr>
        <p:txBody>
          <a:bodyPr/>
          <a:lstStyle>
            <a:lvl1pPr>
              <a:defRPr/>
            </a:lvl1pPr>
          </a:lstStyle>
          <a:p>
            <a:pPr>
              <a:defRPr/>
            </a:pPr>
            <a:endParaRPr lang="en-US"/>
          </a:p>
        </p:txBody>
      </p:sp>
      <p:sp>
        <p:nvSpPr>
          <p:cNvPr id="7" name="Rectangle 60"/>
          <p:cNvSpPr>
            <a:spLocks noGrp="1" noChangeArrowheads="1"/>
          </p:cNvSpPr>
          <p:nvPr>
            <p:ph type="ftr" sz="quarter" idx="11"/>
          </p:nvPr>
        </p:nvSpPr>
        <p:spPr>
          <a:ln/>
        </p:spPr>
        <p:txBody>
          <a:bodyPr/>
          <a:lstStyle>
            <a:lvl1pPr>
              <a:defRPr/>
            </a:lvl1pPr>
          </a:lstStyle>
          <a:p>
            <a:pPr>
              <a:defRPr/>
            </a:pPr>
            <a:endParaRPr lang="en-US"/>
          </a:p>
        </p:txBody>
      </p:sp>
      <p:sp>
        <p:nvSpPr>
          <p:cNvPr id="8" name="Rectangle 61"/>
          <p:cNvSpPr>
            <a:spLocks noGrp="1" noChangeArrowheads="1"/>
          </p:cNvSpPr>
          <p:nvPr>
            <p:ph type="sldNum" sz="quarter" idx="12"/>
          </p:nvPr>
        </p:nvSpPr>
        <p:spPr>
          <a:ln/>
        </p:spPr>
        <p:txBody>
          <a:bodyPr/>
          <a:lstStyle>
            <a:lvl1pPr>
              <a:defRPr/>
            </a:lvl1pPr>
          </a:lstStyle>
          <a:p>
            <a:pPr>
              <a:defRPr/>
            </a:pPr>
            <a:fld id="{101FFE4F-8AA5-4FC4-BA8B-EFA87A92DA5D}" type="slidenum">
              <a:rPr lang="en-US"/>
              <a:pPr>
                <a:defRPr/>
              </a:pPr>
              <a:t>‹#›</a:t>
            </a:fld>
            <a:endParaRPr lang="en-US"/>
          </a:p>
        </p:txBody>
      </p:sp>
    </p:spTree>
    <p:extLst>
      <p:ext uri="{BB962C8B-B14F-4D97-AF65-F5344CB8AC3E}">
        <p14:creationId xmlns:p14="http://schemas.microsoft.com/office/powerpoint/2010/main" val="17725689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A5250E84-C541-4A16-8714-C70DE062DB62}" type="slidenum">
              <a:rPr lang="en-US"/>
              <a:pPr>
                <a:defRPr/>
              </a:pPr>
              <a:t>‹#›</a:t>
            </a:fld>
            <a:endParaRPr lang="en-US"/>
          </a:p>
        </p:txBody>
      </p:sp>
    </p:spTree>
    <p:extLst>
      <p:ext uri="{BB962C8B-B14F-4D97-AF65-F5344CB8AC3E}">
        <p14:creationId xmlns:p14="http://schemas.microsoft.com/office/powerpoint/2010/main" val="4165234379"/>
      </p:ext>
    </p:extLst>
  </p:cSld>
  <p:clrMapOvr>
    <a:masterClrMapping/>
  </p:clrMapOvr>
  <p:transition advTm="1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4"/>
          <p:cNvSpPr>
            <a:spLocks noGrp="1" noChangeArrowheads="1"/>
          </p:cNvSpPr>
          <p:nvPr>
            <p:ph type="dt" sz="half" idx="10"/>
          </p:nvPr>
        </p:nvSpPr>
        <p:spPr>
          <a:ln/>
        </p:spPr>
        <p:txBody>
          <a:bodyPr/>
          <a:lstStyle>
            <a:lvl1pPr>
              <a:defRPr/>
            </a:lvl1pPr>
          </a:lstStyle>
          <a:p>
            <a:pPr>
              <a:defRPr/>
            </a:pPr>
            <a:endParaRPr lang="en-US"/>
          </a:p>
        </p:txBody>
      </p:sp>
      <p:sp>
        <p:nvSpPr>
          <p:cNvPr id="8" name="Rectangle 25"/>
          <p:cNvSpPr>
            <a:spLocks noGrp="1" noChangeArrowheads="1"/>
          </p:cNvSpPr>
          <p:nvPr>
            <p:ph type="ftr" sz="quarter" idx="11"/>
          </p:nvPr>
        </p:nvSpPr>
        <p:spPr>
          <a:ln/>
        </p:spPr>
        <p:txBody>
          <a:bodyPr/>
          <a:lstStyle>
            <a:lvl1pPr>
              <a:defRPr/>
            </a:lvl1pPr>
          </a:lstStyle>
          <a:p>
            <a:pPr>
              <a:defRPr/>
            </a:pPr>
            <a:endParaRPr lang="en-US"/>
          </a:p>
        </p:txBody>
      </p:sp>
      <p:sp>
        <p:nvSpPr>
          <p:cNvPr id="9" name="Rectangle 26"/>
          <p:cNvSpPr>
            <a:spLocks noGrp="1" noChangeArrowheads="1"/>
          </p:cNvSpPr>
          <p:nvPr>
            <p:ph type="sldNum" sz="quarter" idx="12"/>
          </p:nvPr>
        </p:nvSpPr>
        <p:spPr>
          <a:ln/>
        </p:spPr>
        <p:txBody>
          <a:bodyPr/>
          <a:lstStyle>
            <a:lvl1pPr>
              <a:defRPr/>
            </a:lvl1pPr>
          </a:lstStyle>
          <a:p>
            <a:pPr>
              <a:defRPr/>
            </a:pPr>
            <a:fld id="{EC9E94AF-0B2A-48AF-8C67-8B84B5821650}" type="slidenum">
              <a:rPr lang="en-US"/>
              <a:pPr>
                <a:defRPr/>
              </a:pPr>
              <a:t>‹#›</a:t>
            </a:fld>
            <a:endParaRPr lang="en-US"/>
          </a:p>
        </p:txBody>
      </p:sp>
    </p:spTree>
    <p:extLst>
      <p:ext uri="{BB962C8B-B14F-4D97-AF65-F5344CB8AC3E}">
        <p14:creationId xmlns:p14="http://schemas.microsoft.com/office/powerpoint/2010/main" val="2719224097"/>
      </p:ext>
    </p:extLst>
  </p:cSld>
  <p:clrMapOvr>
    <a:masterClrMapping/>
  </p:clrMapOvr>
  <p:transition advTm="1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4"/>
          <p:cNvSpPr>
            <a:spLocks noGrp="1" noChangeArrowheads="1"/>
          </p:cNvSpPr>
          <p:nvPr>
            <p:ph type="dt" sz="half" idx="10"/>
          </p:nvPr>
        </p:nvSpPr>
        <p:spPr>
          <a:ln/>
        </p:spPr>
        <p:txBody>
          <a:bodyPr/>
          <a:lstStyle>
            <a:lvl1pPr>
              <a:defRPr/>
            </a:lvl1pPr>
          </a:lstStyle>
          <a:p>
            <a:pPr>
              <a:defRPr/>
            </a:pPr>
            <a:endParaRPr lang="en-US"/>
          </a:p>
        </p:txBody>
      </p:sp>
      <p:sp>
        <p:nvSpPr>
          <p:cNvPr id="4" name="Rectangle 25"/>
          <p:cNvSpPr>
            <a:spLocks noGrp="1" noChangeArrowheads="1"/>
          </p:cNvSpPr>
          <p:nvPr>
            <p:ph type="ftr" sz="quarter" idx="11"/>
          </p:nvPr>
        </p:nvSpPr>
        <p:spPr>
          <a:ln/>
        </p:spPr>
        <p:txBody>
          <a:bodyPr/>
          <a:lstStyle>
            <a:lvl1pPr>
              <a:defRPr/>
            </a:lvl1pPr>
          </a:lstStyle>
          <a:p>
            <a:pPr>
              <a:defRPr/>
            </a:pPr>
            <a:endParaRPr lang="en-US"/>
          </a:p>
        </p:txBody>
      </p:sp>
      <p:sp>
        <p:nvSpPr>
          <p:cNvPr id="5" name="Rectangle 26"/>
          <p:cNvSpPr>
            <a:spLocks noGrp="1" noChangeArrowheads="1"/>
          </p:cNvSpPr>
          <p:nvPr>
            <p:ph type="sldNum" sz="quarter" idx="12"/>
          </p:nvPr>
        </p:nvSpPr>
        <p:spPr>
          <a:ln/>
        </p:spPr>
        <p:txBody>
          <a:bodyPr/>
          <a:lstStyle>
            <a:lvl1pPr>
              <a:defRPr/>
            </a:lvl1pPr>
          </a:lstStyle>
          <a:p>
            <a:pPr>
              <a:defRPr/>
            </a:pPr>
            <a:fld id="{36901C3B-D033-4A42-A86E-8AD492845E2E}" type="slidenum">
              <a:rPr lang="en-US"/>
              <a:pPr>
                <a:defRPr/>
              </a:pPr>
              <a:t>‹#›</a:t>
            </a:fld>
            <a:endParaRPr lang="en-US"/>
          </a:p>
        </p:txBody>
      </p:sp>
    </p:spTree>
    <p:extLst>
      <p:ext uri="{BB962C8B-B14F-4D97-AF65-F5344CB8AC3E}">
        <p14:creationId xmlns:p14="http://schemas.microsoft.com/office/powerpoint/2010/main" val="4042348171"/>
      </p:ext>
    </p:extLst>
  </p:cSld>
  <p:clrMapOvr>
    <a:masterClrMapping/>
  </p:clrMapOvr>
  <p:transition advTm="1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a:p>
        </p:txBody>
      </p:sp>
      <p:sp>
        <p:nvSpPr>
          <p:cNvPr id="3" name="Rectangle 25"/>
          <p:cNvSpPr>
            <a:spLocks noGrp="1" noChangeArrowheads="1"/>
          </p:cNvSpPr>
          <p:nvPr>
            <p:ph type="ftr" sz="quarter" idx="11"/>
          </p:nvPr>
        </p:nvSpPr>
        <p:spPr>
          <a:ln/>
        </p:spPr>
        <p:txBody>
          <a:bodyPr/>
          <a:lstStyle>
            <a:lvl1pPr>
              <a:defRPr/>
            </a:lvl1pPr>
          </a:lstStyle>
          <a:p>
            <a:pPr>
              <a:defRPr/>
            </a:pPr>
            <a:endParaRPr lang="en-US"/>
          </a:p>
        </p:txBody>
      </p:sp>
      <p:sp>
        <p:nvSpPr>
          <p:cNvPr id="4" name="Rectangle 26"/>
          <p:cNvSpPr>
            <a:spLocks noGrp="1" noChangeArrowheads="1"/>
          </p:cNvSpPr>
          <p:nvPr>
            <p:ph type="sldNum" sz="quarter" idx="12"/>
          </p:nvPr>
        </p:nvSpPr>
        <p:spPr>
          <a:ln/>
        </p:spPr>
        <p:txBody>
          <a:bodyPr/>
          <a:lstStyle>
            <a:lvl1pPr>
              <a:defRPr/>
            </a:lvl1pPr>
          </a:lstStyle>
          <a:p>
            <a:pPr>
              <a:defRPr/>
            </a:pPr>
            <a:fld id="{8DD7792F-E040-4AEC-A6B2-EF68674E74EF}" type="slidenum">
              <a:rPr lang="en-US"/>
              <a:pPr>
                <a:defRPr/>
              </a:pPr>
              <a:t>‹#›</a:t>
            </a:fld>
            <a:endParaRPr lang="en-US"/>
          </a:p>
        </p:txBody>
      </p:sp>
    </p:spTree>
    <p:extLst>
      <p:ext uri="{BB962C8B-B14F-4D97-AF65-F5344CB8AC3E}">
        <p14:creationId xmlns:p14="http://schemas.microsoft.com/office/powerpoint/2010/main" val="1126626077"/>
      </p:ext>
    </p:extLst>
  </p:cSld>
  <p:clrMapOvr>
    <a:masterClrMapping/>
  </p:clrMapOvr>
  <p:transition advTm="1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589F26E6-0EDC-475B-8E7E-CB80F00FE772}" type="slidenum">
              <a:rPr lang="en-US"/>
              <a:pPr>
                <a:defRPr/>
              </a:pPr>
              <a:t>‹#›</a:t>
            </a:fld>
            <a:endParaRPr lang="en-US"/>
          </a:p>
        </p:txBody>
      </p:sp>
    </p:spTree>
    <p:extLst>
      <p:ext uri="{BB962C8B-B14F-4D97-AF65-F5344CB8AC3E}">
        <p14:creationId xmlns:p14="http://schemas.microsoft.com/office/powerpoint/2010/main" val="2367711341"/>
      </p:ext>
    </p:extLst>
  </p:cSld>
  <p:clrMapOvr>
    <a:masterClrMapping/>
  </p:clrMapOvr>
  <p:transition advTm="1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a:p>
        </p:txBody>
      </p:sp>
      <p:sp>
        <p:nvSpPr>
          <p:cNvPr id="6" name="Rectangle 25"/>
          <p:cNvSpPr>
            <a:spLocks noGrp="1" noChangeArrowheads="1"/>
          </p:cNvSpPr>
          <p:nvPr>
            <p:ph type="ftr" sz="quarter" idx="11"/>
          </p:nvPr>
        </p:nvSpPr>
        <p:spPr>
          <a:ln/>
        </p:spPr>
        <p:txBody>
          <a:bodyPr/>
          <a:lstStyle>
            <a:lvl1pPr>
              <a:defRPr/>
            </a:lvl1pPr>
          </a:lstStyle>
          <a:p>
            <a:pPr>
              <a:defRPr/>
            </a:pPr>
            <a:endParaRPr lang="en-US"/>
          </a:p>
        </p:txBody>
      </p:sp>
      <p:sp>
        <p:nvSpPr>
          <p:cNvPr id="7" name="Rectangle 26"/>
          <p:cNvSpPr>
            <a:spLocks noGrp="1" noChangeArrowheads="1"/>
          </p:cNvSpPr>
          <p:nvPr>
            <p:ph type="sldNum" sz="quarter" idx="12"/>
          </p:nvPr>
        </p:nvSpPr>
        <p:spPr>
          <a:ln/>
        </p:spPr>
        <p:txBody>
          <a:bodyPr/>
          <a:lstStyle>
            <a:lvl1pPr>
              <a:defRPr/>
            </a:lvl1pPr>
          </a:lstStyle>
          <a:p>
            <a:pPr>
              <a:defRPr/>
            </a:pPr>
            <a:fld id="{DBE2B361-7DD1-4949-B6E1-E670093B535C}" type="slidenum">
              <a:rPr lang="en-US"/>
              <a:pPr>
                <a:defRPr/>
              </a:pPr>
              <a:t>‹#›</a:t>
            </a:fld>
            <a:endParaRPr lang="en-US"/>
          </a:p>
        </p:txBody>
      </p:sp>
    </p:spTree>
    <p:extLst>
      <p:ext uri="{BB962C8B-B14F-4D97-AF65-F5344CB8AC3E}">
        <p14:creationId xmlns:p14="http://schemas.microsoft.com/office/powerpoint/2010/main" val="3391796576"/>
      </p:ext>
    </p:extLst>
  </p:cSld>
  <p:clrMapOvr>
    <a:masterClrMapping/>
  </p:clrMapOvr>
  <p:transition advTm="1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18" Type="http://schemas.openxmlformats.org/officeDocument/2006/relationships/image" Target="../media/image5.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4.png"/><Relationship Id="rId2" Type="http://schemas.openxmlformats.org/officeDocument/2006/relationships/slideLayout" Target="../slideLayouts/slideLayout26.xml"/><Relationship Id="rId16"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1049" name="Freeform 3"/>
            <p:cNvSpPr>
              <a:spLocks/>
            </p:cNvSpPr>
            <p:nvPr/>
          </p:nvSpPr>
          <p:spPr bwMode="hidden">
            <a:xfrm>
              <a:off x="0" y="3072"/>
              <a:ext cx="5760" cy="1248"/>
            </a:xfrm>
            <a:custGeom>
              <a:avLst/>
              <a:gdLst>
                <a:gd name="T0" fmla="*/ 5760 w 6027"/>
                <a:gd name="T1" fmla="*/ 1248 h 2296"/>
                <a:gd name="T2" fmla="*/ 0 w 6027"/>
                <a:gd name="T3" fmla="*/ 1248 h 2296"/>
                <a:gd name="T4" fmla="*/ 0 w 6027"/>
                <a:gd name="T5" fmla="*/ 0 h 2296"/>
                <a:gd name="T6" fmla="*/ 5760 w 6027"/>
                <a:gd name="T7" fmla="*/ 0 h 2296"/>
                <a:gd name="T8" fmla="*/ 5760 w 6027"/>
                <a:gd name="T9" fmla="*/ 1248 h 2296"/>
                <a:gd name="T10" fmla="*/ 5760 w 6027"/>
                <a:gd name="T11" fmla="*/ 1248 h 22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27" h="2296">
                  <a:moveTo>
                    <a:pt x="6027" y="2296"/>
                  </a:moveTo>
                  <a:lnTo>
                    <a:pt x="0" y="2296"/>
                  </a:lnTo>
                  <a:lnTo>
                    <a:pt x="0" y="0"/>
                  </a:lnTo>
                  <a:lnTo>
                    <a:pt x="6027" y="0"/>
                  </a:lnTo>
                  <a:lnTo>
                    <a:pt x="6027" y="2296"/>
                  </a:lnTo>
                  <a:close/>
                </a:path>
              </a:pathLst>
            </a:custGeom>
            <a:gradFill rotWithShape="0">
              <a:gsLst>
                <a:gs pos="0">
                  <a:schemeClr val="bg1"/>
                </a:gs>
                <a:gs pos="100000">
                  <a:schemeClr val="accent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868" name="Freeform 4"/>
            <p:cNvSpPr>
              <a:spLocks/>
            </p:cNvSpPr>
            <p:nvPr/>
          </p:nvSpPr>
          <p:spPr bwMode="hidden">
            <a:xfrm>
              <a:off x="0" y="0"/>
              <a:ext cx="5760" cy="3072"/>
            </a:xfrm>
            <a:custGeom>
              <a:avLst/>
              <a:gdLst>
                <a:gd name="T0" fmla="*/ 6027 w 6027"/>
                <a:gd name="T1" fmla="*/ 2296 h 2296"/>
                <a:gd name="T2" fmla="*/ 0 w 6027"/>
                <a:gd name="T3" fmla="*/ 2296 h 2296"/>
                <a:gd name="T4" fmla="*/ 0 w 6027"/>
                <a:gd name="T5" fmla="*/ 0 h 2296"/>
                <a:gd name="T6" fmla="*/ 6027 w 6027"/>
                <a:gd name="T7" fmla="*/ 0 h 2296"/>
                <a:gd name="T8" fmla="*/ 6027 w 6027"/>
                <a:gd name="T9" fmla="*/ 2296 h 2296"/>
                <a:gd name="T10" fmla="*/ 6027 w 6027"/>
                <a:gd name="T11" fmla="*/ 2296 h 2296"/>
              </a:gdLst>
              <a:ahLst/>
              <a:cxnLst>
                <a:cxn ang="0">
                  <a:pos x="T0" y="T1"/>
                </a:cxn>
                <a:cxn ang="0">
                  <a:pos x="T2" y="T3"/>
                </a:cxn>
                <a:cxn ang="0">
                  <a:pos x="T4" y="T5"/>
                </a:cxn>
                <a:cxn ang="0">
                  <a:pos x="T6" y="T7"/>
                </a:cxn>
                <a:cxn ang="0">
                  <a:pos x="T8" y="T9"/>
                </a:cxn>
                <a:cxn ang="0">
                  <a:pos x="T10" y="T11"/>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sp>
        <p:nvSpPr>
          <p:cNvPr id="1027" name="Freeform 5"/>
          <p:cNvSpPr>
            <a:spLocks/>
          </p:cNvSpPr>
          <p:nvPr/>
        </p:nvSpPr>
        <p:spPr bwMode="hidden">
          <a:xfrm>
            <a:off x="6248400" y="6262688"/>
            <a:ext cx="2895600" cy="609600"/>
          </a:xfrm>
          <a:custGeom>
            <a:avLst/>
            <a:gdLst>
              <a:gd name="T0" fmla="*/ 2895600 w 5748"/>
              <a:gd name="T1" fmla="*/ 609600 h 246"/>
              <a:gd name="T2" fmla="*/ 0 w 5748"/>
              <a:gd name="T3" fmla="*/ 609600 h 246"/>
              <a:gd name="T4" fmla="*/ 0 w 5748"/>
              <a:gd name="T5" fmla="*/ 0 h 246"/>
              <a:gd name="T6" fmla="*/ 2895600 w 5748"/>
              <a:gd name="T7" fmla="*/ 0 h 246"/>
              <a:gd name="T8" fmla="*/ 2895600 w 5748"/>
              <a:gd name="T9" fmla="*/ 609600 h 246"/>
              <a:gd name="T10" fmla="*/ 2895600 w 5748"/>
              <a:gd name="T11" fmla="*/ 609600 h 24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8" h="246">
                <a:moveTo>
                  <a:pt x="5748" y="246"/>
                </a:moveTo>
                <a:lnTo>
                  <a:pt x="0" y="246"/>
                </a:lnTo>
                <a:lnTo>
                  <a:pt x="0" y="0"/>
                </a:lnTo>
                <a:lnTo>
                  <a:pt x="5748" y="0"/>
                </a:lnTo>
                <a:lnTo>
                  <a:pt x="5748" y="246"/>
                </a:lnTo>
                <a:close/>
              </a:path>
            </a:pathLst>
          </a:cu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1028" name="Group 6"/>
          <p:cNvGrpSpPr>
            <a:grpSpLocks/>
          </p:cNvGrpSpPr>
          <p:nvPr/>
        </p:nvGrpSpPr>
        <p:grpSpPr bwMode="auto">
          <a:xfrm>
            <a:off x="0" y="6019800"/>
            <a:ext cx="7848600" cy="857250"/>
            <a:chOff x="0" y="3792"/>
            <a:chExt cx="4944" cy="540"/>
          </a:xfrm>
        </p:grpSpPr>
        <p:sp>
          <p:nvSpPr>
            <p:cNvPr id="36871" name="Freeform 7"/>
            <p:cNvSpPr>
              <a:spLocks/>
            </p:cNvSpPr>
            <p:nvPr userDrawn="1"/>
          </p:nvSpPr>
          <p:spPr bwMode="ltGray">
            <a:xfrm>
              <a:off x="1488" y="3792"/>
              <a:ext cx="3240" cy="536"/>
            </a:xfrm>
            <a:custGeom>
              <a:avLst/>
              <a:gdLst>
                <a:gd name="T0" fmla="*/ 3132 w 3240"/>
                <a:gd name="T1" fmla="*/ 469 h 536"/>
                <a:gd name="T2" fmla="*/ 2995 w 3240"/>
                <a:gd name="T3" fmla="*/ 395 h 536"/>
                <a:gd name="T4" fmla="*/ 2911 w 3240"/>
                <a:gd name="T5" fmla="*/ 375 h 536"/>
                <a:gd name="T6" fmla="*/ 2678 w 3240"/>
                <a:gd name="T7" fmla="*/ 228 h 536"/>
                <a:gd name="T8" fmla="*/ 2553 w 3240"/>
                <a:gd name="T9" fmla="*/ 74 h 536"/>
                <a:gd name="T10" fmla="*/ 2457 w 3240"/>
                <a:gd name="T11" fmla="*/ 7 h 536"/>
                <a:gd name="T12" fmla="*/ 2403 w 3240"/>
                <a:gd name="T13" fmla="*/ 47 h 536"/>
                <a:gd name="T14" fmla="*/ 2289 w 3240"/>
                <a:gd name="T15" fmla="*/ 74 h 536"/>
                <a:gd name="T16" fmla="*/ 2134 w 3240"/>
                <a:gd name="T17" fmla="*/ 74 h 536"/>
                <a:gd name="T18" fmla="*/ 2044 w 3240"/>
                <a:gd name="T19" fmla="*/ 128 h 536"/>
                <a:gd name="T20" fmla="*/ 1775 w 3240"/>
                <a:gd name="T21" fmla="*/ 222 h 536"/>
                <a:gd name="T22" fmla="*/ 1602 w 3240"/>
                <a:gd name="T23" fmla="*/ 181 h 536"/>
                <a:gd name="T24" fmla="*/ 1560 w 3240"/>
                <a:gd name="T25" fmla="*/ 101 h 536"/>
                <a:gd name="T26" fmla="*/ 1542 w 3240"/>
                <a:gd name="T27" fmla="*/ 87 h 536"/>
                <a:gd name="T28" fmla="*/ 1446 w 3240"/>
                <a:gd name="T29" fmla="*/ 60 h 536"/>
                <a:gd name="T30" fmla="*/ 1375 w 3240"/>
                <a:gd name="T31" fmla="*/ 74 h 536"/>
                <a:gd name="T32" fmla="*/ 1309 w 3240"/>
                <a:gd name="T33" fmla="*/ 87 h 536"/>
                <a:gd name="T34" fmla="*/ 1243 w 3240"/>
                <a:gd name="T35" fmla="*/ 13 h 536"/>
                <a:gd name="T36" fmla="*/ 1225 w 3240"/>
                <a:gd name="T37" fmla="*/ 0 h 536"/>
                <a:gd name="T38" fmla="*/ 1189 w 3240"/>
                <a:gd name="T39" fmla="*/ 0 h 536"/>
                <a:gd name="T40" fmla="*/ 1106 w 3240"/>
                <a:gd name="T41" fmla="*/ 34 h 536"/>
                <a:gd name="T42" fmla="*/ 1106 w 3240"/>
                <a:gd name="T43" fmla="*/ 34 h 536"/>
                <a:gd name="T44" fmla="*/ 1094 w 3240"/>
                <a:gd name="T45" fmla="*/ 40 h 536"/>
                <a:gd name="T46" fmla="*/ 1070 w 3240"/>
                <a:gd name="T47" fmla="*/ 54 h 536"/>
                <a:gd name="T48" fmla="*/ 1034 w 3240"/>
                <a:gd name="T49" fmla="*/ 74 h 536"/>
                <a:gd name="T50" fmla="*/ 1004 w 3240"/>
                <a:gd name="T51" fmla="*/ 74 h 536"/>
                <a:gd name="T52" fmla="*/ 986 w 3240"/>
                <a:gd name="T53" fmla="*/ 74 h 536"/>
                <a:gd name="T54" fmla="*/ 956 w 3240"/>
                <a:gd name="T55" fmla="*/ 81 h 536"/>
                <a:gd name="T56" fmla="*/ 920 w 3240"/>
                <a:gd name="T57" fmla="*/ 94 h 536"/>
                <a:gd name="T58" fmla="*/ 884 w 3240"/>
                <a:gd name="T59" fmla="*/ 107 h 536"/>
                <a:gd name="T60" fmla="*/ 843 w 3240"/>
                <a:gd name="T61" fmla="*/ 128 h 536"/>
                <a:gd name="T62" fmla="*/ 813 w 3240"/>
                <a:gd name="T63" fmla="*/ 141 h 536"/>
                <a:gd name="T64" fmla="*/ 789 w 3240"/>
                <a:gd name="T65" fmla="*/ 148 h 536"/>
                <a:gd name="T66" fmla="*/ 783 w 3240"/>
                <a:gd name="T67" fmla="*/ 154 h 536"/>
                <a:gd name="T68" fmla="*/ 556 w 3240"/>
                <a:gd name="T69" fmla="*/ 228 h 536"/>
                <a:gd name="T70" fmla="*/ 394 w 3240"/>
                <a:gd name="T71" fmla="*/ 294 h 536"/>
                <a:gd name="T72" fmla="*/ 107 w 3240"/>
                <a:gd name="T73" fmla="*/ 462 h 536"/>
                <a:gd name="T74" fmla="*/ 0 w 3240"/>
                <a:gd name="T75" fmla="*/ 536 h 536"/>
                <a:gd name="T76" fmla="*/ 3240 w 3240"/>
                <a:gd name="T77" fmla="*/ 536 h 536"/>
                <a:gd name="T78" fmla="*/ 3132 w 3240"/>
                <a:gd name="T79" fmla="*/ 469 h 536"/>
                <a:gd name="T80" fmla="*/ 3132 w 3240"/>
                <a:gd name="T81" fmla="*/ 469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nvGrpSpPr>
            <p:cNvPr id="1042" name="Group 8"/>
            <p:cNvGrpSpPr>
              <a:grpSpLocks/>
            </p:cNvGrpSpPr>
            <p:nvPr userDrawn="1"/>
          </p:nvGrpSpPr>
          <p:grpSpPr bwMode="auto">
            <a:xfrm>
              <a:off x="2486" y="3792"/>
              <a:ext cx="2458" cy="540"/>
              <a:chOff x="2486" y="3792"/>
              <a:chExt cx="2458" cy="540"/>
            </a:xfrm>
          </p:grpSpPr>
          <p:sp>
            <p:nvSpPr>
              <p:cNvPr id="1044" name="Freeform 9"/>
              <p:cNvSpPr>
                <a:spLocks/>
              </p:cNvSpPr>
              <p:nvPr userDrawn="1"/>
            </p:nvSpPr>
            <p:spPr bwMode="ltGray">
              <a:xfrm>
                <a:off x="3948" y="3799"/>
                <a:ext cx="996" cy="533"/>
              </a:xfrm>
              <a:custGeom>
                <a:avLst/>
                <a:gdLst>
                  <a:gd name="T0" fmla="*/ 636 w 996"/>
                  <a:gd name="T1" fmla="*/ 373 h 533"/>
                  <a:gd name="T2" fmla="*/ 495 w 996"/>
                  <a:gd name="T3" fmla="*/ 370 h 533"/>
                  <a:gd name="T4" fmla="*/ 280 w 996"/>
                  <a:gd name="T5" fmla="*/ 249 h 533"/>
                  <a:gd name="T6" fmla="*/ 127 w 996"/>
                  <a:gd name="T7" fmla="*/ 66 h 533"/>
                  <a:gd name="T8" fmla="*/ 0 w 996"/>
                  <a:gd name="T9" fmla="*/ 0 h 533"/>
                  <a:gd name="T10" fmla="*/ 22 w 996"/>
                  <a:gd name="T11" fmla="*/ 26 h 533"/>
                  <a:gd name="T12" fmla="*/ 0 w 996"/>
                  <a:gd name="T13" fmla="*/ 65 h 533"/>
                  <a:gd name="T14" fmla="*/ 30 w 996"/>
                  <a:gd name="T15" fmla="*/ 119 h 533"/>
                  <a:gd name="T16" fmla="*/ 75 w 996"/>
                  <a:gd name="T17" fmla="*/ 243 h 533"/>
                  <a:gd name="T18" fmla="*/ 45 w 996"/>
                  <a:gd name="T19" fmla="*/ 422 h 533"/>
                  <a:gd name="T20" fmla="*/ 200 w 996"/>
                  <a:gd name="T21" fmla="*/ 329 h 533"/>
                  <a:gd name="T22" fmla="*/ 612 w 996"/>
                  <a:gd name="T23" fmla="*/ 533 h 533"/>
                  <a:gd name="T24" fmla="*/ 996 w 996"/>
                  <a:gd name="T25" fmla="*/ 529 h 533"/>
                  <a:gd name="T26" fmla="*/ 828 w 996"/>
                  <a:gd name="T27" fmla="*/ 473 h 533"/>
                  <a:gd name="T28" fmla="*/ 636 w 996"/>
                  <a:gd name="T29" fmla="*/ 373 h 5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5" name="Freeform 10"/>
              <p:cNvSpPr>
                <a:spLocks/>
              </p:cNvSpPr>
              <p:nvPr userDrawn="1"/>
            </p:nvSpPr>
            <p:spPr bwMode="ltGray">
              <a:xfrm>
                <a:off x="2677" y="3792"/>
                <a:ext cx="186" cy="395"/>
              </a:xfrm>
              <a:custGeom>
                <a:avLst/>
                <a:gdLst>
                  <a:gd name="T0" fmla="*/ 36 w 186"/>
                  <a:gd name="T1" fmla="*/ 0 h 353"/>
                  <a:gd name="T2" fmla="*/ 54 w 186"/>
                  <a:gd name="T3" fmla="*/ 20 h 353"/>
                  <a:gd name="T4" fmla="*/ 24 w 186"/>
                  <a:gd name="T5" fmla="*/ 34 h 353"/>
                  <a:gd name="T6" fmla="*/ 18 w 186"/>
                  <a:gd name="T7" fmla="*/ 74 h 353"/>
                  <a:gd name="T8" fmla="*/ 42 w 186"/>
                  <a:gd name="T9" fmla="*/ 128 h 353"/>
                  <a:gd name="T10" fmla="*/ 48 w 186"/>
                  <a:gd name="T11" fmla="*/ 181 h 353"/>
                  <a:gd name="T12" fmla="*/ 0 w 186"/>
                  <a:gd name="T13" fmla="*/ 395 h 353"/>
                  <a:gd name="T14" fmla="*/ 54 w 186"/>
                  <a:gd name="T15" fmla="*/ 261 h 353"/>
                  <a:gd name="T16" fmla="*/ 84 w 186"/>
                  <a:gd name="T17" fmla="*/ 242 h 353"/>
                  <a:gd name="T18" fmla="*/ 126 w 186"/>
                  <a:gd name="T19" fmla="*/ 141 h 353"/>
                  <a:gd name="T20" fmla="*/ 144 w 186"/>
                  <a:gd name="T21" fmla="*/ 134 h 353"/>
                  <a:gd name="T22" fmla="*/ 144 w 186"/>
                  <a:gd name="T23" fmla="*/ 101 h 353"/>
                  <a:gd name="T24" fmla="*/ 186 w 186"/>
                  <a:gd name="T25" fmla="*/ 74 h 353"/>
                  <a:gd name="T26" fmla="*/ 162 w 186"/>
                  <a:gd name="T27" fmla="*/ 67 h 353"/>
                  <a:gd name="T28" fmla="*/ 36 w 186"/>
                  <a:gd name="T29" fmla="*/ 0 h 353"/>
                  <a:gd name="T30" fmla="*/ 36 w 186"/>
                  <a:gd name="T31" fmla="*/ 0 h 3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6" name="Freeform 11"/>
              <p:cNvSpPr>
                <a:spLocks/>
              </p:cNvSpPr>
              <p:nvPr userDrawn="1"/>
            </p:nvSpPr>
            <p:spPr bwMode="ltGray">
              <a:xfrm>
                <a:off x="3030" y="3893"/>
                <a:ext cx="378" cy="271"/>
              </a:xfrm>
              <a:custGeom>
                <a:avLst/>
                <a:gdLst>
                  <a:gd name="T0" fmla="*/ 18 w 378"/>
                  <a:gd name="T1" fmla="*/ 0 h 271"/>
                  <a:gd name="T2" fmla="*/ 12 w 378"/>
                  <a:gd name="T3" fmla="*/ 13 h 271"/>
                  <a:gd name="T4" fmla="*/ 0 w 378"/>
                  <a:gd name="T5" fmla="*/ 40 h 271"/>
                  <a:gd name="T6" fmla="*/ 60 w 378"/>
                  <a:gd name="T7" fmla="*/ 121 h 271"/>
                  <a:gd name="T8" fmla="*/ 310 w 378"/>
                  <a:gd name="T9" fmla="*/ 271 h 271"/>
                  <a:gd name="T10" fmla="*/ 290 w 378"/>
                  <a:gd name="T11" fmla="*/ 139 h 271"/>
                  <a:gd name="T12" fmla="*/ 378 w 378"/>
                  <a:gd name="T13" fmla="*/ 76 h 271"/>
                  <a:gd name="T14" fmla="*/ 251 w 378"/>
                  <a:gd name="T15" fmla="*/ 94 h 271"/>
                  <a:gd name="T16" fmla="*/ 90 w 378"/>
                  <a:gd name="T17" fmla="*/ 54 h 271"/>
                  <a:gd name="T18" fmla="*/ 18 w 378"/>
                  <a:gd name="T19" fmla="*/ 0 h 271"/>
                  <a:gd name="T20" fmla="*/ 18 w 378"/>
                  <a:gd name="T21" fmla="*/ 0 h 2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7" name="Freeform 12"/>
              <p:cNvSpPr>
                <a:spLocks/>
              </p:cNvSpPr>
              <p:nvPr userDrawn="1"/>
            </p:nvSpPr>
            <p:spPr bwMode="ltGray">
              <a:xfrm>
                <a:off x="3628" y="3866"/>
                <a:ext cx="155" cy="74"/>
              </a:xfrm>
              <a:custGeom>
                <a:avLst/>
                <a:gdLst>
                  <a:gd name="T0" fmla="*/ 114 w 155"/>
                  <a:gd name="T1" fmla="*/ 0 h 66"/>
                  <a:gd name="T2" fmla="*/ 0 w 155"/>
                  <a:gd name="T3" fmla="*/ 0 h 66"/>
                  <a:gd name="T4" fmla="*/ 0 w 155"/>
                  <a:gd name="T5" fmla="*/ 0 h 66"/>
                  <a:gd name="T6" fmla="*/ 6 w 155"/>
                  <a:gd name="T7" fmla="*/ 7 h 66"/>
                  <a:gd name="T8" fmla="*/ 6 w 155"/>
                  <a:gd name="T9" fmla="*/ 20 h 66"/>
                  <a:gd name="T10" fmla="*/ 0 w 155"/>
                  <a:gd name="T11" fmla="*/ 27 h 66"/>
                  <a:gd name="T12" fmla="*/ 78 w 155"/>
                  <a:gd name="T13" fmla="*/ 67 h 66"/>
                  <a:gd name="T14" fmla="*/ 96 w 155"/>
                  <a:gd name="T15" fmla="*/ 47 h 66"/>
                  <a:gd name="T16" fmla="*/ 155 w 155"/>
                  <a:gd name="T17" fmla="*/ 74 h 66"/>
                  <a:gd name="T18" fmla="*/ 126 w 155"/>
                  <a:gd name="T19" fmla="*/ 27 h 66"/>
                  <a:gd name="T20" fmla="*/ 149 w 155"/>
                  <a:gd name="T21" fmla="*/ 0 h 66"/>
                  <a:gd name="T22" fmla="*/ 114 w 155"/>
                  <a:gd name="T23" fmla="*/ 0 h 66"/>
                  <a:gd name="T24" fmla="*/ 114 w 155"/>
                  <a:gd name="T25" fmla="*/ 0 h 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55" h="66">
                    <a:moveTo>
                      <a:pt x="114" y="0"/>
                    </a:moveTo>
                    <a:lnTo>
                      <a:pt x="0" y="0"/>
                    </a:lnTo>
                    <a:lnTo>
                      <a:pt x="6" y="6"/>
                    </a:lnTo>
                    <a:lnTo>
                      <a:pt x="6" y="18"/>
                    </a:lnTo>
                    <a:lnTo>
                      <a:pt x="0" y="24"/>
                    </a:lnTo>
                    <a:lnTo>
                      <a:pt x="78" y="60"/>
                    </a:lnTo>
                    <a:lnTo>
                      <a:pt x="96" y="42"/>
                    </a:lnTo>
                    <a:lnTo>
                      <a:pt x="155" y="66"/>
                    </a:lnTo>
                    <a:lnTo>
                      <a:pt x="126" y="24"/>
                    </a:lnTo>
                    <a:lnTo>
                      <a:pt x="149" y="0"/>
                    </a:lnTo>
                    <a:lnTo>
                      <a:pt x="114"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8" name="Freeform 13"/>
              <p:cNvSpPr>
                <a:spLocks/>
              </p:cNvSpPr>
              <p:nvPr userDrawn="1"/>
            </p:nvSpPr>
            <p:spPr bwMode="ltGray">
              <a:xfrm>
                <a:off x="2486" y="3859"/>
                <a:ext cx="42" cy="81"/>
              </a:xfrm>
              <a:custGeom>
                <a:avLst/>
                <a:gdLst>
                  <a:gd name="T0" fmla="*/ 6 w 42"/>
                  <a:gd name="T1" fmla="*/ 41 h 72"/>
                  <a:gd name="T2" fmla="*/ 0 w 42"/>
                  <a:gd name="T3" fmla="*/ 20 h 72"/>
                  <a:gd name="T4" fmla="*/ 12 w 42"/>
                  <a:gd name="T5" fmla="*/ 7 h 72"/>
                  <a:gd name="T6" fmla="*/ 0 w 42"/>
                  <a:gd name="T7" fmla="*/ 7 h 72"/>
                  <a:gd name="T8" fmla="*/ 12 w 42"/>
                  <a:gd name="T9" fmla="*/ 7 h 72"/>
                  <a:gd name="T10" fmla="*/ 24 w 42"/>
                  <a:gd name="T11" fmla="*/ 7 h 72"/>
                  <a:gd name="T12" fmla="*/ 36 w 42"/>
                  <a:gd name="T13" fmla="*/ 7 h 72"/>
                  <a:gd name="T14" fmla="*/ 42 w 42"/>
                  <a:gd name="T15" fmla="*/ 0 h 72"/>
                  <a:gd name="T16" fmla="*/ 30 w 42"/>
                  <a:gd name="T17" fmla="*/ 20 h 72"/>
                  <a:gd name="T18" fmla="*/ 42 w 42"/>
                  <a:gd name="T19" fmla="*/ 54 h 72"/>
                  <a:gd name="T20" fmla="*/ 12 w 42"/>
                  <a:gd name="T21" fmla="*/ 81 h 72"/>
                  <a:gd name="T22" fmla="*/ 6 w 42"/>
                  <a:gd name="T23" fmla="*/ 41 h 72"/>
                  <a:gd name="T24" fmla="*/ 6 w 42"/>
                  <a:gd name="T25" fmla="*/ 41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6878" name="Freeform 14"/>
            <p:cNvSpPr>
              <a:spLocks/>
            </p:cNvSpPr>
            <p:nvPr userDrawn="1"/>
          </p:nvSpPr>
          <p:spPr bwMode="ltGray">
            <a:xfrm>
              <a:off x="0" y="3792"/>
              <a:ext cx="3976" cy="535"/>
            </a:xfrm>
            <a:custGeom>
              <a:avLst/>
              <a:gdLst>
                <a:gd name="T0" fmla="*/ 3976 w 3976"/>
                <a:gd name="T1" fmla="*/ 527 h 527"/>
                <a:gd name="T2" fmla="*/ 3970 w 3976"/>
                <a:gd name="T3" fmla="*/ 527 h 527"/>
                <a:gd name="T4" fmla="*/ 3844 w 3976"/>
                <a:gd name="T5" fmla="*/ 509 h 527"/>
                <a:gd name="T6" fmla="*/ 2487 w 3976"/>
                <a:gd name="T7" fmla="*/ 305 h 527"/>
                <a:gd name="T8" fmla="*/ 2039 w 3976"/>
                <a:gd name="T9" fmla="*/ 36 h 527"/>
                <a:gd name="T10" fmla="*/ 1907 w 3976"/>
                <a:gd name="T11" fmla="*/ 24 h 527"/>
                <a:gd name="T12" fmla="*/ 1883 w 3976"/>
                <a:gd name="T13" fmla="*/ 54 h 527"/>
                <a:gd name="T14" fmla="*/ 1859 w 3976"/>
                <a:gd name="T15" fmla="*/ 54 h 527"/>
                <a:gd name="T16" fmla="*/ 1830 w 3976"/>
                <a:gd name="T17" fmla="*/ 30 h 527"/>
                <a:gd name="T18" fmla="*/ 1704 w 3976"/>
                <a:gd name="T19" fmla="*/ 102 h 527"/>
                <a:gd name="T20" fmla="*/ 1608 w 3976"/>
                <a:gd name="T21" fmla="*/ 126 h 527"/>
                <a:gd name="T22" fmla="*/ 1561 w 3976"/>
                <a:gd name="T23" fmla="*/ 132 h 527"/>
                <a:gd name="T24" fmla="*/ 1495 w 3976"/>
                <a:gd name="T25" fmla="*/ 102 h 527"/>
                <a:gd name="T26" fmla="*/ 1357 w 3976"/>
                <a:gd name="T27" fmla="*/ 126 h 527"/>
                <a:gd name="T28" fmla="*/ 1285 w 3976"/>
                <a:gd name="T29" fmla="*/ 24 h 527"/>
                <a:gd name="T30" fmla="*/ 1280 w 3976"/>
                <a:gd name="T31" fmla="*/ 18 h 527"/>
                <a:gd name="T32" fmla="*/ 1262 w 3976"/>
                <a:gd name="T33" fmla="*/ 12 h 527"/>
                <a:gd name="T34" fmla="*/ 1238 w 3976"/>
                <a:gd name="T35" fmla="*/ 6 h 527"/>
                <a:gd name="T36" fmla="*/ 1220 w 3976"/>
                <a:gd name="T37" fmla="*/ 0 h 527"/>
                <a:gd name="T38" fmla="*/ 1196 w 3976"/>
                <a:gd name="T39" fmla="*/ 0 h 527"/>
                <a:gd name="T40" fmla="*/ 1166 w 3976"/>
                <a:gd name="T41" fmla="*/ 0 h 527"/>
                <a:gd name="T42" fmla="*/ 1142 w 3976"/>
                <a:gd name="T43" fmla="*/ 0 h 527"/>
                <a:gd name="T44" fmla="*/ 1136 w 3976"/>
                <a:gd name="T45" fmla="*/ 0 h 527"/>
                <a:gd name="T46" fmla="*/ 1130 w 3976"/>
                <a:gd name="T47" fmla="*/ 0 h 527"/>
                <a:gd name="T48" fmla="*/ 1124 w 3976"/>
                <a:gd name="T49" fmla="*/ 6 h 527"/>
                <a:gd name="T50" fmla="*/ 1118 w 3976"/>
                <a:gd name="T51" fmla="*/ 12 h 527"/>
                <a:gd name="T52" fmla="*/ 1100 w 3976"/>
                <a:gd name="T53" fmla="*/ 18 h 527"/>
                <a:gd name="T54" fmla="*/ 1088 w 3976"/>
                <a:gd name="T55" fmla="*/ 18 h 527"/>
                <a:gd name="T56" fmla="*/ 1070 w 3976"/>
                <a:gd name="T57" fmla="*/ 24 h 527"/>
                <a:gd name="T58" fmla="*/ 1052 w 3976"/>
                <a:gd name="T59" fmla="*/ 30 h 527"/>
                <a:gd name="T60" fmla="*/ 1034 w 3976"/>
                <a:gd name="T61" fmla="*/ 36 h 527"/>
                <a:gd name="T62" fmla="*/ 1028 w 3976"/>
                <a:gd name="T63" fmla="*/ 42 h 527"/>
                <a:gd name="T64" fmla="*/ 969 w 3976"/>
                <a:gd name="T65" fmla="*/ 60 h 527"/>
                <a:gd name="T66" fmla="*/ 921 w 3976"/>
                <a:gd name="T67" fmla="*/ 72 h 527"/>
                <a:gd name="T68" fmla="*/ 855 w 3976"/>
                <a:gd name="T69" fmla="*/ 48 h 527"/>
                <a:gd name="T70" fmla="*/ 825 w 3976"/>
                <a:gd name="T71" fmla="*/ 48 h 527"/>
                <a:gd name="T72" fmla="*/ 759 w 3976"/>
                <a:gd name="T73" fmla="*/ 72 h 527"/>
                <a:gd name="T74" fmla="*/ 735 w 3976"/>
                <a:gd name="T75" fmla="*/ 72 h 527"/>
                <a:gd name="T76" fmla="*/ 706 w 3976"/>
                <a:gd name="T77" fmla="*/ 60 h 527"/>
                <a:gd name="T78" fmla="*/ 640 w 3976"/>
                <a:gd name="T79" fmla="*/ 60 h 527"/>
                <a:gd name="T80" fmla="*/ 544 w 3976"/>
                <a:gd name="T81" fmla="*/ 72 h 527"/>
                <a:gd name="T82" fmla="*/ 389 w 3976"/>
                <a:gd name="T83" fmla="*/ 18 h 527"/>
                <a:gd name="T84" fmla="*/ 323 w 3976"/>
                <a:gd name="T85" fmla="*/ 60 h 527"/>
                <a:gd name="T86" fmla="*/ 317 w 3976"/>
                <a:gd name="T87" fmla="*/ 60 h 527"/>
                <a:gd name="T88" fmla="*/ 305 w 3976"/>
                <a:gd name="T89" fmla="*/ 72 h 527"/>
                <a:gd name="T90" fmla="*/ 287 w 3976"/>
                <a:gd name="T91" fmla="*/ 78 h 527"/>
                <a:gd name="T92" fmla="*/ 263 w 3976"/>
                <a:gd name="T93" fmla="*/ 90 h 527"/>
                <a:gd name="T94" fmla="*/ 203 w 3976"/>
                <a:gd name="T95" fmla="*/ 120 h 527"/>
                <a:gd name="T96" fmla="*/ 149 w 3976"/>
                <a:gd name="T97" fmla="*/ 150 h 527"/>
                <a:gd name="T98" fmla="*/ 78 w 3976"/>
                <a:gd name="T99" fmla="*/ 168 h 527"/>
                <a:gd name="T100" fmla="*/ 0 w 3976"/>
                <a:gd name="T101" fmla="*/ 180 h 527"/>
                <a:gd name="T102" fmla="*/ 0 w 3976"/>
                <a:gd name="T103" fmla="*/ 527 h 527"/>
                <a:gd name="T104" fmla="*/ 1010 w 3976"/>
                <a:gd name="T105" fmla="*/ 527 h 527"/>
                <a:gd name="T106" fmla="*/ 3725 w 3976"/>
                <a:gd name="T107" fmla="*/ 527 h 527"/>
                <a:gd name="T108" fmla="*/ 3976 w 3976"/>
                <a:gd name="T109" fmla="*/ 527 h 527"/>
                <a:gd name="T110" fmla="*/ 3976 w 3976"/>
                <a:gd name="T111" fmla="*/ 527 h 5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a:p>
          </p:txBody>
        </p:sp>
      </p:grpSp>
      <p:grpSp>
        <p:nvGrpSpPr>
          <p:cNvPr id="1029" name="Group 15"/>
          <p:cNvGrpSpPr>
            <a:grpSpLocks/>
          </p:cNvGrpSpPr>
          <p:nvPr/>
        </p:nvGrpSpPr>
        <p:grpSpPr bwMode="auto">
          <a:xfrm>
            <a:off x="627063" y="6021388"/>
            <a:ext cx="5684837" cy="849312"/>
            <a:chOff x="395" y="3793"/>
            <a:chExt cx="3581" cy="535"/>
          </a:xfrm>
        </p:grpSpPr>
        <p:sp>
          <p:nvSpPr>
            <p:cNvPr id="1035" name="Freeform 16"/>
            <p:cNvSpPr>
              <a:spLocks/>
            </p:cNvSpPr>
            <p:nvPr/>
          </p:nvSpPr>
          <p:spPr bwMode="auto">
            <a:xfrm>
              <a:off x="1196" y="3793"/>
              <a:ext cx="365" cy="291"/>
            </a:xfrm>
            <a:custGeom>
              <a:avLst/>
              <a:gdLst>
                <a:gd name="T0" fmla="*/ 24 w 365"/>
                <a:gd name="T1" fmla="*/ 24 h 287"/>
                <a:gd name="T2" fmla="*/ 0 w 365"/>
                <a:gd name="T3" fmla="*/ 61 h 287"/>
                <a:gd name="T4" fmla="*/ 66 w 365"/>
                <a:gd name="T5" fmla="*/ 110 h 287"/>
                <a:gd name="T6" fmla="*/ 143 w 365"/>
                <a:gd name="T7" fmla="*/ 183 h 287"/>
                <a:gd name="T8" fmla="*/ 191 w 365"/>
                <a:gd name="T9" fmla="*/ 170 h 287"/>
                <a:gd name="T10" fmla="*/ 341 w 365"/>
                <a:gd name="T11" fmla="*/ 291 h 287"/>
                <a:gd name="T12" fmla="*/ 305 w 365"/>
                <a:gd name="T13" fmla="*/ 176 h 287"/>
                <a:gd name="T14" fmla="*/ 365 w 365"/>
                <a:gd name="T15" fmla="*/ 134 h 287"/>
                <a:gd name="T16" fmla="*/ 359 w 365"/>
                <a:gd name="T17" fmla="*/ 128 h 287"/>
                <a:gd name="T18" fmla="*/ 335 w 365"/>
                <a:gd name="T19" fmla="*/ 116 h 287"/>
                <a:gd name="T20" fmla="*/ 299 w 365"/>
                <a:gd name="T21" fmla="*/ 91 h 287"/>
                <a:gd name="T22" fmla="*/ 257 w 365"/>
                <a:gd name="T23" fmla="*/ 73 h 287"/>
                <a:gd name="T24" fmla="*/ 215 w 365"/>
                <a:gd name="T25" fmla="*/ 55 h 287"/>
                <a:gd name="T26" fmla="*/ 173 w 365"/>
                <a:gd name="T27" fmla="*/ 37 h 287"/>
                <a:gd name="T28" fmla="*/ 143 w 365"/>
                <a:gd name="T29" fmla="*/ 24 h 287"/>
                <a:gd name="T30" fmla="*/ 131 w 365"/>
                <a:gd name="T31" fmla="*/ 18 h 287"/>
                <a:gd name="T32" fmla="*/ 107 w 365"/>
                <a:gd name="T33" fmla="*/ 18 h 287"/>
                <a:gd name="T34" fmla="*/ 95 w 365"/>
                <a:gd name="T35" fmla="*/ 18 h 287"/>
                <a:gd name="T36" fmla="*/ 72 w 365"/>
                <a:gd name="T37" fmla="*/ 12 h 287"/>
                <a:gd name="T38" fmla="*/ 66 w 365"/>
                <a:gd name="T39" fmla="*/ 12 h 287"/>
                <a:gd name="T40" fmla="*/ 54 w 365"/>
                <a:gd name="T41" fmla="*/ 6 h 287"/>
                <a:gd name="T42" fmla="*/ 42 w 365"/>
                <a:gd name="T43" fmla="*/ 0 h 287"/>
                <a:gd name="T44" fmla="*/ 30 w 365"/>
                <a:gd name="T45" fmla="*/ 0 h 287"/>
                <a:gd name="T46" fmla="*/ 24 w 365"/>
                <a:gd name="T47" fmla="*/ 24 h 287"/>
                <a:gd name="T48" fmla="*/ 24 w 365"/>
                <a:gd name="T49" fmla="*/ 24 h 28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6" name="Freeform 17"/>
            <p:cNvSpPr>
              <a:spLocks/>
            </p:cNvSpPr>
            <p:nvPr/>
          </p:nvSpPr>
          <p:spPr bwMode="auto">
            <a:xfrm>
              <a:off x="1943" y="3829"/>
              <a:ext cx="2033" cy="499"/>
            </a:xfrm>
            <a:custGeom>
              <a:avLst/>
              <a:gdLst>
                <a:gd name="T0" fmla="*/ 186 w 2033"/>
                <a:gd name="T1" fmla="*/ 18 h 499"/>
                <a:gd name="T2" fmla="*/ 138 w 2033"/>
                <a:gd name="T3" fmla="*/ 6 h 499"/>
                <a:gd name="T4" fmla="*/ 96 w 2033"/>
                <a:gd name="T5" fmla="*/ 0 h 499"/>
                <a:gd name="T6" fmla="*/ 36 w 2033"/>
                <a:gd name="T7" fmla="*/ 0 h 499"/>
                <a:gd name="T8" fmla="*/ 12 w 2033"/>
                <a:gd name="T9" fmla="*/ 25 h 499"/>
                <a:gd name="T10" fmla="*/ 0 w 2033"/>
                <a:gd name="T11" fmla="*/ 128 h 499"/>
                <a:gd name="T12" fmla="*/ 60 w 2033"/>
                <a:gd name="T13" fmla="*/ 104 h 499"/>
                <a:gd name="T14" fmla="*/ 90 w 2033"/>
                <a:gd name="T15" fmla="*/ 134 h 499"/>
                <a:gd name="T16" fmla="*/ 150 w 2033"/>
                <a:gd name="T17" fmla="*/ 153 h 499"/>
                <a:gd name="T18" fmla="*/ 209 w 2033"/>
                <a:gd name="T19" fmla="*/ 273 h 499"/>
                <a:gd name="T20" fmla="*/ 401 w 2033"/>
                <a:gd name="T21" fmla="*/ 359 h 499"/>
                <a:gd name="T22" fmla="*/ 777 w 2033"/>
                <a:gd name="T23" fmla="*/ 359 h 499"/>
                <a:gd name="T24" fmla="*/ 2033 w 2033"/>
                <a:gd name="T25" fmla="*/ 499 h 499"/>
                <a:gd name="T26" fmla="*/ 2033 w 2033"/>
                <a:gd name="T27" fmla="*/ 499 h 499"/>
                <a:gd name="T28" fmla="*/ 1991 w 2033"/>
                <a:gd name="T29" fmla="*/ 493 h 499"/>
                <a:gd name="T30" fmla="*/ 676 w 2033"/>
                <a:gd name="T31" fmla="*/ 243 h 499"/>
                <a:gd name="T32" fmla="*/ 514 w 2033"/>
                <a:gd name="T33" fmla="*/ 159 h 499"/>
                <a:gd name="T34" fmla="*/ 425 w 2033"/>
                <a:gd name="T35" fmla="*/ 110 h 499"/>
                <a:gd name="T36" fmla="*/ 365 w 2033"/>
                <a:gd name="T37" fmla="*/ 92 h 499"/>
                <a:gd name="T38" fmla="*/ 281 w 2033"/>
                <a:gd name="T39" fmla="*/ 61 h 499"/>
                <a:gd name="T40" fmla="*/ 186 w 2033"/>
                <a:gd name="T41" fmla="*/ 18 h 499"/>
                <a:gd name="T42" fmla="*/ 186 w 2033"/>
                <a:gd name="T43" fmla="*/ 18 h 49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1991" y="493"/>
                  </a:lnTo>
                  <a:lnTo>
                    <a:pt x="676" y="243"/>
                  </a:lnTo>
                  <a:lnTo>
                    <a:pt x="514" y="159"/>
                  </a:lnTo>
                  <a:lnTo>
                    <a:pt x="425" y="110"/>
                  </a:lnTo>
                  <a:lnTo>
                    <a:pt x="365" y="92"/>
                  </a:lnTo>
                  <a:lnTo>
                    <a:pt x="281" y="61"/>
                  </a:lnTo>
                  <a:lnTo>
                    <a:pt x="186"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7" name="Freeform 18"/>
            <p:cNvSpPr>
              <a:spLocks/>
            </p:cNvSpPr>
            <p:nvPr/>
          </p:nvSpPr>
          <p:spPr bwMode="auto">
            <a:xfrm>
              <a:off x="1830" y="3823"/>
              <a:ext cx="71" cy="61"/>
            </a:xfrm>
            <a:custGeom>
              <a:avLst/>
              <a:gdLst>
                <a:gd name="T0" fmla="*/ 0 w 71"/>
                <a:gd name="T1" fmla="*/ 18 h 60"/>
                <a:gd name="T2" fmla="*/ 6 w 71"/>
                <a:gd name="T3" fmla="*/ 18 h 60"/>
                <a:gd name="T4" fmla="*/ 12 w 71"/>
                <a:gd name="T5" fmla="*/ 12 h 60"/>
                <a:gd name="T6" fmla="*/ 6 w 71"/>
                <a:gd name="T7" fmla="*/ 6 h 60"/>
                <a:gd name="T8" fmla="*/ 0 w 71"/>
                <a:gd name="T9" fmla="*/ 0 h 60"/>
                <a:gd name="T10" fmla="*/ 29 w 71"/>
                <a:gd name="T11" fmla="*/ 18 h 60"/>
                <a:gd name="T12" fmla="*/ 53 w 71"/>
                <a:gd name="T13" fmla="*/ 18 h 60"/>
                <a:gd name="T14" fmla="*/ 59 w 71"/>
                <a:gd name="T15" fmla="*/ 31 h 60"/>
                <a:gd name="T16" fmla="*/ 65 w 71"/>
                <a:gd name="T17" fmla="*/ 43 h 60"/>
                <a:gd name="T18" fmla="*/ 71 w 71"/>
                <a:gd name="T19" fmla="*/ 55 h 60"/>
                <a:gd name="T20" fmla="*/ 71 w 71"/>
                <a:gd name="T21" fmla="*/ 61 h 60"/>
                <a:gd name="T22" fmla="*/ 59 w 71"/>
                <a:gd name="T23" fmla="*/ 55 h 60"/>
                <a:gd name="T24" fmla="*/ 47 w 71"/>
                <a:gd name="T25" fmla="*/ 43 h 60"/>
                <a:gd name="T26" fmla="*/ 23 w 71"/>
                <a:gd name="T27" fmla="*/ 31 h 60"/>
                <a:gd name="T28" fmla="*/ 23 w 71"/>
                <a:gd name="T29" fmla="*/ 37 h 60"/>
                <a:gd name="T30" fmla="*/ 18 w 71"/>
                <a:gd name="T31" fmla="*/ 43 h 60"/>
                <a:gd name="T32" fmla="*/ 12 w 71"/>
                <a:gd name="T33" fmla="*/ 49 h 60"/>
                <a:gd name="T34" fmla="*/ 6 w 71"/>
                <a:gd name="T35" fmla="*/ 49 h 60"/>
                <a:gd name="T36" fmla="*/ 6 w 71"/>
                <a:gd name="T37" fmla="*/ 49 h 60"/>
                <a:gd name="T38" fmla="*/ 6 w 71"/>
                <a:gd name="T39" fmla="*/ 37 h 60"/>
                <a:gd name="T40" fmla="*/ 0 w 71"/>
                <a:gd name="T41" fmla="*/ 18 h 60"/>
                <a:gd name="T42" fmla="*/ 0 w 71"/>
                <a:gd name="T43" fmla="*/ 18 h 6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36"/>
                  </a:lnTo>
                  <a:lnTo>
                    <a:pt x="0" y="1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8" name="Freeform 19"/>
            <p:cNvSpPr>
              <a:spLocks/>
            </p:cNvSpPr>
            <p:nvPr/>
          </p:nvSpPr>
          <p:spPr bwMode="auto">
            <a:xfrm>
              <a:off x="855" y="3842"/>
              <a:ext cx="161" cy="164"/>
            </a:xfrm>
            <a:custGeom>
              <a:avLst/>
              <a:gdLst>
                <a:gd name="T0" fmla="*/ 30 w 161"/>
                <a:gd name="T1" fmla="*/ 0 h 162"/>
                <a:gd name="T2" fmla="*/ 48 w 161"/>
                <a:gd name="T3" fmla="*/ 6 h 162"/>
                <a:gd name="T4" fmla="*/ 72 w 161"/>
                <a:gd name="T5" fmla="*/ 6 h 162"/>
                <a:gd name="T6" fmla="*/ 114 w 161"/>
                <a:gd name="T7" fmla="*/ 12 h 162"/>
                <a:gd name="T8" fmla="*/ 96 w 161"/>
                <a:gd name="T9" fmla="*/ 55 h 162"/>
                <a:gd name="T10" fmla="*/ 96 w 161"/>
                <a:gd name="T11" fmla="*/ 61 h 162"/>
                <a:gd name="T12" fmla="*/ 102 w 161"/>
                <a:gd name="T13" fmla="*/ 73 h 162"/>
                <a:gd name="T14" fmla="*/ 108 w 161"/>
                <a:gd name="T15" fmla="*/ 85 h 162"/>
                <a:gd name="T16" fmla="*/ 120 w 161"/>
                <a:gd name="T17" fmla="*/ 97 h 162"/>
                <a:gd name="T18" fmla="*/ 143 w 161"/>
                <a:gd name="T19" fmla="*/ 115 h 162"/>
                <a:gd name="T20" fmla="*/ 155 w 161"/>
                <a:gd name="T21" fmla="*/ 140 h 162"/>
                <a:gd name="T22" fmla="*/ 161 w 161"/>
                <a:gd name="T23" fmla="*/ 158 h 162"/>
                <a:gd name="T24" fmla="*/ 161 w 161"/>
                <a:gd name="T25" fmla="*/ 164 h 162"/>
                <a:gd name="T26" fmla="*/ 96 w 161"/>
                <a:gd name="T27" fmla="*/ 103 h 162"/>
                <a:gd name="T28" fmla="*/ 30 w 161"/>
                <a:gd name="T29" fmla="*/ 55 h 162"/>
                <a:gd name="T30" fmla="*/ 0 w 161"/>
                <a:gd name="T31" fmla="*/ 0 h 162"/>
                <a:gd name="T32" fmla="*/ 30 w 161"/>
                <a:gd name="T33" fmla="*/ 0 h 162"/>
                <a:gd name="T34" fmla="*/ 30 w 161"/>
                <a:gd name="T35" fmla="*/ 0 h 16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39" name="Freeform 20"/>
            <p:cNvSpPr>
              <a:spLocks/>
            </p:cNvSpPr>
            <p:nvPr/>
          </p:nvSpPr>
          <p:spPr bwMode="auto">
            <a:xfrm>
              <a:off x="706" y="3854"/>
              <a:ext cx="59" cy="61"/>
            </a:xfrm>
            <a:custGeom>
              <a:avLst/>
              <a:gdLst>
                <a:gd name="T0" fmla="*/ 59 w 59"/>
                <a:gd name="T1" fmla="*/ 6 h 60"/>
                <a:gd name="T2" fmla="*/ 41 w 59"/>
                <a:gd name="T3" fmla="*/ 31 h 60"/>
                <a:gd name="T4" fmla="*/ 41 w 59"/>
                <a:gd name="T5" fmla="*/ 37 h 60"/>
                <a:gd name="T6" fmla="*/ 47 w 59"/>
                <a:gd name="T7" fmla="*/ 43 h 60"/>
                <a:gd name="T8" fmla="*/ 53 w 59"/>
                <a:gd name="T9" fmla="*/ 55 h 60"/>
                <a:gd name="T10" fmla="*/ 53 w 59"/>
                <a:gd name="T11" fmla="*/ 61 h 60"/>
                <a:gd name="T12" fmla="*/ 47 w 59"/>
                <a:gd name="T13" fmla="*/ 55 h 60"/>
                <a:gd name="T14" fmla="*/ 35 w 59"/>
                <a:gd name="T15" fmla="*/ 49 h 60"/>
                <a:gd name="T16" fmla="*/ 23 w 59"/>
                <a:gd name="T17" fmla="*/ 37 h 60"/>
                <a:gd name="T18" fmla="*/ 17 w 59"/>
                <a:gd name="T19" fmla="*/ 31 h 60"/>
                <a:gd name="T20" fmla="*/ 0 w 59"/>
                <a:gd name="T21" fmla="*/ 0 h 60"/>
                <a:gd name="T22" fmla="*/ 59 w 59"/>
                <a:gd name="T23" fmla="*/ 6 h 60"/>
                <a:gd name="T24" fmla="*/ 59 w 59"/>
                <a:gd name="T25" fmla="*/ 6 h 6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40" name="Freeform 21"/>
            <p:cNvSpPr>
              <a:spLocks/>
            </p:cNvSpPr>
            <p:nvPr/>
          </p:nvSpPr>
          <p:spPr bwMode="auto">
            <a:xfrm>
              <a:off x="395" y="3811"/>
              <a:ext cx="245" cy="207"/>
            </a:xfrm>
            <a:custGeom>
              <a:avLst/>
              <a:gdLst>
                <a:gd name="T0" fmla="*/ 233 w 245"/>
                <a:gd name="T1" fmla="*/ 37 h 204"/>
                <a:gd name="T2" fmla="*/ 245 w 245"/>
                <a:gd name="T3" fmla="*/ 43 h 204"/>
                <a:gd name="T4" fmla="*/ 209 w 245"/>
                <a:gd name="T5" fmla="*/ 85 h 204"/>
                <a:gd name="T6" fmla="*/ 143 w 245"/>
                <a:gd name="T7" fmla="*/ 134 h 204"/>
                <a:gd name="T8" fmla="*/ 167 w 245"/>
                <a:gd name="T9" fmla="*/ 158 h 204"/>
                <a:gd name="T10" fmla="*/ 179 w 245"/>
                <a:gd name="T11" fmla="*/ 207 h 204"/>
                <a:gd name="T12" fmla="*/ 77 w 245"/>
                <a:gd name="T13" fmla="*/ 134 h 204"/>
                <a:gd name="T14" fmla="*/ 47 w 245"/>
                <a:gd name="T15" fmla="*/ 85 h 204"/>
                <a:gd name="T16" fmla="*/ 89 w 245"/>
                <a:gd name="T17" fmla="*/ 67 h 204"/>
                <a:gd name="T18" fmla="*/ 59 w 245"/>
                <a:gd name="T19" fmla="*/ 37 h 204"/>
                <a:gd name="T20" fmla="*/ 0 w 245"/>
                <a:gd name="T21" fmla="*/ 12 h 204"/>
                <a:gd name="T22" fmla="*/ 0 w 245"/>
                <a:gd name="T23" fmla="*/ 0 h 204"/>
                <a:gd name="T24" fmla="*/ 6 w 245"/>
                <a:gd name="T25" fmla="*/ 0 h 204"/>
                <a:gd name="T26" fmla="*/ 12 w 245"/>
                <a:gd name="T27" fmla="*/ 0 h 204"/>
                <a:gd name="T28" fmla="*/ 47 w 245"/>
                <a:gd name="T29" fmla="*/ 6 h 204"/>
                <a:gd name="T30" fmla="*/ 77 w 245"/>
                <a:gd name="T31" fmla="*/ 6 h 204"/>
                <a:gd name="T32" fmla="*/ 83 w 245"/>
                <a:gd name="T33" fmla="*/ 6 h 204"/>
                <a:gd name="T34" fmla="*/ 89 w 245"/>
                <a:gd name="T35" fmla="*/ 6 h 204"/>
                <a:gd name="T36" fmla="*/ 101 w 245"/>
                <a:gd name="T37" fmla="*/ 12 h 204"/>
                <a:gd name="T38" fmla="*/ 125 w 245"/>
                <a:gd name="T39" fmla="*/ 12 h 204"/>
                <a:gd name="T40" fmla="*/ 143 w 245"/>
                <a:gd name="T41" fmla="*/ 18 h 204"/>
                <a:gd name="T42" fmla="*/ 149 w 245"/>
                <a:gd name="T43" fmla="*/ 18 h 204"/>
                <a:gd name="T44" fmla="*/ 149 w 245"/>
                <a:gd name="T45" fmla="*/ 18 h 204"/>
                <a:gd name="T46" fmla="*/ 203 w 245"/>
                <a:gd name="T47" fmla="*/ 24 h 204"/>
                <a:gd name="T48" fmla="*/ 233 w 245"/>
                <a:gd name="T49" fmla="*/ 37 h 204"/>
                <a:gd name="T50" fmla="*/ 233 w 245"/>
                <a:gd name="T51" fmla="*/ 37 h 20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203" y="24"/>
                  </a:lnTo>
                  <a:lnTo>
                    <a:pt x="233"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6886" name="Rectangle 22"/>
          <p:cNvSpPr>
            <a:spLocks noGrp="1" noChangeArrowheads="1"/>
          </p:cNvSpPr>
          <p:nvPr>
            <p:ph type="title"/>
          </p:nvPr>
        </p:nvSpPr>
        <p:spPr bwMode="auto">
          <a:xfrm>
            <a:off x="457200" y="22860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6887" name="Rectangle 23"/>
          <p:cNvSpPr>
            <a:spLocks noGrp="1" noChangeArrowheads="1"/>
          </p:cNvSpPr>
          <p:nvPr>
            <p:ph type="body" idx="1"/>
          </p:nvPr>
        </p:nvSpPr>
        <p:spPr bwMode="auto">
          <a:xfrm>
            <a:off x="457200" y="1600200"/>
            <a:ext cx="82296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6888" name="Rectangle 2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C0C0C0"/>
                  </a:outerShdw>
                </a:effectLst>
                <a:latin typeface="+mn-lt"/>
              </a:defRPr>
            </a:lvl1pPr>
          </a:lstStyle>
          <a:p>
            <a:pPr>
              <a:defRPr/>
            </a:pPr>
            <a:endParaRPr lang="en-US"/>
          </a:p>
        </p:txBody>
      </p:sp>
      <p:sp>
        <p:nvSpPr>
          <p:cNvPr id="36889" name="Rectangle 2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C0C0C0"/>
                  </a:outerShdw>
                </a:effectLst>
                <a:latin typeface="+mn-lt"/>
              </a:defRPr>
            </a:lvl1pPr>
          </a:lstStyle>
          <a:p>
            <a:pPr>
              <a:defRPr/>
            </a:pPr>
            <a:endParaRPr lang="en-US"/>
          </a:p>
        </p:txBody>
      </p:sp>
      <p:sp>
        <p:nvSpPr>
          <p:cNvPr id="36890" name="Rectangle 2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C0C0C0"/>
                  </a:outerShdw>
                </a:effectLst>
                <a:latin typeface="+mn-lt"/>
              </a:defRPr>
            </a:lvl1pPr>
          </a:lstStyle>
          <a:p>
            <a:pPr>
              <a:defRPr/>
            </a:pPr>
            <a:fld id="{907205F2-42BB-473F-83FF-4D7DADBB3BC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0"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Lst>
  <p:transition advTm="1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36886"/>
                                        </p:tgtEl>
                                        <p:attrNameLst>
                                          <p:attrName>style.visibility</p:attrName>
                                        </p:attrNameLst>
                                      </p:cBhvr>
                                      <p:to>
                                        <p:strVal val="visible"/>
                                      </p:to>
                                    </p:set>
                                    <p:anim calcmode="lin" valueType="num">
                                      <p:cBhvr>
                                        <p:cTn id="7" dur="500" fill="hold"/>
                                        <p:tgtEl>
                                          <p:spTgt spid="36886"/>
                                        </p:tgtEl>
                                        <p:attrNameLst>
                                          <p:attrName>ppt_w</p:attrName>
                                        </p:attrNameLst>
                                      </p:cBhvr>
                                      <p:tavLst>
                                        <p:tav tm="0">
                                          <p:val>
                                            <p:fltVal val="0"/>
                                          </p:val>
                                        </p:tav>
                                        <p:tav tm="100000">
                                          <p:val>
                                            <p:strVal val="#ppt_w"/>
                                          </p:val>
                                        </p:tav>
                                      </p:tavLst>
                                    </p:anim>
                                    <p:anim calcmode="lin" valueType="num">
                                      <p:cBhvr>
                                        <p:cTn id="8" dur="500" fill="hold"/>
                                        <p:tgtEl>
                                          <p:spTgt spid="36886"/>
                                        </p:tgtEl>
                                        <p:attrNameLst>
                                          <p:attrName>ppt_h</p:attrName>
                                        </p:attrNameLst>
                                      </p:cBhvr>
                                      <p:tavLst>
                                        <p:tav tm="0">
                                          <p:val>
                                            <p:fltVal val="0"/>
                                          </p:val>
                                        </p:tav>
                                        <p:tav tm="100000">
                                          <p:val>
                                            <p:strVal val="#ppt_h"/>
                                          </p:val>
                                        </p:tav>
                                      </p:tavLst>
                                    </p:anim>
                                    <p:animEffect transition="in" filter="fade">
                                      <p:cBhvr>
                                        <p:cTn id="9" dur="500"/>
                                        <p:tgtEl>
                                          <p:spTgt spid="3688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6887">
                                            <p:txEl>
                                              <p:pRg st="0" end="0"/>
                                            </p:txEl>
                                          </p:spTgt>
                                        </p:tgtEl>
                                        <p:attrNameLst>
                                          <p:attrName>style.visibility</p:attrName>
                                        </p:attrNameLst>
                                      </p:cBhvr>
                                      <p:to>
                                        <p:strVal val="visible"/>
                                      </p:to>
                                    </p:set>
                                    <p:animEffect transition="in" filter="fade">
                                      <p:cBhvr>
                                        <p:cTn id="14" dur="1000">
                                          <p:stCondLst>
                                            <p:cond delay="0"/>
                                          </p:stCondLst>
                                        </p:cTn>
                                        <p:tgtEl>
                                          <p:spTgt spid="36887">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6887">
                                            <p:txEl>
                                              <p:pRg st="1" end="1"/>
                                            </p:txEl>
                                          </p:spTgt>
                                        </p:tgtEl>
                                        <p:attrNameLst>
                                          <p:attrName>style.visibility</p:attrName>
                                        </p:attrNameLst>
                                      </p:cBhvr>
                                      <p:to>
                                        <p:strVal val="visible"/>
                                      </p:to>
                                    </p:set>
                                    <p:animEffect transition="in" filter="fade">
                                      <p:cBhvr>
                                        <p:cTn id="17" dur="1000">
                                          <p:stCondLst>
                                            <p:cond delay="0"/>
                                          </p:stCondLst>
                                        </p:cTn>
                                        <p:tgtEl>
                                          <p:spTgt spid="36887">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6887">
                                            <p:txEl>
                                              <p:pRg st="2" end="2"/>
                                            </p:txEl>
                                          </p:spTgt>
                                        </p:tgtEl>
                                        <p:attrNameLst>
                                          <p:attrName>style.visibility</p:attrName>
                                        </p:attrNameLst>
                                      </p:cBhvr>
                                      <p:to>
                                        <p:strVal val="visible"/>
                                      </p:to>
                                    </p:set>
                                    <p:animEffect transition="in" filter="fade">
                                      <p:cBhvr>
                                        <p:cTn id="20" dur="1000">
                                          <p:stCondLst>
                                            <p:cond delay="0"/>
                                          </p:stCondLst>
                                        </p:cTn>
                                        <p:tgtEl>
                                          <p:spTgt spid="36887">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6887">
                                            <p:txEl>
                                              <p:pRg st="3" end="3"/>
                                            </p:txEl>
                                          </p:spTgt>
                                        </p:tgtEl>
                                        <p:attrNameLst>
                                          <p:attrName>style.visibility</p:attrName>
                                        </p:attrNameLst>
                                      </p:cBhvr>
                                      <p:to>
                                        <p:strVal val="visible"/>
                                      </p:to>
                                    </p:set>
                                    <p:animEffect transition="in" filter="fade">
                                      <p:cBhvr>
                                        <p:cTn id="23" dur="1000">
                                          <p:stCondLst>
                                            <p:cond delay="0"/>
                                          </p:stCondLst>
                                        </p:cTn>
                                        <p:tgtEl>
                                          <p:spTgt spid="36887">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6887">
                                            <p:txEl>
                                              <p:pRg st="4" end="4"/>
                                            </p:txEl>
                                          </p:spTgt>
                                        </p:tgtEl>
                                        <p:attrNameLst>
                                          <p:attrName>style.visibility</p:attrName>
                                        </p:attrNameLst>
                                      </p:cBhvr>
                                      <p:to>
                                        <p:strVal val="visible"/>
                                      </p:to>
                                    </p:set>
                                    <p:animEffect transition="in" filter="fade">
                                      <p:cBhvr>
                                        <p:cTn id="26" dur="1000">
                                          <p:stCondLst>
                                            <p:cond delay="0"/>
                                          </p:stCondLst>
                                        </p:cTn>
                                        <p:tgtEl>
                                          <p:spTgt spid="368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86" grpId="0"/>
      <p:bldP spid="36887" grpId="0" build="p">
        <p:tmplLst>
          <p:tmpl lvl="1">
            <p:tnLst>
              <p:par>
                <p:cTn presetID="10" presetClass="entr" presetSubtype="0" fill="hold" nodeType="clickEffect">
                  <p:stCondLst>
                    <p:cond delay="0"/>
                  </p:stCondLst>
                  <p:childTnLst>
                    <p:set>
                      <p:cBhvr>
                        <p:cTn dur="1" fill="hold">
                          <p:stCondLst>
                            <p:cond delay="0"/>
                          </p:stCondLst>
                        </p:cTn>
                        <p:tgtEl>
                          <p:spTgt spid="36887"/>
                        </p:tgtEl>
                        <p:attrNameLst>
                          <p:attrName>style.visibility</p:attrName>
                        </p:attrNameLst>
                      </p:cBhvr>
                      <p:to>
                        <p:strVal val="visible"/>
                      </p:to>
                    </p:set>
                    <p:animEffect transition="in" filter="fade">
                      <p:cBhvr>
                        <p:cTn dur="1000">
                          <p:stCondLst>
                            <p:cond delay="0"/>
                          </p:stCondLst>
                        </p:cTn>
                        <p:tgtEl>
                          <p:spTgt spid="36887"/>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6887"/>
                        </p:tgtEl>
                        <p:attrNameLst>
                          <p:attrName>style.visibility</p:attrName>
                        </p:attrNameLst>
                      </p:cBhvr>
                      <p:to>
                        <p:strVal val="visible"/>
                      </p:to>
                    </p:set>
                    <p:animEffect transition="in" filter="fade">
                      <p:cBhvr>
                        <p:cTn dur="1000">
                          <p:stCondLst>
                            <p:cond delay="0"/>
                          </p:stCondLst>
                        </p:cTn>
                        <p:tgtEl>
                          <p:spTgt spid="36887"/>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6887"/>
                        </p:tgtEl>
                        <p:attrNameLst>
                          <p:attrName>style.visibility</p:attrName>
                        </p:attrNameLst>
                      </p:cBhvr>
                      <p:to>
                        <p:strVal val="visible"/>
                      </p:to>
                    </p:set>
                    <p:animEffect transition="in" filter="fade">
                      <p:cBhvr>
                        <p:cTn dur="1000">
                          <p:stCondLst>
                            <p:cond delay="0"/>
                          </p:stCondLst>
                        </p:cTn>
                        <p:tgtEl>
                          <p:spTgt spid="36887"/>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6887"/>
                        </p:tgtEl>
                        <p:attrNameLst>
                          <p:attrName>style.visibility</p:attrName>
                        </p:attrNameLst>
                      </p:cBhvr>
                      <p:to>
                        <p:strVal val="visible"/>
                      </p:to>
                    </p:set>
                    <p:animEffect transition="in" filter="fade">
                      <p:cBhvr>
                        <p:cTn dur="1000">
                          <p:stCondLst>
                            <p:cond delay="0"/>
                          </p:stCondLst>
                        </p:cTn>
                        <p:tgtEl>
                          <p:spTgt spid="36887"/>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6887"/>
                        </p:tgtEl>
                        <p:attrNameLst>
                          <p:attrName>style.visibility</p:attrName>
                        </p:attrNameLst>
                      </p:cBhvr>
                      <p:to>
                        <p:strVal val="visible"/>
                      </p:to>
                    </p:set>
                    <p:animEffect transition="in" filter="fade">
                      <p:cBhvr>
                        <p:cTn dur="1000">
                          <p:stCondLst>
                            <p:cond delay="0"/>
                          </p:stCondLst>
                        </p:cTn>
                        <p:tgtEl>
                          <p:spTgt spid="36887"/>
                        </p:tgtEl>
                      </p:cBhvr>
                    </p:animEffect>
                  </p:childTnLst>
                </p:cTn>
              </p:par>
            </p:tnLst>
          </p:tmpl>
        </p:tmplLst>
      </p:bldP>
    </p:bld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0"/>
            <a:ext cx="9159875" cy="6858000"/>
            <a:chOff x="0" y="0"/>
            <a:chExt cx="5770" cy="4320"/>
          </a:xfrm>
        </p:grpSpPr>
        <p:sp>
          <p:nvSpPr>
            <p:cNvPr id="88067" name="Rectangle 3"/>
            <p:cNvSpPr>
              <a:spLocks noChangeArrowheads="1"/>
            </p:cNvSpPr>
            <p:nvPr userDrawn="1"/>
          </p:nvSpPr>
          <p:spPr bwMode="hidden">
            <a:xfrm>
              <a:off x="5232" y="1"/>
              <a:ext cx="528" cy="4319"/>
            </a:xfrm>
            <a:prstGeom prst="rect">
              <a:avLst/>
            </a:prstGeom>
            <a:gradFill rotWithShape="0">
              <a:gsLst>
                <a:gs pos="0">
                  <a:schemeClr val="accent2"/>
                </a:gs>
                <a:gs pos="100000">
                  <a:schemeClr val="accent2">
                    <a:gamma/>
                    <a:tint val="94118"/>
                    <a:invGamma/>
                  </a:schemeClr>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057" name="Rectangle 4"/>
            <p:cNvSpPr>
              <a:spLocks noChangeArrowheads="1"/>
            </p:cNvSpPr>
            <p:nvPr userDrawn="1"/>
          </p:nvSpPr>
          <p:spPr bwMode="hidden">
            <a:xfrm>
              <a:off x="1056" y="0"/>
              <a:ext cx="19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8" name="Rectangle 5"/>
            <p:cNvSpPr>
              <a:spLocks noChangeArrowheads="1"/>
            </p:cNvSpPr>
            <p:nvPr userDrawn="1"/>
          </p:nvSpPr>
          <p:spPr bwMode="hidden">
            <a:xfrm>
              <a:off x="1728" y="0"/>
              <a:ext cx="432"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9" name="Rectangle 6"/>
            <p:cNvSpPr>
              <a:spLocks noChangeArrowheads="1"/>
            </p:cNvSpPr>
            <p:nvPr userDrawn="1"/>
          </p:nvSpPr>
          <p:spPr bwMode="hidden">
            <a:xfrm>
              <a:off x="2256" y="0"/>
              <a:ext cx="240" cy="432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0" name="Rectangle 7"/>
            <p:cNvSpPr>
              <a:spLocks noChangeArrowheads="1"/>
            </p:cNvSpPr>
            <p:nvPr userDrawn="1"/>
          </p:nvSpPr>
          <p:spPr bwMode="hidden">
            <a:xfrm>
              <a:off x="1344" y="0"/>
              <a:ext cx="384"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1" name="Rectangle 8"/>
            <p:cNvSpPr>
              <a:spLocks noChangeArrowheads="1"/>
            </p:cNvSpPr>
            <p:nvPr userDrawn="1"/>
          </p:nvSpPr>
          <p:spPr bwMode="hidden">
            <a:xfrm>
              <a:off x="480" y="0"/>
              <a:ext cx="576"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3" name="Rectangle 9"/>
            <p:cNvSpPr>
              <a:spLocks noChangeArrowheads="1"/>
            </p:cNvSpPr>
            <p:nvPr userDrawn="1"/>
          </p:nvSpPr>
          <p:spPr bwMode="hidden">
            <a:xfrm>
              <a:off x="288" y="0"/>
              <a:ext cx="192" cy="4320"/>
            </a:xfrm>
            <a:prstGeom prst="rect">
              <a:avLst/>
            </a:prstGeom>
            <a:gradFill rotWithShape="0">
              <a:gsLst>
                <a:gs pos="0">
                  <a:schemeClr val="bg2"/>
                </a:gs>
                <a:gs pos="50000">
                  <a:schemeClr val="bg2">
                    <a:gamma/>
                    <a:shade val="84706"/>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88074" name="Rectangle 10"/>
            <p:cNvSpPr>
              <a:spLocks noChangeArrowheads="1"/>
            </p:cNvSpPr>
            <p:nvPr userDrawn="1"/>
          </p:nvSpPr>
          <p:spPr bwMode="hidden">
            <a:xfrm>
              <a:off x="0" y="0"/>
              <a:ext cx="288" cy="4320"/>
            </a:xfrm>
            <a:prstGeom prst="rect">
              <a:avLst/>
            </a:prstGeom>
            <a:gradFill rotWithShape="0">
              <a:gsLst>
                <a:gs pos="0">
                  <a:schemeClr val="bg2">
                    <a:gamma/>
                    <a:shade val="78824"/>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064" name="Rectangle 11"/>
            <p:cNvSpPr>
              <a:spLocks noChangeArrowheads="1"/>
            </p:cNvSpPr>
            <p:nvPr userDrawn="1"/>
          </p:nvSpPr>
          <p:spPr bwMode="hidden">
            <a:xfrm>
              <a:off x="2160" y="0"/>
              <a:ext cx="240"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5" name="Rectangle 12"/>
            <p:cNvSpPr>
              <a:spLocks noChangeArrowheads="1"/>
            </p:cNvSpPr>
            <p:nvPr userDrawn="1"/>
          </p:nvSpPr>
          <p:spPr bwMode="hidden">
            <a:xfrm>
              <a:off x="2784"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6" name="Rectangle 13"/>
            <p:cNvSpPr>
              <a:spLocks noChangeArrowheads="1"/>
            </p:cNvSpPr>
            <p:nvPr userDrawn="1"/>
          </p:nvSpPr>
          <p:spPr bwMode="hidden">
            <a:xfrm>
              <a:off x="1248" y="0"/>
              <a:ext cx="144"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7" name="Rectangle 14"/>
            <p:cNvSpPr>
              <a:spLocks noChangeArrowheads="1"/>
            </p:cNvSpPr>
            <p:nvPr userDrawn="1"/>
          </p:nvSpPr>
          <p:spPr bwMode="hidden">
            <a:xfrm>
              <a:off x="3300" y="0"/>
              <a:ext cx="252" cy="432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79" name="Rectangle 15"/>
            <p:cNvSpPr>
              <a:spLocks noChangeArrowheads="1"/>
            </p:cNvSpPr>
            <p:nvPr userDrawn="1"/>
          </p:nvSpPr>
          <p:spPr bwMode="hidden">
            <a:xfrm>
              <a:off x="4656" y="0"/>
              <a:ext cx="144"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069" name="Rectangle 16"/>
            <p:cNvSpPr>
              <a:spLocks noChangeArrowheads="1"/>
            </p:cNvSpPr>
            <p:nvPr userDrawn="1"/>
          </p:nvSpPr>
          <p:spPr bwMode="hidden">
            <a:xfrm>
              <a:off x="4608" y="0"/>
              <a:ext cx="672" cy="4320"/>
            </a:xfrm>
            <a:prstGeom prst="rect">
              <a:avLst/>
            </a:prstGeom>
            <a:gradFill rotWithShape="0">
              <a:gsLst>
                <a:gs pos="0">
                  <a:schemeClr val="bg2"/>
                </a:gs>
                <a:gs pos="100000">
                  <a:schemeClr val="accent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81" name="Rectangle 17"/>
            <p:cNvSpPr>
              <a:spLocks noChangeArrowheads="1"/>
            </p:cNvSpPr>
            <p:nvPr userDrawn="1"/>
          </p:nvSpPr>
          <p:spPr bwMode="hidden">
            <a:xfrm>
              <a:off x="3504" y="0"/>
              <a:ext cx="624" cy="4320"/>
            </a:xfrm>
            <a:prstGeom prst="rect">
              <a:avLst/>
            </a:pr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071" name="Rectangle 18"/>
            <p:cNvSpPr>
              <a:spLocks noChangeArrowheads="1"/>
            </p:cNvSpPr>
            <p:nvPr userDrawn="1"/>
          </p:nvSpPr>
          <p:spPr bwMode="hidden">
            <a:xfrm>
              <a:off x="3840" y="0"/>
              <a:ext cx="528"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083" name="Rectangle 19"/>
            <p:cNvSpPr>
              <a:spLocks noChangeArrowheads="1"/>
            </p:cNvSpPr>
            <p:nvPr userDrawn="1"/>
          </p:nvSpPr>
          <p:spPr bwMode="hidden">
            <a:xfrm>
              <a:off x="4368" y="0"/>
              <a:ext cx="240" cy="4320"/>
            </a:xfrm>
            <a:prstGeom prst="rect">
              <a:avLst/>
            </a:prstGeom>
            <a:gradFill rotWithShape="0">
              <a:gsLst>
                <a:gs pos="0">
                  <a:schemeClr val="bg2"/>
                </a:gs>
                <a:gs pos="50000">
                  <a:schemeClr val="bg2">
                    <a:gamma/>
                    <a:shade val="96863"/>
                    <a:invGamma/>
                  </a:schemeClr>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2073" name="Rectangle 20"/>
            <p:cNvSpPr>
              <a:spLocks noChangeArrowheads="1"/>
            </p:cNvSpPr>
            <p:nvPr userDrawn="1"/>
          </p:nvSpPr>
          <p:spPr bwMode="hidden">
            <a:xfrm>
              <a:off x="2680" y="0"/>
              <a:ext cx="152" cy="432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4" name="Rectangle 21"/>
            <p:cNvSpPr>
              <a:spLocks noChangeArrowheads="1"/>
            </p:cNvSpPr>
            <p:nvPr userDrawn="1"/>
          </p:nvSpPr>
          <p:spPr bwMode="hidden">
            <a:xfrm>
              <a:off x="2366" y="0"/>
              <a:ext cx="336" cy="4320"/>
            </a:xfrm>
            <a:prstGeom prst="rect">
              <a:avLst/>
            </a:pr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75" name="Freeform 22"/>
            <p:cNvSpPr>
              <a:spLocks/>
            </p:cNvSpPr>
            <p:nvPr userDrawn="1"/>
          </p:nvSpPr>
          <p:spPr bwMode="hidden">
            <a:xfrm>
              <a:off x="1" y="3875"/>
              <a:ext cx="5760" cy="445"/>
            </a:xfrm>
            <a:custGeom>
              <a:avLst/>
              <a:gdLst>
                <a:gd name="T0" fmla="*/ 5700 w 5760"/>
                <a:gd name="T1" fmla="*/ 86 h 445"/>
                <a:gd name="T2" fmla="*/ 5508 w 5760"/>
                <a:gd name="T3" fmla="*/ 86 h 445"/>
                <a:gd name="T4" fmla="*/ 5454 w 5760"/>
                <a:gd name="T5" fmla="*/ 76 h 445"/>
                <a:gd name="T6" fmla="*/ 5448 w 5760"/>
                <a:gd name="T7" fmla="*/ 65 h 445"/>
                <a:gd name="T8" fmla="*/ 5442 w 5760"/>
                <a:gd name="T9" fmla="*/ 44 h 445"/>
                <a:gd name="T10" fmla="*/ 5414 w 5760"/>
                <a:gd name="T11" fmla="*/ 18 h 445"/>
                <a:gd name="T12" fmla="*/ 5332 w 5760"/>
                <a:gd name="T13" fmla="*/ 7 h 445"/>
                <a:gd name="T14" fmla="*/ 5051 w 5760"/>
                <a:gd name="T15" fmla="*/ 22 h 445"/>
                <a:gd name="T16" fmla="*/ 4986 w 5760"/>
                <a:gd name="T17" fmla="*/ 55 h 445"/>
                <a:gd name="T18" fmla="*/ 4854 w 5760"/>
                <a:gd name="T19" fmla="*/ 102 h 445"/>
                <a:gd name="T20" fmla="*/ 4740 w 5760"/>
                <a:gd name="T21" fmla="*/ 112 h 445"/>
                <a:gd name="T22" fmla="*/ 4662 w 5760"/>
                <a:gd name="T23" fmla="*/ 91 h 445"/>
                <a:gd name="T24" fmla="*/ 4598 w 5760"/>
                <a:gd name="T25" fmla="*/ 25 h 445"/>
                <a:gd name="T26" fmla="*/ 4514 w 5760"/>
                <a:gd name="T27" fmla="*/ 9 h 445"/>
                <a:gd name="T28" fmla="*/ 4410 w 5760"/>
                <a:gd name="T29" fmla="*/ 39 h 445"/>
                <a:gd name="T30" fmla="*/ 4236 w 5760"/>
                <a:gd name="T31" fmla="*/ 81 h 445"/>
                <a:gd name="T32" fmla="*/ 4020 w 5760"/>
                <a:gd name="T33" fmla="*/ 102 h 445"/>
                <a:gd name="T34" fmla="*/ 3810 w 5760"/>
                <a:gd name="T35" fmla="*/ 102 h 445"/>
                <a:gd name="T36" fmla="*/ 3654 w 5760"/>
                <a:gd name="T37" fmla="*/ 76 h 445"/>
                <a:gd name="T38" fmla="*/ 3594 w 5760"/>
                <a:gd name="T39" fmla="*/ 50 h 445"/>
                <a:gd name="T40" fmla="*/ 3528 w 5760"/>
                <a:gd name="T41" fmla="*/ 44 h 445"/>
                <a:gd name="T42" fmla="*/ 3480 w 5760"/>
                <a:gd name="T43" fmla="*/ 55 h 445"/>
                <a:gd name="T44" fmla="*/ 3420 w 5760"/>
                <a:gd name="T45" fmla="*/ 76 h 445"/>
                <a:gd name="T46" fmla="*/ 3048 w 5760"/>
                <a:gd name="T47" fmla="*/ 112 h 445"/>
                <a:gd name="T48" fmla="*/ 2844 w 5760"/>
                <a:gd name="T49" fmla="*/ 128 h 445"/>
                <a:gd name="T50" fmla="*/ 2742 w 5760"/>
                <a:gd name="T51" fmla="*/ 117 h 445"/>
                <a:gd name="T52" fmla="*/ 2710 w 5760"/>
                <a:gd name="T53" fmla="*/ 56 h 445"/>
                <a:gd name="T54" fmla="*/ 2658 w 5760"/>
                <a:gd name="T55" fmla="*/ 50 h 445"/>
                <a:gd name="T56" fmla="*/ 2558 w 5760"/>
                <a:gd name="T57" fmla="*/ 95 h 445"/>
                <a:gd name="T58" fmla="*/ 2444 w 5760"/>
                <a:gd name="T59" fmla="*/ 109 h 445"/>
                <a:gd name="T60" fmla="*/ 2322 w 5760"/>
                <a:gd name="T61" fmla="*/ 91 h 445"/>
                <a:gd name="T62" fmla="*/ 2274 w 5760"/>
                <a:gd name="T63" fmla="*/ 70 h 445"/>
                <a:gd name="T64" fmla="*/ 2185 w 5760"/>
                <a:gd name="T65" fmla="*/ 3 h 445"/>
                <a:gd name="T66" fmla="*/ 2048 w 5760"/>
                <a:gd name="T67" fmla="*/ 64 h 445"/>
                <a:gd name="T68" fmla="*/ 1794 w 5760"/>
                <a:gd name="T69" fmla="*/ 102 h 445"/>
                <a:gd name="T70" fmla="*/ 1560 w 5760"/>
                <a:gd name="T71" fmla="*/ 91 h 445"/>
                <a:gd name="T72" fmla="*/ 1482 w 5760"/>
                <a:gd name="T73" fmla="*/ 76 h 445"/>
                <a:gd name="T74" fmla="*/ 1428 w 5760"/>
                <a:gd name="T75" fmla="*/ 50 h 445"/>
                <a:gd name="T76" fmla="*/ 1374 w 5760"/>
                <a:gd name="T77" fmla="*/ 44 h 445"/>
                <a:gd name="T78" fmla="*/ 1308 w 5760"/>
                <a:gd name="T79" fmla="*/ 55 h 445"/>
                <a:gd name="T80" fmla="*/ 1140 w 5760"/>
                <a:gd name="T81" fmla="*/ 107 h 445"/>
                <a:gd name="T82" fmla="*/ 948 w 5760"/>
                <a:gd name="T83" fmla="*/ 143 h 445"/>
                <a:gd name="T84" fmla="*/ 708 w 5760"/>
                <a:gd name="T85" fmla="*/ 138 h 445"/>
                <a:gd name="T86" fmla="*/ 534 w 5760"/>
                <a:gd name="T87" fmla="*/ 96 h 445"/>
                <a:gd name="T88" fmla="*/ 444 w 5760"/>
                <a:gd name="T89" fmla="*/ 55 h 445"/>
                <a:gd name="T90" fmla="*/ 396 w 5760"/>
                <a:gd name="T91" fmla="*/ 34 h 445"/>
                <a:gd name="T92" fmla="*/ 378 w 5760"/>
                <a:gd name="T93" fmla="*/ 39 h 445"/>
                <a:gd name="T94" fmla="*/ 342 w 5760"/>
                <a:gd name="T95" fmla="*/ 70 h 445"/>
                <a:gd name="T96" fmla="*/ 288 w 5760"/>
                <a:gd name="T97" fmla="*/ 96 h 445"/>
                <a:gd name="T98" fmla="*/ 192 w 5760"/>
                <a:gd name="T99" fmla="*/ 112 h 445"/>
                <a:gd name="T100" fmla="*/ 90 w 5760"/>
                <a:gd name="T101" fmla="*/ 112 h 445"/>
                <a:gd name="T102" fmla="*/ 0 w 5760"/>
                <a:gd name="T103" fmla="*/ 96 h 445"/>
                <a:gd name="T104" fmla="*/ 5760 w 5760"/>
                <a:gd name="T105" fmla="*/ 445 h 44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5760" h="445">
                  <a:moveTo>
                    <a:pt x="5760" y="445"/>
                  </a:moveTo>
                  <a:lnTo>
                    <a:pt x="5760" y="76"/>
                  </a:lnTo>
                  <a:lnTo>
                    <a:pt x="5730" y="81"/>
                  </a:lnTo>
                  <a:lnTo>
                    <a:pt x="5700" y="86"/>
                  </a:lnTo>
                  <a:lnTo>
                    <a:pt x="5646" y="91"/>
                  </a:lnTo>
                  <a:lnTo>
                    <a:pt x="5592" y="91"/>
                  </a:lnTo>
                  <a:lnTo>
                    <a:pt x="5544" y="91"/>
                  </a:lnTo>
                  <a:lnTo>
                    <a:pt x="5508" y="86"/>
                  </a:lnTo>
                  <a:lnTo>
                    <a:pt x="5490" y="86"/>
                  </a:lnTo>
                  <a:lnTo>
                    <a:pt x="5478" y="81"/>
                  </a:lnTo>
                  <a:lnTo>
                    <a:pt x="5466" y="76"/>
                  </a:lnTo>
                  <a:lnTo>
                    <a:pt x="5454" y="76"/>
                  </a:lnTo>
                  <a:lnTo>
                    <a:pt x="5454" y="70"/>
                  </a:lnTo>
                  <a:lnTo>
                    <a:pt x="5448" y="70"/>
                  </a:lnTo>
                  <a:lnTo>
                    <a:pt x="5448" y="65"/>
                  </a:lnTo>
                  <a:lnTo>
                    <a:pt x="5448" y="60"/>
                  </a:lnTo>
                  <a:lnTo>
                    <a:pt x="5448" y="55"/>
                  </a:lnTo>
                  <a:lnTo>
                    <a:pt x="5442" y="50"/>
                  </a:lnTo>
                  <a:lnTo>
                    <a:pt x="5442" y="44"/>
                  </a:lnTo>
                  <a:lnTo>
                    <a:pt x="5436" y="39"/>
                  </a:lnTo>
                  <a:lnTo>
                    <a:pt x="5424" y="34"/>
                  </a:lnTo>
                  <a:lnTo>
                    <a:pt x="5418" y="29"/>
                  </a:lnTo>
                  <a:lnTo>
                    <a:pt x="5414" y="18"/>
                  </a:lnTo>
                  <a:lnTo>
                    <a:pt x="5401" y="16"/>
                  </a:lnTo>
                  <a:lnTo>
                    <a:pt x="5386" y="10"/>
                  </a:lnTo>
                  <a:lnTo>
                    <a:pt x="5368" y="7"/>
                  </a:lnTo>
                  <a:lnTo>
                    <a:pt x="5332" y="7"/>
                  </a:lnTo>
                  <a:lnTo>
                    <a:pt x="5246" y="10"/>
                  </a:lnTo>
                  <a:lnTo>
                    <a:pt x="5144" y="7"/>
                  </a:lnTo>
                  <a:lnTo>
                    <a:pt x="5090" y="16"/>
                  </a:lnTo>
                  <a:lnTo>
                    <a:pt x="5051" y="22"/>
                  </a:lnTo>
                  <a:lnTo>
                    <a:pt x="5036" y="30"/>
                  </a:lnTo>
                  <a:lnTo>
                    <a:pt x="5022" y="39"/>
                  </a:lnTo>
                  <a:lnTo>
                    <a:pt x="5010" y="44"/>
                  </a:lnTo>
                  <a:lnTo>
                    <a:pt x="4986" y="55"/>
                  </a:lnTo>
                  <a:lnTo>
                    <a:pt x="4950" y="70"/>
                  </a:lnTo>
                  <a:lnTo>
                    <a:pt x="4920" y="86"/>
                  </a:lnTo>
                  <a:lnTo>
                    <a:pt x="4884" y="96"/>
                  </a:lnTo>
                  <a:lnTo>
                    <a:pt x="4854" y="102"/>
                  </a:lnTo>
                  <a:lnTo>
                    <a:pt x="4824" y="107"/>
                  </a:lnTo>
                  <a:lnTo>
                    <a:pt x="4794" y="112"/>
                  </a:lnTo>
                  <a:lnTo>
                    <a:pt x="4764" y="112"/>
                  </a:lnTo>
                  <a:lnTo>
                    <a:pt x="4740" y="112"/>
                  </a:lnTo>
                  <a:lnTo>
                    <a:pt x="4716" y="107"/>
                  </a:lnTo>
                  <a:lnTo>
                    <a:pt x="4698" y="102"/>
                  </a:lnTo>
                  <a:lnTo>
                    <a:pt x="4674" y="96"/>
                  </a:lnTo>
                  <a:lnTo>
                    <a:pt x="4662" y="91"/>
                  </a:lnTo>
                  <a:lnTo>
                    <a:pt x="4644" y="86"/>
                  </a:lnTo>
                  <a:lnTo>
                    <a:pt x="4631" y="66"/>
                  </a:lnTo>
                  <a:lnTo>
                    <a:pt x="4617" y="42"/>
                  </a:lnTo>
                  <a:lnTo>
                    <a:pt x="4598" y="25"/>
                  </a:lnTo>
                  <a:lnTo>
                    <a:pt x="4584" y="13"/>
                  </a:lnTo>
                  <a:lnTo>
                    <a:pt x="4565" y="4"/>
                  </a:lnTo>
                  <a:lnTo>
                    <a:pt x="4535" y="3"/>
                  </a:lnTo>
                  <a:lnTo>
                    <a:pt x="4514" y="9"/>
                  </a:lnTo>
                  <a:lnTo>
                    <a:pt x="4494" y="18"/>
                  </a:lnTo>
                  <a:lnTo>
                    <a:pt x="4471" y="23"/>
                  </a:lnTo>
                  <a:lnTo>
                    <a:pt x="4440" y="29"/>
                  </a:lnTo>
                  <a:lnTo>
                    <a:pt x="4410" y="39"/>
                  </a:lnTo>
                  <a:lnTo>
                    <a:pt x="4374" y="50"/>
                  </a:lnTo>
                  <a:lnTo>
                    <a:pt x="4332" y="60"/>
                  </a:lnTo>
                  <a:lnTo>
                    <a:pt x="4284" y="76"/>
                  </a:lnTo>
                  <a:lnTo>
                    <a:pt x="4236" y="81"/>
                  </a:lnTo>
                  <a:lnTo>
                    <a:pt x="4183" y="91"/>
                  </a:lnTo>
                  <a:lnTo>
                    <a:pt x="4128" y="96"/>
                  </a:lnTo>
                  <a:lnTo>
                    <a:pt x="4074" y="102"/>
                  </a:lnTo>
                  <a:lnTo>
                    <a:pt x="4020" y="102"/>
                  </a:lnTo>
                  <a:lnTo>
                    <a:pt x="3966" y="102"/>
                  </a:lnTo>
                  <a:lnTo>
                    <a:pt x="3912" y="102"/>
                  </a:lnTo>
                  <a:lnTo>
                    <a:pt x="3858" y="102"/>
                  </a:lnTo>
                  <a:lnTo>
                    <a:pt x="3810" y="102"/>
                  </a:lnTo>
                  <a:lnTo>
                    <a:pt x="3762" y="96"/>
                  </a:lnTo>
                  <a:lnTo>
                    <a:pt x="3726" y="91"/>
                  </a:lnTo>
                  <a:lnTo>
                    <a:pt x="3684" y="81"/>
                  </a:lnTo>
                  <a:lnTo>
                    <a:pt x="3654" y="76"/>
                  </a:lnTo>
                  <a:lnTo>
                    <a:pt x="3642" y="70"/>
                  </a:lnTo>
                  <a:lnTo>
                    <a:pt x="3630" y="65"/>
                  </a:lnTo>
                  <a:lnTo>
                    <a:pt x="3612" y="60"/>
                  </a:lnTo>
                  <a:lnTo>
                    <a:pt x="3594" y="50"/>
                  </a:lnTo>
                  <a:lnTo>
                    <a:pt x="3576" y="50"/>
                  </a:lnTo>
                  <a:lnTo>
                    <a:pt x="3558" y="44"/>
                  </a:lnTo>
                  <a:lnTo>
                    <a:pt x="3540" y="44"/>
                  </a:lnTo>
                  <a:lnTo>
                    <a:pt x="3528" y="44"/>
                  </a:lnTo>
                  <a:lnTo>
                    <a:pt x="3516" y="50"/>
                  </a:lnTo>
                  <a:lnTo>
                    <a:pt x="3504" y="50"/>
                  </a:lnTo>
                  <a:lnTo>
                    <a:pt x="3492" y="55"/>
                  </a:lnTo>
                  <a:lnTo>
                    <a:pt x="3480" y="55"/>
                  </a:lnTo>
                  <a:lnTo>
                    <a:pt x="3468" y="65"/>
                  </a:lnTo>
                  <a:lnTo>
                    <a:pt x="3456" y="70"/>
                  </a:lnTo>
                  <a:lnTo>
                    <a:pt x="3450" y="70"/>
                  </a:lnTo>
                  <a:lnTo>
                    <a:pt x="3420" y="76"/>
                  </a:lnTo>
                  <a:lnTo>
                    <a:pt x="3330" y="81"/>
                  </a:lnTo>
                  <a:lnTo>
                    <a:pt x="3204" y="91"/>
                  </a:lnTo>
                  <a:lnTo>
                    <a:pt x="3126" y="102"/>
                  </a:lnTo>
                  <a:lnTo>
                    <a:pt x="3048" y="112"/>
                  </a:lnTo>
                  <a:lnTo>
                    <a:pt x="2970" y="123"/>
                  </a:lnTo>
                  <a:lnTo>
                    <a:pt x="2904" y="128"/>
                  </a:lnTo>
                  <a:lnTo>
                    <a:pt x="2868" y="128"/>
                  </a:lnTo>
                  <a:lnTo>
                    <a:pt x="2844" y="128"/>
                  </a:lnTo>
                  <a:lnTo>
                    <a:pt x="2814" y="128"/>
                  </a:lnTo>
                  <a:lnTo>
                    <a:pt x="2790" y="128"/>
                  </a:lnTo>
                  <a:lnTo>
                    <a:pt x="2766" y="123"/>
                  </a:lnTo>
                  <a:lnTo>
                    <a:pt x="2742" y="117"/>
                  </a:lnTo>
                  <a:lnTo>
                    <a:pt x="2724" y="112"/>
                  </a:lnTo>
                  <a:lnTo>
                    <a:pt x="2706" y="107"/>
                  </a:lnTo>
                  <a:lnTo>
                    <a:pt x="2704" y="83"/>
                  </a:lnTo>
                  <a:lnTo>
                    <a:pt x="2710" y="56"/>
                  </a:lnTo>
                  <a:lnTo>
                    <a:pt x="2710" y="36"/>
                  </a:lnTo>
                  <a:lnTo>
                    <a:pt x="2696" y="25"/>
                  </a:lnTo>
                  <a:lnTo>
                    <a:pt x="2672" y="36"/>
                  </a:lnTo>
                  <a:lnTo>
                    <a:pt x="2658" y="50"/>
                  </a:lnTo>
                  <a:lnTo>
                    <a:pt x="2638" y="60"/>
                  </a:lnTo>
                  <a:lnTo>
                    <a:pt x="2614" y="76"/>
                  </a:lnTo>
                  <a:lnTo>
                    <a:pt x="2590" y="84"/>
                  </a:lnTo>
                  <a:lnTo>
                    <a:pt x="2558" y="95"/>
                  </a:lnTo>
                  <a:lnTo>
                    <a:pt x="2536" y="98"/>
                  </a:lnTo>
                  <a:lnTo>
                    <a:pt x="2508" y="102"/>
                  </a:lnTo>
                  <a:lnTo>
                    <a:pt x="2478" y="105"/>
                  </a:lnTo>
                  <a:lnTo>
                    <a:pt x="2444" y="109"/>
                  </a:lnTo>
                  <a:lnTo>
                    <a:pt x="2410" y="110"/>
                  </a:lnTo>
                  <a:lnTo>
                    <a:pt x="2374" y="107"/>
                  </a:lnTo>
                  <a:lnTo>
                    <a:pt x="2348" y="103"/>
                  </a:lnTo>
                  <a:lnTo>
                    <a:pt x="2322" y="91"/>
                  </a:lnTo>
                  <a:lnTo>
                    <a:pt x="2304" y="86"/>
                  </a:lnTo>
                  <a:lnTo>
                    <a:pt x="2292" y="81"/>
                  </a:lnTo>
                  <a:lnTo>
                    <a:pt x="2286" y="76"/>
                  </a:lnTo>
                  <a:lnTo>
                    <a:pt x="2274" y="70"/>
                  </a:lnTo>
                  <a:lnTo>
                    <a:pt x="2268" y="65"/>
                  </a:lnTo>
                  <a:lnTo>
                    <a:pt x="2246" y="18"/>
                  </a:lnTo>
                  <a:lnTo>
                    <a:pt x="2224" y="0"/>
                  </a:lnTo>
                  <a:lnTo>
                    <a:pt x="2185" y="3"/>
                  </a:lnTo>
                  <a:lnTo>
                    <a:pt x="2156" y="16"/>
                  </a:lnTo>
                  <a:lnTo>
                    <a:pt x="2126" y="22"/>
                  </a:lnTo>
                  <a:lnTo>
                    <a:pt x="2081" y="49"/>
                  </a:lnTo>
                  <a:lnTo>
                    <a:pt x="2048" y="64"/>
                  </a:lnTo>
                  <a:lnTo>
                    <a:pt x="2018" y="76"/>
                  </a:lnTo>
                  <a:lnTo>
                    <a:pt x="1986" y="96"/>
                  </a:lnTo>
                  <a:lnTo>
                    <a:pt x="1896" y="102"/>
                  </a:lnTo>
                  <a:lnTo>
                    <a:pt x="1794" y="102"/>
                  </a:lnTo>
                  <a:lnTo>
                    <a:pt x="1692" y="102"/>
                  </a:lnTo>
                  <a:lnTo>
                    <a:pt x="1644" y="102"/>
                  </a:lnTo>
                  <a:lnTo>
                    <a:pt x="1602" y="96"/>
                  </a:lnTo>
                  <a:lnTo>
                    <a:pt x="1560" y="91"/>
                  </a:lnTo>
                  <a:lnTo>
                    <a:pt x="1524" y="86"/>
                  </a:lnTo>
                  <a:lnTo>
                    <a:pt x="1506" y="86"/>
                  </a:lnTo>
                  <a:lnTo>
                    <a:pt x="1494" y="81"/>
                  </a:lnTo>
                  <a:lnTo>
                    <a:pt x="1482" y="76"/>
                  </a:lnTo>
                  <a:lnTo>
                    <a:pt x="1476" y="70"/>
                  </a:lnTo>
                  <a:lnTo>
                    <a:pt x="1458" y="65"/>
                  </a:lnTo>
                  <a:lnTo>
                    <a:pt x="1440" y="55"/>
                  </a:lnTo>
                  <a:lnTo>
                    <a:pt x="1428" y="50"/>
                  </a:lnTo>
                  <a:lnTo>
                    <a:pt x="1410" y="50"/>
                  </a:lnTo>
                  <a:lnTo>
                    <a:pt x="1398" y="44"/>
                  </a:lnTo>
                  <a:lnTo>
                    <a:pt x="1386" y="44"/>
                  </a:lnTo>
                  <a:lnTo>
                    <a:pt x="1374" y="44"/>
                  </a:lnTo>
                  <a:lnTo>
                    <a:pt x="1356" y="44"/>
                  </a:lnTo>
                  <a:lnTo>
                    <a:pt x="1344" y="44"/>
                  </a:lnTo>
                  <a:lnTo>
                    <a:pt x="1332" y="50"/>
                  </a:lnTo>
                  <a:lnTo>
                    <a:pt x="1308" y="55"/>
                  </a:lnTo>
                  <a:lnTo>
                    <a:pt x="1260" y="70"/>
                  </a:lnTo>
                  <a:lnTo>
                    <a:pt x="1218" y="86"/>
                  </a:lnTo>
                  <a:lnTo>
                    <a:pt x="1176" y="96"/>
                  </a:lnTo>
                  <a:lnTo>
                    <a:pt x="1140" y="107"/>
                  </a:lnTo>
                  <a:lnTo>
                    <a:pt x="1098" y="117"/>
                  </a:lnTo>
                  <a:lnTo>
                    <a:pt x="1062" y="128"/>
                  </a:lnTo>
                  <a:lnTo>
                    <a:pt x="1020" y="133"/>
                  </a:lnTo>
                  <a:lnTo>
                    <a:pt x="948" y="143"/>
                  </a:lnTo>
                  <a:lnTo>
                    <a:pt x="882" y="149"/>
                  </a:lnTo>
                  <a:lnTo>
                    <a:pt x="822" y="149"/>
                  </a:lnTo>
                  <a:lnTo>
                    <a:pt x="762" y="143"/>
                  </a:lnTo>
                  <a:lnTo>
                    <a:pt x="708" y="138"/>
                  </a:lnTo>
                  <a:lnTo>
                    <a:pt x="654" y="128"/>
                  </a:lnTo>
                  <a:lnTo>
                    <a:pt x="612" y="117"/>
                  </a:lnTo>
                  <a:lnTo>
                    <a:pt x="570" y="107"/>
                  </a:lnTo>
                  <a:lnTo>
                    <a:pt x="534" y="96"/>
                  </a:lnTo>
                  <a:lnTo>
                    <a:pt x="504" y="86"/>
                  </a:lnTo>
                  <a:lnTo>
                    <a:pt x="480" y="76"/>
                  </a:lnTo>
                  <a:lnTo>
                    <a:pt x="462" y="65"/>
                  </a:lnTo>
                  <a:lnTo>
                    <a:pt x="444" y="55"/>
                  </a:lnTo>
                  <a:lnTo>
                    <a:pt x="426" y="44"/>
                  </a:lnTo>
                  <a:lnTo>
                    <a:pt x="408" y="34"/>
                  </a:lnTo>
                  <a:lnTo>
                    <a:pt x="402" y="34"/>
                  </a:lnTo>
                  <a:lnTo>
                    <a:pt x="396" y="34"/>
                  </a:lnTo>
                  <a:lnTo>
                    <a:pt x="390" y="34"/>
                  </a:lnTo>
                  <a:lnTo>
                    <a:pt x="384" y="34"/>
                  </a:lnTo>
                  <a:lnTo>
                    <a:pt x="378" y="39"/>
                  </a:lnTo>
                  <a:lnTo>
                    <a:pt x="372" y="44"/>
                  </a:lnTo>
                  <a:lnTo>
                    <a:pt x="360" y="55"/>
                  </a:lnTo>
                  <a:lnTo>
                    <a:pt x="348" y="65"/>
                  </a:lnTo>
                  <a:lnTo>
                    <a:pt x="342" y="70"/>
                  </a:lnTo>
                  <a:lnTo>
                    <a:pt x="336" y="76"/>
                  </a:lnTo>
                  <a:lnTo>
                    <a:pt x="324" y="86"/>
                  </a:lnTo>
                  <a:lnTo>
                    <a:pt x="306" y="91"/>
                  </a:lnTo>
                  <a:lnTo>
                    <a:pt x="288" y="96"/>
                  </a:lnTo>
                  <a:lnTo>
                    <a:pt x="264" y="102"/>
                  </a:lnTo>
                  <a:lnTo>
                    <a:pt x="240" y="107"/>
                  </a:lnTo>
                  <a:lnTo>
                    <a:pt x="216" y="112"/>
                  </a:lnTo>
                  <a:lnTo>
                    <a:pt x="192" y="112"/>
                  </a:lnTo>
                  <a:lnTo>
                    <a:pt x="168" y="117"/>
                  </a:lnTo>
                  <a:lnTo>
                    <a:pt x="145" y="117"/>
                  </a:lnTo>
                  <a:lnTo>
                    <a:pt x="120" y="117"/>
                  </a:lnTo>
                  <a:lnTo>
                    <a:pt x="90" y="112"/>
                  </a:lnTo>
                  <a:lnTo>
                    <a:pt x="66" y="112"/>
                  </a:lnTo>
                  <a:lnTo>
                    <a:pt x="42" y="107"/>
                  </a:lnTo>
                  <a:lnTo>
                    <a:pt x="24" y="102"/>
                  </a:lnTo>
                  <a:lnTo>
                    <a:pt x="0" y="96"/>
                  </a:lnTo>
                  <a:lnTo>
                    <a:pt x="0" y="445"/>
                  </a:lnTo>
                  <a:lnTo>
                    <a:pt x="5760" y="445"/>
                  </a:lnTo>
                </a:path>
              </a:pathLst>
            </a:custGeom>
            <a:solidFill>
              <a:schemeClr val="accent2">
                <a:alpha val="50195"/>
              </a:schemeClr>
            </a:solidFill>
            <a:ln>
              <a:noFill/>
            </a:ln>
            <a:extLst>
              <a:ext uri="{91240B29-F687-4F45-9708-019B960494DF}">
                <a14:hiddenLine xmlns:a14="http://schemas.microsoft.com/office/drawing/2010/main" w="9525">
                  <a:solidFill>
                    <a:srgbClr val="F11E8C"/>
                  </a:solidFill>
                  <a:prstDash val="solid"/>
                  <a:round/>
                  <a:headEnd/>
                  <a:tailEnd/>
                </a14:hiddenLine>
              </a:ext>
            </a:extLst>
          </p:spPr>
          <p:txBody>
            <a:bodyPr/>
            <a:lstStyle/>
            <a:p>
              <a:endParaRPr lang="en-US"/>
            </a:p>
          </p:txBody>
        </p:sp>
        <p:sp>
          <p:nvSpPr>
            <p:cNvPr id="88087" name="Freeform 23"/>
            <p:cNvSpPr>
              <a:spLocks/>
            </p:cNvSpPr>
            <p:nvPr userDrawn="1"/>
          </p:nvSpPr>
          <p:spPr bwMode="hidden">
            <a:xfrm>
              <a:off x="0" y="3867"/>
              <a:ext cx="5770" cy="174"/>
            </a:xfrm>
            <a:custGeom>
              <a:avLst/>
              <a:gdLst>
                <a:gd name="T0" fmla="*/ 4993 w 5770"/>
                <a:gd name="T1" fmla="*/ 66 h 174"/>
                <a:gd name="T2" fmla="*/ 4771 w 5770"/>
                <a:gd name="T3" fmla="*/ 132 h 174"/>
                <a:gd name="T4" fmla="*/ 4640 w 5770"/>
                <a:gd name="T5" fmla="*/ 96 h 174"/>
                <a:gd name="T6" fmla="*/ 4598 w 5770"/>
                <a:gd name="T7" fmla="*/ 36 h 174"/>
                <a:gd name="T8" fmla="*/ 4478 w 5770"/>
                <a:gd name="T9" fmla="*/ 30 h 174"/>
                <a:gd name="T10" fmla="*/ 4186 w 5770"/>
                <a:gd name="T11" fmla="*/ 108 h 174"/>
                <a:gd name="T12" fmla="*/ 3815 w 5770"/>
                <a:gd name="T13" fmla="*/ 120 h 174"/>
                <a:gd name="T14" fmla="*/ 3617 w 5770"/>
                <a:gd name="T15" fmla="*/ 72 h 174"/>
                <a:gd name="T16" fmla="*/ 3510 w 5770"/>
                <a:gd name="T17" fmla="*/ 60 h 174"/>
                <a:gd name="T18" fmla="*/ 3336 w 5770"/>
                <a:gd name="T19" fmla="*/ 96 h 174"/>
                <a:gd name="T20" fmla="*/ 2846 w 5770"/>
                <a:gd name="T21" fmla="*/ 150 h 174"/>
                <a:gd name="T22" fmla="*/ 2703 w 5770"/>
                <a:gd name="T23" fmla="*/ 96 h 174"/>
                <a:gd name="T24" fmla="*/ 2619 w 5770"/>
                <a:gd name="T25" fmla="*/ 90 h 174"/>
                <a:gd name="T26" fmla="*/ 2416 w 5770"/>
                <a:gd name="T27" fmla="*/ 132 h 174"/>
                <a:gd name="T28" fmla="*/ 2278 w 5770"/>
                <a:gd name="T29" fmla="*/ 84 h 174"/>
                <a:gd name="T30" fmla="*/ 2151 w 5770"/>
                <a:gd name="T31" fmla="*/ 36 h 174"/>
                <a:gd name="T32" fmla="*/ 1947 w 5770"/>
                <a:gd name="T33" fmla="*/ 120 h 174"/>
                <a:gd name="T34" fmla="*/ 1525 w 5770"/>
                <a:gd name="T35" fmla="*/ 102 h 174"/>
                <a:gd name="T36" fmla="*/ 1429 w 5770"/>
                <a:gd name="T37" fmla="*/ 60 h 174"/>
                <a:gd name="T38" fmla="*/ 1333 w 5770"/>
                <a:gd name="T39" fmla="*/ 60 h 174"/>
                <a:gd name="T40" fmla="*/ 1058 w 5770"/>
                <a:gd name="T41" fmla="*/ 150 h 174"/>
                <a:gd name="T42" fmla="*/ 652 w 5770"/>
                <a:gd name="T43" fmla="*/ 150 h 174"/>
                <a:gd name="T44" fmla="*/ 442 w 5770"/>
                <a:gd name="T45" fmla="*/ 66 h 174"/>
                <a:gd name="T46" fmla="*/ 377 w 5770"/>
                <a:gd name="T47" fmla="*/ 48 h 174"/>
                <a:gd name="T48" fmla="*/ 305 w 5770"/>
                <a:gd name="T49" fmla="*/ 108 h 174"/>
                <a:gd name="T50" fmla="*/ 144 w 5770"/>
                <a:gd name="T51" fmla="*/ 138 h 174"/>
                <a:gd name="T52" fmla="*/ 0 w 5770"/>
                <a:gd name="T53" fmla="*/ 96 h 174"/>
                <a:gd name="T54" fmla="*/ 167 w 5770"/>
                <a:gd name="T55" fmla="*/ 120 h 174"/>
                <a:gd name="T56" fmla="*/ 323 w 5770"/>
                <a:gd name="T57" fmla="*/ 84 h 174"/>
                <a:gd name="T58" fmla="*/ 383 w 5770"/>
                <a:gd name="T59" fmla="*/ 24 h 174"/>
                <a:gd name="T60" fmla="*/ 460 w 5770"/>
                <a:gd name="T61" fmla="*/ 60 h 174"/>
                <a:gd name="T62" fmla="*/ 706 w 5770"/>
                <a:gd name="T63" fmla="*/ 144 h 174"/>
                <a:gd name="T64" fmla="*/ 1100 w 5770"/>
                <a:gd name="T65" fmla="*/ 120 h 174"/>
                <a:gd name="T66" fmla="*/ 1345 w 5770"/>
                <a:gd name="T67" fmla="*/ 36 h 174"/>
                <a:gd name="T68" fmla="*/ 1441 w 5770"/>
                <a:gd name="T69" fmla="*/ 48 h 174"/>
                <a:gd name="T70" fmla="*/ 1561 w 5770"/>
                <a:gd name="T71" fmla="*/ 90 h 174"/>
                <a:gd name="T72" fmla="*/ 1971 w 5770"/>
                <a:gd name="T73" fmla="*/ 96 h 174"/>
                <a:gd name="T74" fmla="*/ 2235 w 5770"/>
                <a:gd name="T75" fmla="*/ 3 h 174"/>
                <a:gd name="T76" fmla="*/ 2350 w 5770"/>
                <a:gd name="T77" fmla="*/ 102 h 174"/>
                <a:gd name="T78" fmla="*/ 2559 w 5770"/>
                <a:gd name="T79" fmla="*/ 96 h 174"/>
                <a:gd name="T80" fmla="*/ 2715 w 5770"/>
                <a:gd name="T81" fmla="*/ 24 h 174"/>
                <a:gd name="T82" fmla="*/ 2792 w 5770"/>
                <a:gd name="T83" fmla="*/ 132 h 174"/>
                <a:gd name="T84" fmla="*/ 3127 w 5770"/>
                <a:gd name="T85" fmla="*/ 102 h 174"/>
                <a:gd name="T86" fmla="*/ 3486 w 5770"/>
                <a:gd name="T87" fmla="*/ 48 h 174"/>
                <a:gd name="T88" fmla="*/ 3582 w 5770"/>
                <a:gd name="T89" fmla="*/ 42 h 174"/>
                <a:gd name="T90" fmla="*/ 3731 w 5770"/>
                <a:gd name="T91" fmla="*/ 90 h 174"/>
                <a:gd name="T92" fmla="*/ 4078 w 5770"/>
                <a:gd name="T93" fmla="*/ 102 h 174"/>
                <a:gd name="T94" fmla="*/ 4419 w 5770"/>
                <a:gd name="T95" fmla="*/ 30 h 174"/>
                <a:gd name="T96" fmla="*/ 4574 w 5770"/>
                <a:gd name="T97" fmla="*/ 6 h 174"/>
                <a:gd name="T98" fmla="*/ 4628 w 5770"/>
                <a:gd name="T99" fmla="*/ 60 h 174"/>
                <a:gd name="T100" fmla="*/ 4724 w 5770"/>
                <a:gd name="T101" fmla="*/ 108 h 174"/>
                <a:gd name="T102" fmla="*/ 4927 w 5770"/>
                <a:gd name="T103" fmla="*/ 84 h 174"/>
                <a:gd name="T104" fmla="*/ 5118 w 5770"/>
                <a:gd name="T105" fmla="*/ 14 h 174"/>
                <a:gd name="T106" fmla="*/ 5280 w 5770"/>
                <a:gd name="T107" fmla="*/ 9 h 174"/>
                <a:gd name="T108" fmla="*/ 5453 w 5770"/>
                <a:gd name="T109" fmla="*/ 36 h 174"/>
                <a:gd name="T110" fmla="*/ 5465 w 5770"/>
                <a:gd name="T111" fmla="*/ 72 h 174"/>
                <a:gd name="T112" fmla="*/ 5656 w 5770"/>
                <a:gd name="T113" fmla="*/ 90 h 174"/>
                <a:gd name="T114" fmla="*/ 5710 w 5770"/>
                <a:gd name="T115" fmla="*/ 102 h 174"/>
                <a:gd name="T116" fmla="*/ 5477 w 5770"/>
                <a:gd name="T117" fmla="*/ 90 h 174"/>
                <a:gd name="T118" fmla="*/ 5453 w 5770"/>
                <a:gd name="T119" fmla="*/ 60 h 174"/>
                <a:gd name="T120" fmla="*/ 5393 w 5770"/>
                <a:gd name="T121" fmla="*/ 30 h 174"/>
                <a:gd name="T122" fmla="*/ 5219 w 5770"/>
                <a:gd name="T123" fmla="*/ 2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770" h="174">
                  <a:moveTo>
                    <a:pt x="5151" y="24"/>
                  </a:moveTo>
                  <a:lnTo>
                    <a:pt x="5127" y="26"/>
                  </a:lnTo>
                  <a:lnTo>
                    <a:pt x="5082" y="30"/>
                  </a:lnTo>
                  <a:lnTo>
                    <a:pt x="5049" y="38"/>
                  </a:lnTo>
                  <a:lnTo>
                    <a:pt x="5029" y="48"/>
                  </a:lnTo>
                  <a:lnTo>
                    <a:pt x="5017" y="54"/>
                  </a:lnTo>
                  <a:lnTo>
                    <a:pt x="4993" y="66"/>
                  </a:lnTo>
                  <a:lnTo>
                    <a:pt x="4957" y="84"/>
                  </a:lnTo>
                  <a:lnTo>
                    <a:pt x="4927" y="102"/>
                  </a:lnTo>
                  <a:lnTo>
                    <a:pt x="4891" y="114"/>
                  </a:lnTo>
                  <a:lnTo>
                    <a:pt x="4861" y="120"/>
                  </a:lnTo>
                  <a:lnTo>
                    <a:pt x="4831" y="126"/>
                  </a:lnTo>
                  <a:lnTo>
                    <a:pt x="4801" y="132"/>
                  </a:lnTo>
                  <a:lnTo>
                    <a:pt x="4771" y="132"/>
                  </a:lnTo>
                  <a:lnTo>
                    <a:pt x="4748" y="132"/>
                  </a:lnTo>
                  <a:lnTo>
                    <a:pt x="4724" y="126"/>
                  </a:lnTo>
                  <a:lnTo>
                    <a:pt x="4706" y="120"/>
                  </a:lnTo>
                  <a:lnTo>
                    <a:pt x="4682" y="114"/>
                  </a:lnTo>
                  <a:lnTo>
                    <a:pt x="4670" y="108"/>
                  </a:lnTo>
                  <a:lnTo>
                    <a:pt x="4652" y="102"/>
                  </a:lnTo>
                  <a:lnTo>
                    <a:pt x="4640" y="96"/>
                  </a:lnTo>
                  <a:lnTo>
                    <a:pt x="4634" y="84"/>
                  </a:lnTo>
                  <a:lnTo>
                    <a:pt x="4628" y="78"/>
                  </a:lnTo>
                  <a:lnTo>
                    <a:pt x="4622" y="66"/>
                  </a:lnTo>
                  <a:lnTo>
                    <a:pt x="4616" y="54"/>
                  </a:lnTo>
                  <a:lnTo>
                    <a:pt x="4610" y="48"/>
                  </a:lnTo>
                  <a:lnTo>
                    <a:pt x="4604" y="42"/>
                  </a:lnTo>
                  <a:lnTo>
                    <a:pt x="4598" y="36"/>
                  </a:lnTo>
                  <a:lnTo>
                    <a:pt x="4586" y="30"/>
                  </a:lnTo>
                  <a:lnTo>
                    <a:pt x="4574" y="24"/>
                  </a:lnTo>
                  <a:lnTo>
                    <a:pt x="4562" y="18"/>
                  </a:lnTo>
                  <a:lnTo>
                    <a:pt x="4544" y="18"/>
                  </a:lnTo>
                  <a:lnTo>
                    <a:pt x="4526" y="18"/>
                  </a:lnTo>
                  <a:lnTo>
                    <a:pt x="4502" y="24"/>
                  </a:lnTo>
                  <a:lnTo>
                    <a:pt x="4478" y="30"/>
                  </a:lnTo>
                  <a:lnTo>
                    <a:pt x="4449" y="36"/>
                  </a:lnTo>
                  <a:lnTo>
                    <a:pt x="4419" y="48"/>
                  </a:lnTo>
                  <a:lnTo>
                    <a:pt x="4383" y="60"/>
                  </a:lnTo>
                  <a:lnTo>
                    <a:pt x="4341" y="72"/>
                  </a:lnTo>
                  <a:lnTo>
                    <a:pt x="4287" y="90"/>
                  </a:lnTo>
                  <a:lnTo>
                    <a:pt x="4239" y="96"/>
                  </a:lnTo>
                  <a:lnTo>
                    <a:pt x="4186" y="108"/>
                  </a:lnTo>
                  <a:lnTo>
                    <a:pt x="4132" y="114"/>
                  </a:lnTo>
                  <a:lnTo>
                    <a:pt x="4078" y="120"/>
                  </a:lnTo>
                  <a:lnTo>
                    <a:pt x="4024" y="120"/>
                  </a:lnTo>
                  <a:lnTo>
                    <a:pt x="3970" y="120"/>
                  </a:lnTo>
                  <a:lnTo>
                    <a:pt x="3916" y="120"/>
                  </a:lnTo>
                  <a:lnTo>
                    <a:pt x="3863" y="120"/>
                  </a:lnTo>
                  <a:lnTo>
                    <a:pt x="3815" y="120"/>
                  </a:lnTo>
                  <a:lnTo>
                    <a:pt x="3767" y="114"/>
                  </a:lnTo>
                  <a:lnTo>
                    <a:pt x="3731" y="108"/>
                  </a:lnTo>
                  <a:lnTo>
                    <a:pt x="3689" y="96"/>
                  </a:lnTo>
                  <a:lnTo>
                    <a:pt x="3659" y="90"/>
                  </a:lnTo>
                  <a:lnTo>
                    <a:pt x="3647" y="84"/>
                  </a:lnTo>
                  <a:lnTo>
                    <a:pt x="3635" y="78"/>
                  </a:lnTo>
                  <a:lnTo>
                    <a:pt x="3617" y="72"/>
                  </a:lnTo>
                  <a:lnTo>
                    <a:pt x="3600" y="60"/>
                  </a:lnTo>
                  <a:lnTo>
                    <a:pt x="3582" y="60"/>
                  </a:lnTo>
                  <a:lnTo>
                    <a:pt x="3564" y="54"/>
                  </a:lnTo>
                  <a:lnTo>
                    <a:pt x="3546" y="54"/>
                  </a:lnTo>
                  <a:lnTo>
                    <a:pt x="3534" y="54"/>
                  </a:lnTo>
                  <a:lnTo>
                    <a:pt x="3522" y="60"/>
                  </a:lnTo>
                  <a:lnTo>
                    <a:pt x="3510" y="60"/>
                  </a:lnTo>
                  <a:lnTo>
                    <a:pt x="3498" y="66"/>
                  </a:lnTo>
                  <a:lnTo>
                    <a:pt x="3486" y="66"/>
                  </a:lnTo>
                  <a:lnTo>
                    <a:pt x="3474" y="78"/>
                  </a:lnTo>
                  <a:lnTo>
                    <a:pt x="3462" y="84"/>
                  </a:lnTo>
                  <a:lnTo>
                    <a:pt x="3456" y="84"/>
                  </a:lnTo>
                  <a:lnTo>
                    <a:pt x="3426" y="90"/>
                  </a:lnTo>
                  <a:lnTo>
                    <a:pt x="3336" y="96"/>
                  </a:lnTo>
                  <a:lnTo>
                    <a:pt x="3205" y="108"/>
                  </a:lnTo>
                  <a:lnTo>
                    <a:pt x="3127" y="120"/>
                  </a:lnTo>
                  <a:lnTo>
                    <a:pt x="3049" y="132"/>
                  </a:lnTo>
                  <a:lnTo>
                    <a:pt x="2972" y="144"/>
                  </a:lnTo>
                  <a:lnTo>
                    <a:pt x="2906" y="150"/>
                  </a:lnTo>
                  <a:lnTo>
                    <a:pt x="2870" y="150"/>
                  </a:lnTo>
                  <a:lnTo>
                    <a:pt x="2846" y="150"/>
                  </a:lnTo>
                  <a:lnTo>
                    <a:pt x="2816" y="150"/>
                  </a:lnTo>
                  <a:lnTo>
                    <a:pt x="2792" y="150"/>
                  </a:lnTo>
                  <a:lnTo>
                    <a:pt x="2768" y="144"/>
                  </a:lnTo>
                  <a:lnTo>
                    <a:pt x="2744" y="138"/>
                  </a:lnTo>
                  <a:lnTo>
                    <a:pt x="2727" y="132"/>
                  </a:lnTo>
                  <a:lnTo>
                    <a:pt x="2709" y="126"/>
                  </a:lnTo>
                  <a:lnTo>
                    <a:pt x="2703" y="96"/>
                  </a:lnTo>
                  <a:lnTo>
                    <a:pt x="2703" y="78"/>
                  </a:lnTo>
                  <a:lnTo>
                    <a:pt x="2709" y="42"/>
                  </a:lnTo>
                  <a:lnTo>
                    <a:pt x="2697" y="36"/>
                  </a:lnTo>
                  <a:lnTo>
                    <a:pt x="2673" y="42"/>
                  </a:lnTo>
                  <a:lnTo>
                    <a:pt x="2661" y="60"/>
                  </a:lnTo>
                  <a:lnTo>
                    <a:pt x="2643" y="72"/>
                  </a:lnTo>
                  <a:lnTo>
                    <a:pt x="2619" y="90"/>
                  </a:lnTo>
                  <a:lnTo>
                    <a:pt x="2595" y="102"/>
                  </a:lnTo>
                  <a:lnTo>
                    <a:pt x="2559" y="114"/>
                  </a:lnTo>
                  <a:lnTo>
                    <a:pt x="2541" y="114"/>
                  </a:lnTo>
                  <a:lnTo>
                    <a:pt x="2511" y="120"/>
                  </a:lnTo>
                  <a:lnTo>
                    <a:pt x="2481" y="126"/>
                  </a:lnTo>
                  <a:lnTo>
                    <a:pt x="2446" y="126"/>
                  </a:lnTo>
                  <a:lnTo>
                    <a:pt x="2416" y="132"/>
                  </a:lnTo>
                  <a:lnTo>
                    <a:pt x="2380" y="126"/>
                  </a:lnTo>
                  <a:lnTo>
                    <a:pt x="2350" y="120"/>
                  </a:lnTo>
                  <a:lnTo>
                    <a:pt x="2326" y="108"/>
                  </a:lnTo>
                  <a:lnTo>
                    <a:pt x="2308" y="102"/>
                  </a:lnTo>
                  <a:lnTo>
                    <a:pt x="2296" y="96"/>
                  </a:lnTo>
                  <a:lnTo>
                    <a:pt x="2290" y="90"/>
                  </a:lnTo>
                  <a:lnTo>
                    <a:pt x="2278" y="84"/>
                  </a:lnTo>
                  <a:lnTo>
                    <a:pt x="2272" y="78"/>
                  </a:lnTo>
                  <a:lnTo>
                    <a:pt x="2250" y="57"/>
                  </a:lnTo>
                  <a:lnTo>
                    <a:pt x="2243" y="35"/>
                  </a:lnTo>
                  <a:lnTo>
                    <a:pt x="2228" y="18"/>
                  </a:lnTo>
                  <a:lnTo>
                    <a:pt x="2208" y="18"/>
                  </a:lnTo>
                  <a:lnTo>
                    <a:pt x="2172" y="24"/>
                  </a:lnTo>
                  <a:lnTo>
                    <a:pt x="2151" y="36"/>
                  </a:lnTo>
                  <a:lnTo>
                    <a:pt x="2127" y="51"/>
                  </a:lnTo>
                  <a:lnTo>
                    <a:pt x="2097" y="60"/>
                  </a:lnTo>
                  <a:lnTo>
                    <a:pt x="2073" y="72"/>
                  </a:lnTo>
                  <a:lnTo>
                    <a:pt x="2046" y="87"/>
                  </a:lnTo>
                  <a:lnTo>
                    <a:pt x="2007" y="102"/>
                  </a:lnTo>
                  <a:lnTo>
                    <a:pt x="1977" y="114"/>
                  </a:lnTo>
                  <a:lnTo>
                    <a:pt x="1947" y="120"/>
                  </a:lnTo>
                  <a:lnTo>
                    <a:pt x="1895" y="120"/>
                  </a:lnTo>
                  <a:lnTo>
                    <a:pt x="1794" y="120"/>
                  </a:lnTo>
                  <a:lnTo>
                    <a:pt x="1692" y="120"/>
                  </a:lnTo>
                  <a:lnTo>
                    <a:pt x="1644" y="120"/>
                  </a:lnTo>
                  <a:lnTo>
                    <a:pt x="1602" y="114"/>
                  </a:lnTo>
                  <a:lnTo>
                    <a:pt x="1561" y="108"/>
                  </a:lnTo>
                  <a:lnTo>
                    <a:pt x="1525" y="102"/>
                  </a:lnTo>
                  <a:lnTo>
                    <a:pt x="1507" y="102"/>
                  </a:lnTo>
                  <a:lnTo>
                    <a:pt x="1495" y="96"/>
                  </a:lnTo>
                  <a:lnTo>
                    <a:pt x="1483" y="90"/>
                  </a:lnTo>
                  <a:lnTo>
                    <a:pt x="1477" y="84"/>
                  </a:lnTo>
                  <a:lnTo>
                    <a:pt x="1459" y="78"/>
                  </a:lnTo>
                  <a:lnTo>
                    <a:pt x="1441" y="66"/>
                  </a:lnTo>
                  <a:lnTo>
                    <a:pt x="1429" y="60"/>
                  </a:lnTo>
                  <a:lnTo>
                    <a:pt x="1411" y="60"/>
                  </a:lnTo>
                  <a:lnTo>
                    <a:pt x="1399" y="54"/>
                  </a:lnTo>
                  <a:lnTo>
                    <a:pt x="1387" y="54"/>
                  </a:lnTo>
                  <a:lnTo>
                    <a:pt x="1375" y="54"/>
                  </a:lnTo>
                  <a:lnTo>
                    <a:pt x="1357" y="54"/>
                  </a:lnTo>
                  <a:lnTo>
                    <a:pt x="1345" y="54"/>
                  </a:lnTo>
                  <a:lnTo>
                    <a:pt x="1333" y="60"/>
                  </a:lnTo>
                  <a:lnTo>
                    <a:pt x="1309" y="66"/>
                  </a:lnTo>
                  <a:lnTo>
                    <a:pt x="1262" y="84"/>
                  </a:lnTo>
                  <a:lnTo>
                    <a:pt x="1220" y="102"/>
                  </a:lnTo>
                  <a:lnTo>
                    <a:pt x="1178" y="114"/>
                  </a:lnTo>
                  <a:lnTo>
                    <a:pt x="1142" y="126"/>
                  </a:lnTo>
                  <a:lnTo>
                    <a:pt x="1100" y="138"/>
                  </a:lnTo>
                  <a:lnTo>
                    <a:pt x="1058" y="150"/>
                  </a:lnTo>
                  <a:lnTo>
                    <a:pt x="1016" y="156"/>
                  </a:lnTo>
                  <a:lnTo>
                    <a:pt x="945" y="168"/>
                  </a:lnTo>
                  <a:lnTo>
                    <a:pt x="879" y="174"/>
                  </a:lnTo>
                  <a:lnTo>
                    <a:pt x="819" y="174"/>
                  </a:lnTo>
                  <a:lnTo>
                    <a:pt x="759" y="168"/>
                  </a:lnTo>
                  <a:lnTo>
                    <a:pt x="706" y="162"/>
                  </a:lnTo>
                  <a:lnTo>
                    <a:pt x="652" y="150"/>
                  </a:lnTo>
                  <a:lnTo>
                    <a:pt x="610" y="138"/>
                  </a:lnTo>
                  <a:lnTo>
                    <a:pt x="568" y="126"/>
                  </a:lnTo>
                  <a:lnTo>
                    <a:pt x="532" y="114"/>
                  </a:lnTo>
                  <a:lnTo>
                    <a:pt x="502" y="102"/>
                  </a:lnTo>
                  <a:lnTo>
                    <a:pt x="478" y="90"/>
                  </a:lnTo>
                  <a:lnTo>
                    <a:pt x="460" y="78"/>
                  </a:lnTo>
                  <a:lnTo>
                    <a:pt x="442" y="66"/>
                  </a:lnTo>
                  <a:lnTo>
                    <a:pt x="425" y="54"/>
                  </a:lnTo>
                  <a:lnTo>
                    <a:pt x="407" y="42"/>
                  </a:lnTo>
                  <a:lnTo>
                    <a:pt x="401" y="42"/>
                  </a:lnTo>
                  <a:lnTo>
                    <a:pt x="395" y="42"/>
                  </a:lnTo>
                  <a:lnTo>
                    <a:pt x="389" y="42"/>
                  </a:lnTo>
                  <a:lnTo>
                    <a:pt x="383" y="42"/>
                  </a:lnTo>
                  <a:lnTo>
                    <a:pt x="377" y="48"/>
                  </a:lnTo>
                  <a:lnTo>
                    <a:pt x="371" y="54"/>
                  </a:lnTo>
                  <a:lnTo>
                    <a:pt x="359" y="66"/>
                  </a:lnTo>
                  <a:lnTo>
                    <a:pt x="347" y="78"/>
                  </a:lnTo>
                  <a:lnTo>
                    <a:pt x="341" y="84"/>
                  </a:lnTo>
                  <a:lnTo>
                    <a:pt x="335" y="90"/>
                  </a:lnTo>
                  <a:lnTo>
                    <a:pt x="323" y="102"/>
                  </a:lnTo>
                  <a:lnTo>
                    <a:pt x="305" y="108"/>
                  </a:lnTo>
                  <a:lnTo>
                    <a:pt x="287" y="114"/>
                  </a:lnTo>
                  <a:lnTo>
                    <a:pt x="263" y="120"/>
                  </a:lnTo>
                  <a:lnTo>
                    <a:pt x="239" y="126"/>
                  </a:lnTo>
                  <a:lnTo>
                    <a:pt x="215" y="132"/>
                  </a:lnTo>
                  <a:lnTo>
                    <a:pt x="191" y="132"/>
                  </a:lnTo>
                  <a:lnTo>
                    <a:pt x="167" y="138"/>
                  </a:lnTo>
                  <a:lnTo>
                    <a:pt x="144" y="138"/>
                  </a:lnTo>
                  <a:lnTo>
                    <a:pt x="120" y="138"/>
                  </a:lnTo>
                  <a:lnTo>
                    <a:pt x="90" y="132"/>
                  </a:lnTo>
                  <a:lnTo>
                    <a:pt x="66" y="132"/>
                  </a:lnTo>
                  <a:lnTo>
                    <a:pt x="42" y="126"/>
                  </a:lnTo>
                  <a:lnTo>
                    <a:pt x="24" y="120"/>
                  </a:lnTo>
                  <a:lnTo>
                    <a:pt x="0" y="114"/>
                  </a:lnTo>
                  <a:lnTo>
                    <a:pt x="0" y="96"/>
                  </a:lnTo>
                  <a:lnTo>
                    <a:pt x="24" y="102"/>
                  </a:lnTo>
                  <a:lnTo>
                    <a:pt x="42" y="108"/>
                  </a:lnTo>
                  <a:lnTo>
                    <a:pt x="66" y="114"/>
                  </a:lnTo>
                  <a:lnTo>
                    <a:pt x="90" y="114"/>
                  </a:lnTo>
                  <a:lnTo>
                    <a:pt x="120" y="120"/>
                  </a:lnTo>
                  <a:lnTo>
                    <a:pt x="144" y="120"/>
                  </a:lnTo>
                  <a:lnTo>
                    <a:pt x="167" y="120"/>
                  </a:lnTo>
                  <a:lnTo>
                    <a:pt x="191" y="114"/>
                  </a:lnTo>
                  <a:lnTo>
                    <a:pt x="215" y="114"/>
                  </a:lnTo>
                  <a:lnTo>
                    <a:pt x="239" y="108"/>
                  </a:lnTo>
                  <a:lnTo>
                    <a:pt x="263" y="102"/>
                  </a:lnTo>
                  <a:lnTo>
                    <a:pt x="287" y="96"/>
                  </a:lnTo>
                  <a:lnTo>
                    <a:pt x="305" y="90"/>
                  </a:lnTo>
                  <a:lnTo>
                    <a:pt x="323" y="84"/>
                  </a:lnTo>
                  <a:lnTo>
                    <a:pt x="335" y="72"/>
                  </a:lnTo>
                  <a:lnTo>
                    <a:pt x="341" y="66"/>
                  </a:lnTo>
                  <a:lnTo>
                    <a:pt x="347" y="60"/>
                  </a:lnTo>
                  <a:lnTo>
                    <a:pt x="359" y="48"/>
                  </a:lnTo>
                  <a:lnTo>
                    <a:pt x="371" y="36"/>
                  </a:lnTo>
                  <a:lnTo>
                    <a:pt x="377" y="30"/>
                  </a:lnTo>
                  <a:lnTo>
                    <a:pt x="383" y="24"/>
                  </a:lnTo>
                  <a:lnTo>
                    <a:pt x="389" y="24"/>
                  </a:lnTo>
                  <a:lnTo>
                    <a:pt x="395" y="24"/>
                  </a:lnTo>
                  <a:lnTo>
                    <a:pt x="401" y="24"/>
                  </a:lnTo>
                  <a:lnTo>
                    <a:pt x="407" y="24"/>
                  </a:lnTo>
                  <a:lnTo>
                    <a:pt x="425" y="36"/>
                  </a:lnTo>
                  <a:lnTo>
                    <a:pt x="442" y="48"/>
                  </a:lnTo>
                  <a:lnTo>
                    <a:pt x="460" y="60"/>
                  </a:lnTo>
                  <a:lnTo>
                    <a:pt x="478" y="72"/>
                  </a:lnTo>
                  <a:lnTo>
                    <a:pt x="502" y="84"/>
                  </a:lnTo>
                  <a:lnTo>
                    <a:pt x="532" y="96"/>
                  </a:lnTo>
                  <a:lnTo>
                    <a:pt x="568" y="108"/>
                  </a:lnTo>
                  <a:lnTo>
                    <a:pt x="610" y="120"/>
                  </a:lnTo>
                  <a:lnTo>
                    <a:pt x="652" y="132"/>
                  </a:lnTo>
                  <a:lnTo>
                    <a:pt x="706" y="144"/>
                  </a:lnTo>
                  <a:lnTo>
                    <a:pt x="759" y="150"/>
                  </a:lnTo>
                  <a:lnTo>
                    <a:pt x="819" y="156"/>
                  </a:lnTo>
                  <a:lnTo>
                    <a:pt x="879" y="156"/>
                  </a:lnTo>
                  <a:lnTo>
                    <a:pt x="945" y="150"/>
                  </a:lnTo>
                  <a:lnTo>
                    <a:pt x="1016" y="138"/>
                  </a:lnTo>
                  <a:lnTo>
                    <a:pt x="1058" y="132"/>
                  </a:lnTo>
                  <a:lnTo>
                    <a:pt x="1100" y="120"/>
                  </a:lnTo>
                  <a:lnTo>
                    <a:pt x="1142" y="108"/>
                  </a:lnTo>
                  <a:lnTo>
                    <a:pt x="1178" y="96"/>
                  </a:lnTo>
                  <a:lnTo>
                    <a:pt x="1220" y="84"/>
                  </a:lnTo>
                  <a:lnTo>
                    <a:pt x="1262" y="66"/>
                  </a:lnTo>
                  <a:lnTo>
                    <a:pt x="1309" y="48"/>
                  </a:lnTo>
                  <a:lnTo>
                    <a:pt x="1333" y="42"/>
                  </a:lnTo>
                  <a:lnTo>
                    <a:pt x="1345" y="36"/>
                  </a:lnTo>
                  <a:lnTo>
                    <a:pt x="1357" y="36"/>
                  </a:lnTo>
                  <a:lnTo>
                    <a:pt x="1375" y="36"/>
                  </a:lnTo>
                  <a:lnTo>
                    <a:pt x="1387" y="36"/>
                  </a:lnTo>
                  <a:lnTo>
                    <a:pt x="1399" y="36"/>
                  </a:lnTo>
                  <a:lnTo>
                    <a:pt x="1411" y="42"/>
                  </a:lnTo>
                  <a:lnTo>
                    <a:pt x="1429" y="42"/>
                  </a:lnTo>
                  <a:lnTo>
                    <a:pt x="1441" y="48"/>
                  </a:lnTo>
                  <a:lnTo>
                    <a:pt x="1459" y="60"/>
                  </a:lnTo>
                  <a:lnTo>
                    <a:pt x="1477" y="66"/>
                  </a:lnTo>
                  <a:lnTo>
                    <a:pt x="1483" y="72"/>
                  </a:lnTo>
                  <a:lnTo>
                    <a:pt x="1495" y="78"/>
                  </a:lnTo>
                  <a:lnTo>
                    <a:pt x="1507" y="84"/>
                  </a:lnTo>
                  <a:lnTo>
                    <a:pt x="1525" y="84"/>
                  </a:lnTo>
                  <a:lnTo>
                    <a:pt x="1561" y="90"/>
                  </a:lnTo>
                  <a:lnTo>
                    <a:pt x="1602" y="96"/>
                  </a:lnTo>
                  <a:lnTo>
                    <a:pt x="1644" y="102"/>
                  </a:lnTo>
                  <a:lnTo>
                    <a:pt x="1692" y="102"/>
                  </a:lnTo>
                  <a:lnTo>
                    <a:pt x="1794" y="102"/>
                  </a:lnTo>
                  <a:lnTo>
                    <a:pt x="1895" y="102"/>
                  </a:lnTo>
                  <a:lnTo>
                    <a:pt x="1938" y="102"/>
                  </a:lnTo>
                  <a:lnTo>
                    <a:pt x="1971" y="96"/>
                  </a:lnTo>
                  <a:lnTo>
                    <a:pt x="2019" y="77"/>
                  </a:lnTo>
                  <a:lnTo>
                    <a:pt x="2063" y="57"/>
                  </a:lnTo>
                  <a:lnTo>
                    <a:pt x="2111" y="38"/>
                  </a:lnTo>
                  <a:lnTo>
                    <a:pt x="2145" y="18"/>
                  </a:lnTo>
                  <a:lnTo>
                    <a:pt x="2172" y="9"/>
                  </a:lnTo>
                  <a:lnTo>
                    <a:pt x="2202" y="0"/>
                  </a:lnTo>
                  <a:lnTo>
                    <a:pt x="2235" y="3"/>
                  </a:lnTo>
                  <a:lnTo>
                    <a:pt x="2250" y="24"/>
                  </a:lnTo>
                  <a:lnTo>
                    <a:pt x="2262" y="51"/>
                  </a:lnTo>
                  <a:lnTo>
                    <a:pt x="2290" y="72"/>
                  </a:lnTo>
                  <a:lnTo>
                    <a:pt x="2296" y="78"/>
                  </a:lnTo>
                  <a:lnTo>
                    <a:pt x="2308" y="84"/>
                  </a:lnTo>
                  <a:lnTo>
                    <a:pt x="2326" y="90"/>
                  </a:lnTo>
                  <a:lnTo>
                    <a:pt x="2350" y="102"/>
                  </a:lnTo>
                  <a:lnTo>
                    <a:pt x="2380" y="108"/>
                  </a:lnTo>
                  <a:lnTo>
                    <a:pt x="2416" y="114"/>
                  </a:lnTo>
                  <a:lnTo>
                    <a:pt x="2446" y="108"/>
                  </a:lnTo>
                  <a:lnTo>
                    <a:pt x="2481" y="108"/>
                  </a:lnTo>
                  <a:lnTo>
                    <a:pt x="2511" y="102"/>
                  </a:lnTo>
                  <a:lnTo>
                    <a:pt x="2541" y="96"/>
                  </a:lnTo>
                  <a:lnTo>
                    <a:pt x="2559" y="96"/>
                  </a:lnTo>
                  <a:lnTo>
                    <a:pt x="2595" y="84"/>
                  </a:lnTo>
                  <a:lnTo>
                    <a:pt x="2619" y="72"/>
                  </a:lnTo>
                  <a:lnTo>
                    <a:pt x="2643" y="54"/>
                  </a:lnTo>
                  <a:lnTo>
                    <a:pt x="2661" y="42"/>
                  </a:lnTo>
                  <a:lnTo>
                    <a:pt x="2673" y="24"/>
                  </a:lnTo>
                  <a:lnTo>
                    <a:pt x="2697" y="18"/>
                  </a:lnTo>
                  <a:lnTo>
                    <a:pt x="2715" y="24"/>
                  </a:lnTo>
                  <a:lnTo>
                    <a:pt x="2715" y="48"/>
                  </a:lnTo>
                  <a:lnTo>
                    <a:pt x="2709" y="78"/>
                  </a:lnTo>
                  <a:lnTo>
                    <a:pt x="2709" y="108"/>
                  </a:lnTo>
                  <a:lnTo>
                    <a:pt x="2727" y="114"/>
                  </a:lnTo>
                  <a:lnTo>
                    <a:pt x="2744" y="120"/>
                  </a:lnTo>
                  <a:lnTo>
                    <a:pt x="2768" y="126"/>
                  </a:lnTo>
                  <a:lnTo>
                    <a:pt x="2792" y="132"/>
                  </a:lnTo>
                  <a:lnTo>
                    <a:pt x="2816" y="132"/>
                  </a:lnTo>
                  <a:lnTo>
                    <a:pt x="2846" y="132"/>
                  </a:lnTo>
                  <a:lnTo>
                    <a:pt x="2870" y="132"/>
                  </a:lnTo>
                  <a:lnTo>
                    <a:pt x="2906" y="132"/>
                  </a:lnTo>
                  <a:lnTo>
                    <a:pt x="2972" y="126"/>
                  </a:lnTo>
                  <a:lnTo>
                    <a:pt x="3049" y="114"/>
                  </a:lnTo>
                  <a:lnTo>
                    <a:pt x="3127" y="102"/>
                  </a:lnTo>
                  <a:lnTo>
                    <a:pt x="3205" y="90"/>
                  </a:lnTo>
                  <a:lnTo>
                    <a:pt x="3336" y="78"/>
                  </a:lnTo>
                  <a:lnTo>
                    <a:pt x="3426" y="72"/>
                  </a:lnTo>
                  <a:lnTo>
                    <a:pt x="3456" y="66"/>
                  </a:lnTo>
                  <a:lnTo>
                    <a:pt x="3462" y="66"/>
                  </a:lnTo>
                  <a:lnTo>
                    <a:pt x="3474" y="60"/>
                  </a:lnTo>
                  <a:lnTo>
                    <a:pt x="3486" y="48"/>
                  </a:lnTo>
                  <a:lnTo>
                    <a:pt x="3498" y="48"/>
                  </a:lnTo>
                  <a:lnTo>
                    <a:pt x="3510" y="42"/>
                  </a:lnTo>
                  <a:lnTo>
                    <a:pt x="3522" y="42"/>
                  </a:lnTo>
                  <a:lnTo>
                    <a:pt x="3534" y="36"/>
                  </a:lnTo>
                  <a:lnTo>
                    <a:pt x="3546" y="36"/>
                  </a:lnTo>
                  <a:lnTo>
                    <a:pt x="3564" y="36"/>
                  </a:lnTo>
                  <a:lnTo>
                    <a:pt x="3582" y="42"/>
                  </a:lnTo>
                  <a:lnTo>
                    <a:pt x="3600" y="42"/>
                  </a:lnTo>
                  <a:lnTo>
                    <a:pt x="3617" y="54"/>
                  </a:lnTo>
                  <a:lnTo>
                    <a:pt x="3635" y="60"/>
                  </a:lnTo>
                  <a:lnTo>
                    <a:pt x="3647" y="66"/>
                  </a:lnTo>
                  <a:lnTo>
                    <a:pt x="3659" y="72"/>
                  </a:lnTo>
                  <a:lnTo>
                    <a:pt x="3689" y="78"/>
                  </a:lnTo>
                  <a:lnTo>
                    <a:pt x="3731" y="90"/>
                  </a:lnTo>
                  <a:lnTo>
                    <a:pt x="3767" y="96"/>
                  </a:lnTo>
                  <a:lnTo>
                    <a:pt x="3815" y="102"/>
                  </a:lnTo>
                  <a:lnTo>
                    <a:pt x="3863" y="102"/>
                  </a:lnTo>
                  <a:lnTo>
                    <a:pt x="3916" y="102"/>
                  </a:lnTo>
                  <a:lnTo>
                    <a:pt x="3970" y="102"/>
                  </a:lnTo>
                  <a:lnTo>
                    <a:pt x="4024" y="102"/>
                  </a:lnTo>
                  <a:lnTo>
                    <a:pt x="4078" y="102"/>
                  </a:lnTo>
                  <a:lnTo>
                    <a:pt x="4132" y="96"/>
                  </a:lnTo>
                  <a:lnTo>
                    <a:pt x="4186" y="90"/>
                  </a:lnTo>
                  <a:lnTo>
                    <a:pt x="4239" y="78"/>
                  </a:lnTo>
                  <a:lnTo>
                    <a:pt x="4287" y="72"/>
                  </a:lnTo>
                  <a:lnTo>
                    <a:pt x="4341" y="54"/>
                  </a:lnTo>
                  <a:lnTo>
                    <a:pt x="4383" y="42"/>
                  </a:lnTo>
                  <a:lnTo>
                    <a:pt x="4419" y="30"/>
                  </a:lnTo>
                  <a:lnTo>
                    <a:pt x="4449" y="18"/>
                  </a:lnTo>
                  <a:lnTo>
                    <a:pt x="4478" y="12"/>
                  </a:lnTo>
                  <a:lnTo>
                    <a:pt x="4502" y="6"/>
                  </a:lnTo>
                  <a:lnTo>
                    <a:pt x="4526" y="0"/>
                  </a:lnTo>
                  <a:lnTo>
                    <a:pt x="4544" y="0"/>
                  </a:lnTo>
                  <a:lnTo>
                    <a:pt x="4562" y="0"/>
                  </a:lnTo>
                  <a:lnTo>
                    <a:pt x="4574" y="6"/>
                  </a:lnTo>
                  <a:lnTo>
                    <a:pt x="4586" y="12"/>
                  </a:lnTo>
                  <a:lnTo>
                    <a:pt x="4598" y="18"/>
                  </a:lnTo>
                  <a:lnTo>
                    <a:pt x="4604" y="24"/>
                  </a:lnTo>
                  <a:lnTo>
                    <a:pt x="4610" y="30"/>
                  </a:lnTo>
                  <a:lnTo>
                    <a:pt x="4616" y="36"/>
                  </a:lnTo>
                  <a:lnTo>
                    <a:pt x="4622" y="48"/>
                  </a:lnTo>
                  <a:lnTo>
                    <a:pt x="4628" y="60"/>
                  </a:lnTo>
                  <a:lnTo>
                    <a:pt x="4634" y="66"/>
                  </a:lnTo>
                  <a:lnTo>
                    <a:pt x="4640" y="78"/>
                  </a:lnTo>
                  <a:lnTo>
                    <a:pt x="4652" y="84"/>
                  </a:lnTo>
                  <a:lnTo>
                    <a:pt x="4670" y="90"/>
                  </a:lnTo>
                  <a:lnTo>
                    <a:pt x="4682" y="96"/>
                  </a:lnTo>
                  <a:lnTo>
                    <a:pt x="4706" y="102"/>
                  </a:lnTo>
                  <a:lnTo>
                    <a:pt x="4724" y="108"/>
                  </a:lnTo>
                  <a:lnTo>
                    <a:pt x="4748" y="114"/>
                  </a:lnTo>
                  <a:lnTo>
                    <a:pt x="4771" y="114"/>
                  </a:lnTo>
                  <a:lnTo>
                    <a:pt x="4801" y="114"/>
                  </a:lnTo>
                  <a:lnTo>
                    <a:pt x="4831" y="108"/>
                  </a:lnTo>
                  <a:lnTo>
                    <a:pt x="4861" y="102"/>
                  </a:lnTo>
                  <a:lnTo>
                    <a:pt x="4891" y="96"/>
                  </a:lnTo>
                  <a:lnTo>
                    <a:pt x="4927" y="84"/>
                  </a:lnTo>
                  <a:lnTo>
                    <a:pt x="4957" y="66"/>
                  </a:lnTo>
                  <a:lnTo>
                    <a:pt x="4993" y="48"/>
                  </a:lnTo>
                  <a:lnTo>
                    <a:pt x="5017" y="36"/>
                  </a:lnTo>
                  <a:lnTo>
                    <a:pt x="5029" y="30"/>
                  </a:lnTo>
                  <a:lnTo>
                    <a:pt x="5061" y="24"/>
                  </a:lnTo>
                  <a:lnTo>
                    <a:pt x="5091" y="17"/>
                  </a:lnTo>
                  <a:lnTo>
                    <a:pt x="5118" y="14"/>
                  </a:lnTo>
                  <a:lnTo>
                    <a:pt x="5145" y="9"/>
                  </a:lnTo>
                  <a:lnTo>
                    <a:pt x="5175" y="9"/>
                  </a:lnTo>
                  <a:lnTo>
                    <a:pt x="5199" y="8"/>
                  </a:lnTo>
                  <a:lnTo>
                    <a:pt x="5219" y="9"/>
                  </a:lnTo>
                  <a:lnTo>
                    <a:pt x="5238" y="9"/>
                  </a:lnTo>
                  <a:lnTo>
                    <a:pt x="5258" y="11"/>
                  </a:lnTo>
                  <a:lnTo>
                    <a:pt x="5280" y="9"/>
                  </a:lnTo>
                  <a:lnTo>
                    <a:pt x="5304" y="11"/>
                  </a:lnTo>
                  <a:lnTo>
                    <a:pt x="5327" y="8"/>
                  </a:lnTo>
                  <a:lnTo>
                    <a:pt x="5351" y="8"/>
                  </a:lnTo>
                  <a:lnTo>
                    <a:pt x="5390" y="9"/>
                  </a:lnTo>
                  <a:lnTo>
                    <a:pt x="5435" y="24"/>
                  </a:lnTo>
                  <a:lnTo>
                    <a:pt x="5447" y="30"/>
                  </a:lnTo>
                  <a:lnTo>
                    <a:pt x="5453" y="36"/>
                  </a:lnTo>
                  <a:lnTo>
                    <a:pt x="5453" y="42"/>
                  </a:lnTo>
                  <a:lnTo>
                    <a:pt x="5459" y="48"/>
                  </a:lnTo>
                  <a:lnTo>
                    <a:pt x="5459" y="54"/>
                  </a:lnTo>
                  <a:lnTo>
                    <a:pt x="5459" y="60"/>
                  </a:lnTo>
                  <a:lnTo>
                    <a:pt x="5459" y="66"/>
                  </a:lnTo>
                  <a:lnTo>
                    <a:pt x="5465" y="66"/>
                  </a:lnTo>
                  <a:lnTo>
                    <a:pt x="5465" y="72"/>
                  </a:lnTo>
                  <a:lnTo>
                    <a:pt x="5477" y="72"/>
                  </a:lnTo>
                  <a:lnTo>
                    <a:pt x="5489" y="78"/>
                  </a:lnTo>
                  <a:lnTo>
                    <a:pt x="5501" y="84"/>
                  </a:lnTo>
                  <a:lnTo>
                    <a:pt x="5519" y="84"/>
                  </a:lnTo>
                  <a:lnTo>
                    <a:pt x="5555" y="90"/>
                  </a:lnTo>
                  <a:lnTo>
                    <a:pt x="5603" y="90"/>
                  </a:lnTo>
                  <a:lnTo>
                    <a:pt x="5656" y="90"/>
                  </a:lnTo>
                  <a:lnTo>
                    <a:pt x="5710" y="84"/>
                  </a:lnTo>
                  <a:lnTo>
                    <a:pt x="5740" y="78"/>
                  </a:lnTo>
                  <a:lnTo>
                    <a:pt x="5770" y="72"/>
                  </a:lnTo>
                  <a:lnTo>
                    <a:pt x="5770" y="90"/>
                  </a:lnTo>
                  <a:lnTo>
                    <a:pt x="5770" y="90"/>
                  </a:lnTo>
                  <a:lnTo>
                    <a:pt x="5740" y="96"/>
                  </a:lnTo>
                  <a:lnTo>
                    <a:pt x="5710" y="102"/>
                  </a:lnTo>
                  <a:lnTo>
                    <a:pt x="5656" y="108"/>
                  </a:lnTo>
                  <a:lnTo>
                    <a:pt x="5603" y="108"/>
                  </a:lnTo>
                  <a:lnTo>
                    <a:pt x="5555" y="108"/>
                  </a:lnTo>
                  <a:lnTo>
                    <a:pt x="5519" y="102"/>
                  </a:lnTo>
                  <a:lnTo>
                    <a:pt x="5501" y="102"/>
                  </a:lnTo>
                  <a:lnTo>
                    <a:pt x="5489" y="96"/>
                  </a:lnTo>
                  <a:lnTo>
                    <a:pt x="5477" y="90"/>
                  </a:lnTo>
                  <a:lnTo>
                    <a:pt x="5465" y="90"/>
                  </a:lnTo>
                  <a:lnTo>
                    <a:pt x="5465" y="84"/>
                  </a:lnTo>
                  <a:lnTo>
                    <a:pt x="5459" y="84"/>
                  </a:lnTo>
                  <a:lnTo>
                    <a:pt x="5459" y="78"/>
                  </a:lnTo>
                  <a:lnTo>
                    <a:pt x="5459" y="72"/>
                  </a:lnTo>
                  <a:lnTo>
                    <a:pt x="5459" y="66"/>
                  </a:lnTo>
                  <a:lnTo>
                    <a:pt x="5453" y="60"/>
                  </a:lnTo>
                  <a:lnTo>
                    <a:pt x="5453" y="54"/>
                  </a:lnTo>
                  <a:lnTo>
                    <a:pt x="5447" y="48"/>
                  </a:lnTo>
                  <a:lnTo>
                    <a:pt x="5435" y="42"/>
                  </a:lnTo>
                  <a:lnTo>
                    <a:pt x="5429" y="36"/>
                  </a:lnTo>
                  <a:lnTo>
                    <a:pt x="5423" y="36"/>
                  </a:lnTo>
                  <a:lnTo>
                    <a:pt x="5405" y="30"/>
                  </a:lnTo>
                  <a:lnTo>
                    <a:pt x="5393" y="30"/>
                  </a:lnTo>
                  <a:lnTo>
                    <a:pt x="5370" y="23"/>
                  </a:lnTo>
                  <a:lnTo>
                    <a:pt x="5346" y="24"/>
                  </a:lnTo>
                  <a:lnTo>
                    <a:pt x="5325" y="27"/>
                  </a:lnTo>
                  <a:lnTo>
                    <a:pt x="5298" y="29"/>
                  </a:lnTo>
                  <a:lnTo>
                    <a:pt x="5270" y="29"/>
                  </a:lnTo>
                  <a:lnTo>
                    <a:pt x="5247" y="26"/>
                  </a:lnTo>
                  <a:lnTo>
                    <a:pt x="5219" y="24"/>
                  </a:lnTo>
                  <a:lnTo>
                    <a:pt x="5199" y="21"/>
                  </a:lnTo>
                  <a:lnTo>
                    <a:pt x="5174" y="24"/>
                  </a:lnTo>
                </a:path>
              </a:pathLst>
            </a:custGeom>
            <a:gradFill rotWithShape="0">
              <a:gsLst>
                <a:gs pos="0">
                  <a:schemeClr val="accent2"/>
                </a:gs>
                <a:gs pos="50000">
                  <a:schemeClr val="accent2">
                    <a:gamma/>
                    <a:tint val="96863"/>
                    <a:invGamma/>
                  </a:schemeClr>
                </a:gs>
                <a:gs pos="100000">
                  <a:schemeClr val="accent2"/>
                </a:gs>
              </a:gsLst>
              <a:lin ang="0" scaled="1"/>
            </a:gradFill>
            <a:ln>
              <a:noFill/>
            </a:ln>
            <a:extLst>
              <a:ext uri="{91240B29-F687-4F45-9708-019B960494DF}">
                <a14:hiddenLine xmlns:a14="http://schemas.microsoft.com/office/drawing/2010/main" w="9525">
                  <a:solidFill>
                    <a:schemeClr val="tx1"/>
                  </a:solidFill>
                  <a:round/>
                  <a:headEnd/>
                  <a:tailEnd/>
                </a14:hiddenLine>
              </a:ext>
            </a:extLst>
          </p:spPr>
          <p:txBody>
            <a:bodyPr/>
            <a:lstStyle/>
            <a:p>
              <a:pPr>
                <a:defRPr/>
              </a:pPr>
              <a:endParaRPr lang="en-US"/>
            </a:p>
          </p:txBody>
        </p:sp>
      </p:grpSp>
      <p:sp>
        <p:nvSpPr>
          <p:cNvPr id="88088" name="Rectangle 24"/>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88089" name="Rectangle 25"/>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8090" name="Rectangle 2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effectLst>
                  <a:outerShdw blurRad="38100" dist="38100" dir="2700000" algn="tl">
                    <a:srgbClr val="000000"/>
                  </a:outerShdw>
                </a:effectLst>
                <a:latin typeface="+mn-lt"/>
              </a:defRPr>
            </a:lvl1pPr>
          </a:lstStyle>
          <a:p>
            <a:pPr>
              <a:defRPr/>
            </a:pPr>
            <a:endParaRPr lang="en-US"/>
          </a:p>
        </p:txBody>
      </p:sp>
      <p:sp>
        <p:nvSpPr>
          <p:cNvPr id="88091" name="Rectangle 27"/>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effectLst>
                  <a:outerShdw blurRad="38100" dist="38100" dir="2700000" algn="tl">
                    <a:srgbClr val="000000"/>
                  </a:outerShdw>
                </a:effectLst>
                <a:latin typeface="+mn-lt"/>
              </a:defRPr>
            </a:lvl1pPr>
          </a:lstStyle>
          <a:p>
            <a:pPr>
              <a:defRPr/>
            </a:pPr>
            <a:fld id="{CA4A54DF-2A0A-4288-A61F-201219450B3B}" type="slidenum">
              <a:rPr lang="en-US"/>
              <a:pPr>
                <a:defRPr/>
              </a:pPr>
              <a:t>‹#›</a:t>
            </a:fld>
            <a:endParaRPr lang="en-US"/>
          </a:p>
        </p:txBody>
      </p:sp>
      <p:sp>
        <p:nvSpPr>
          <p:cNvPr id="88092" name="Rectangle 2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effectLst>
                  <a:outerShdw blurRad="38100" dist="38100" dir="2700000" algn="tl">
                    <a:srgbClr val="000000"/>
                  </a:outerShdw>
                </a:effectLst>
                <a:latin typeface="+mn-lt"/>
              </a:defRPr>
            </a:lvl1pPr>
          </a:lstStyle>
          <a:p>
            <a:pPr>
              <a:defRPr/>
            </a:pPr>
            <a:endParaRPr lang="en-US"/>
          </a:p>
        </p:txBody>
      </p:sp>
    </p:spTree>
  </p:cSld>
  <p:clrMap bg1="dk2" tx1="lt1" bg2="dk1" tx2="lt2" accent1="accent1" accent2="accent2" accent3="accent3" accent4="accent4" accent5="accent5" accent6="accent6" hlink="hlink" folHlink="folHlink"/>
  <p:sldLayoutIdLst>
    <p:sldLayoutId id="2147483731"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p:transition advTm="1500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88088"/>
                                        </p:tgtEl>
                                        <p:attrNameLst>
                                          <p:attrName>style.visibility</p:attrName>
                                        </p:attrNameLst>
                                      </p:cBhvr>
                                      <p:to>
                                        <p:strVal val="visible"/>
                                      </p:to>
                                    </p:set>
                                    <p:anim calcmode="lin" valueType="num">
                                      <p:cBhvr>
                                        <p:cTn id="7" dur="500" fill="hold"/>
                                        <p:tgtEl>
                                          <p:spTgt spid="88088"/>
                                        </p:tgtEl>
                                        <p:attrNameLst>
                                          <p:attrName>ppt_w</p:attrName>
                                        </p:attrNameLst>
                                      </p:cBhvr>
                                      <p:tavLst>
                                        <p:tav tm="0">
                                          <p:val>
                                            <p:fltVal val="0"/>
                                          </p:val>
                                        </p:tav>
                                        <p:tav tm="100000">
                                          <p:val>
                                            <p:strVal val="#ppt_w"/>
                                          </p:val>
                                        </p:tav>
                                      </p:tavLst>
                                    </p:anim>
                                    <p:anim calcmode="lin" valueType="num">
                                      <p:cBhvr>
                                        <p:cTn id="8" dur="500" fill="hold"/>
                                        <p:tgtEl>
                                          <p:spTgt spid="88088"/>
                                        </p:tgtEl>
                                        <p:attrNameLst>
                                          <p:attrName>ppt_h</p:attrName>
                                        </p:attrNameLst>
                                      </p:cBhvr>
                                      <p:tavLst>
                                        <p:tav tm="0">
                                          <p:val>
                                            <p:fltVal val="0"/>
                                          </p:val>
                                        </p:tav>
                                        <p:tav tm="100000">
                                          <p:val>
                                            <p:strVal val="#ppt_h"/>
                                          </p:val>
                                        </p:tav>
                                      </p:tavLst>
                                    </p:anim>
                                    <p:animEffect transition="in" filter="fade">
                                      <p:cBhvr>
                                        <p:cTn id="9" dur="500"/>
                                        <p:tgtEl>
                                          <p:spTgt spid="8808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8089">
                                            <p:txEl>
                                              <p:pRg st="0" end="0"/>
                                            </p:txEl>
                                          </p:spTgt>
                                        </p:tgtEl>
                                        <p:attrNameLst>
                                          <p:attrName>style.visibility</p:attrName>
                                        </p:attrNameLst>
                                      </p:cBhvr>
                                      <p:to>
                                        <p:strVal val="visible"/>
                                      </p:to>
                                    </p:set>
                                    <p:animEffect transition="in" filter="fade">
                                      <p:cBhvr>
                                        <p:cTn id="14" dur="1000">
                                          <p:stCondLst>
                                            <p:cond delay="0"/>
                                          </p:stCondLst>
                                        </p:cTn>
                                        <p:tgtEl>
                                          <p:spTgt spid="88089">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88089">
                                            <p:txEl>
                                              <p:pRg st="1" end="1"/>
                                            </p:txEl>
                                          </p:spTgt>
                                        </p:tgtEl>
                                        <p:attrNameLst>
                                          <p:attrName>style.visibility</p:attrName>
                                        </p:attrNameLst>
                                      </p:cBhvr>
                                      <p:to>
                                        <p:strVal val="visible"/>
                                      </p:to>
                                    </p:set>
                                    <p:animEffect transition="in" filter="fade">
                                      <p:cBhvr>
                                        <p:cTn id="17" dur="1000">
                                          <p:stCondLst>
                                            <p:cond delay="0"/>
                                          </p:stCondLst>
                                        </p:cTn>
                                        <p:tgtEl>
                                          <p:spTgt spid="88089">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88089">
                                            <p:txEl>
                                              <p:pRg st="2" end="2"/>
                                            </p:txEl>
                                          </p:spTgt>
                                        </p:tgtEl>
                                        <p:attrNameLst>
                                          <p:attrName>style.visibility</p:attrName>
                                        </p:attrNameLst>
                                      </p:cBhvr>
                                      <p:to>
                                        <p:strVal val="visible"/>
                                      </p:to>
                                    </p:set>
                                    <p:animEffect transition="in" filter="fade">
                                      <p:cBhvr>
                                        <p:cTn id="20" dur="1000">
                                          <p:stCondLst>
                                            <p:cond delay="0"/>
                                          </p:stCondLst>
                                        </p:cTn>
                                        <p:tgtEl>
                                          <p:spTgt spid="88089">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88089">
                                            <p:txEl>
                                              <p:pRg st="3" end="3"/>
                                            </p:txEl>
                                          </p:spTgt>
                                        </p:tgtEl>
                                        <p:attrNameLst>
                                          <p:attrName>style.visibility</p:attrName>
                                        </p:attrNameLst>
                                      </p:cBhvr>
                                      <p:to>
                                        <p:strVal val="visible"/>
                                      </p:to>
                                    </p:set>
                                    <p:animEffect transition="in" filter="fade">
                                      <p:cBhvr>
                                        <p:cTn id="23" dur="1000">
                                          <p:stCondLst>
                                            <p:cond delay="0"/>
                                          </p:stCondLst>
                                        </p:cTn>
                                        <p:tgtEl>
                                          <p:spTgt spid="88089">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88089">
                                            <p:txEl>
                                              <p:pRg st="4" end="4"/>
                                            </p:txEl>
                                          </p:spTgt>
                                        </p:tgtEl>
                                        <p:attrNameLst>
                                          <p:attrName>style.visibility</p:attrName>
                                        </p:attrNameLst>
                                      </p:cBhvr>
                                      <p:to>
                                        <p:strVal val="visible"/>
                                      </p:to>
                                    </p:set>
                                    <p:animEffect transition="in" filter="fade">
                                      <p:cBhvr>
                                        <p:cTn id="26" dur="1000">
                                          <p:stCondLst>
                                            <p:cond delay="0"/>
                                          </p:stCondLst>
                                        </p:cTn>
                                        <p:tgtEl>
                                          <p:spTgt spid="8808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88" grpId="0"/>
      <p:bldP spid="88089" grpId="0" build="p">
        <p:tmplLst>
          <p:tmpl lvl="1">
            <p:tnLst>
              <p:par>
                <p:cTn presetID="10" presetClass="entr" presetSubtype="0" fill="hold" nodeType="clickEffect">
                  <p:stCondLst>
                    <p:cond delay="0"/>
                  </p:stCondLst>
                  <p:childTnLst>
                    <p:set>
                      <p:cBhvr>
                        <p:cTn dur="1" fill="hold">
                          <p:stCondLst>
                            <p:cond delay="0"/>
                          </p:stCondLst>
                        </p:cTn>
                        <p:tgtEl>
                          <p:spTgt spid="88089"/>
                        </p:tgtEl>
                        <p:attrNameLst>
                          <p:attrName>style.visibility</p:attrName>
                        </p:attrNameLst>
                      </p:cBhvr>
                      <p:to>
                        <p:strVal val="visible"/>
                      </p:to>
                    </p:set>
                    <p:animEffect transition="in" filter="fade">
                      <p:cBhvr>
                        <p:cTn dur="1000">
                          <p:stCondLst>
                            <p:cond delay="0"/>
                          </p:stCondLst>
                        </p:cTn>
                        <p:tgtEl>
                          <p:spTgt spid="88089"/>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88089"/>
                        </p:tgtEl>
                        <p:attrNameLst>
                          <p:attrName>style.visibility</p:attrName>
                        </p:attrNameLst>
                      </p:cBhvr>
                      <p:to>
                        <p:strVal val="visible"/>
                      </p:to>
                    </p:set>
                    <p:animEffect transition="in" filter="fade">
                      <p:cBhvr>
                        <p:cTn dur="1000">
                          <p:stCondLst>
                            <p:cond delay="0"/>
                          </p:stCondLst>
                        </p:cTn>
                        <p:tgtEl>
                          <p:spTgt spid="88089"/>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88089"/>
                        </p:tgtEl>
                        <p:attrNameLst>
                          <p:attrName>style.visibility</p:attrName>
                        </p:attrNameLst>
                      </p:cBhvr>
                      <p:to>
                        <p:strVal val="visible"/>
                      </p:to>
                    </p:set>
                    <p:animEffect transition="in" filter="fade">
                      <p:cBhvr>
                        <p:cTn dur="1000">
                          <p:stCondLst>
                            <p:cond delay="0"/>
                          </p:stCondLst>
                        </p:cTn>
                        <p:tgtEl>
                          <p:spTgt spid="88089"/>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88089"/>
                        </p:tgtEl>
                        <p:attrNameLst>
                          <p:attrName>style.visibility</p:attrName>
                        </p:attrNameLst>
                      </p:cBhvr>
                      <p:to>
                        <p:strVal val="visible"/>
                      </p:to>
                    </p:set>
                    <p:animEffect transition="in" filter="fade">
                      <p:cBhvr>
                        <p:cTn dur="1000">
                          <p:stCondLst>
                            <p:cond delay="0"/>
                          </p:stCondLst>
                        </p:cTn>
                        <p:tgtEl>
                          <p:spTgt spid="88089"/>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88089"/>
                        </p:tgtEl>
                        <p:attrNameLst>
                          <p:attrName>style.visibility</p:attrName>
                        </p:attrNameLst>
                      </p:cBhvr>
                      <p:to>
                        <p:strVal val="visible"/>
                      </p:to>
                    </p:set>
                    <p:animEffect transition="in" filter="fade">
                      <p:cBhvr>
                        <p:cTn dur="1000">
                          <p:stCondLst>
                            <p:cond delay="0"/>
                          </p:stCondLst>
                        </p:cTn>
                        <p:tgtEl>
                          <p:spTgt spid="88089"/>
                        </p:tgtEl>
                      </p:cBhvr>
                    </p:animEffect>
                  </p:childTnLst>
                </p:cTn>
              </p:par>
            </p:tnLst>
          </p:tmpl>
        </p:tmplLst>
      </p:bldP>
    </p:bldLst>
  </p:timing>
  <p:txStyles>
    <p:titleStyle>
      <a:lvl1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200">
          <a:solidFill>
            <a:schemeClr val="tx2"/>
          </a:solidFill>
          <a:effectLst>
            <a:outerShdw blurRad="38100" dist="38100" dir="2700000" algn="tl">
              <a:srgbClr val="000000"/>
            </a:outerShdw>
          </a:effectLst>
          <a:latin typeface="Tahoma" pitchFamily="34" charset="0"/>
          <a:cs typeface="Arial" charset="0"/>
        </a:defRPr>
      </a:lvl9pPr>
    </p:titleStyle>
    <p:bodyStyle>
      <a:lvl1pPr marL="342900" indent="-342900" algn="l" rtl="0" eaLnBrk="0" fontAlgn="base" hangingPunct="0">
        <a:spcBef>
          <a:spcPct val="20000"/>
        </a:spcBef>
        <a:spcAft>
          <a:spcPct val="0"/>
        </a:spcAft>
        <a:buClr>
          <a:schemeClr val="hlink"/>
        </a:buClr>
        <a:buSzPct val="80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80000"/>
        <a:buFont typeface="Wingdings" pitchFamily="2" charset="2"/>
        <a:buChar char="l"/>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80000"/>
        <a:buFont typeface="Wingdings" pitchFamily="2" charset="2"/>
        <a:buChar char="l"/>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hlink"/>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tx1"/>
        </a:buClr>
        <a:buSzPct val="80000"/>
        <a:buFont typeface="Wingdings" pitchFamily="2" charset="2"/>
        <a:buChar char="l"/>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59875" cy="6870700"/>
            <a:chOff x="0" y="0"/>
            <a:chExt cx="5770" cy="4328"/>
          </a:xfrm>
        </p:grpSpPr>
        <p:sp>
          <p:nvSpPr>
            <p:cNvPr id="3080" name="Rectangle 3"/>
            <p:cNvSpPr>
              <a:spLocks noChangeArrowheads="1"/>
            </p:cNvSpPr>
            <p:nvPr/>
          </p:nvSpPr>
          <p:spPr bwMode="hidden">
            <a:xfrm>
              <a:off x="0" y="4186"/>
              <a:ext cx="5089" cy="142"/>
            </a:xfrm>
            <a:prstGeom prst="rect">
              <a:avLst/>
            </a:prstGeom>
            <a:gradFill rotWithShape="0">
              <a:gsLst>
                <a:gs pos="0">
                  <a:schemeClr val="bg1"/>
                </a:gs>
                <a:gs pos="100000">
                  <a:schemeClr val="bg2"/>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atin typeface="Arial" charset="0"/>
              </a:endParaRPr>
            </a:p>
          </p:txBody>
        </p:sp>
        <p:sp>
          <p:nvSpPr>
            <p:cNvPr id="3081" name="Rectangle 4"/>
            <p:cNvSpPr>
              <a:spLocks noChangeArrowheads="1"/>
            </p:cNvSpPr>
            <p:nvPr/>
          </p:nvSpPr>
          <p:spPr bwMode="hidden">
            <a:xfrm>
              <a:off x="0" y="0"/>
              <a:ext cx="5089" cy="126"/>
            </a:xfrm>
            <a:prstGeom prst="rect">
              <a:avLst/>
            </a:prstGeom>
            <a:gradFill rotWithShape="0">
              <a:gsLst>
                <a:gs pos="0">
                  <a:schemeClr val="bg2"/>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atin typeface="Arial" charset="0"/>
              </a:endParaRPr>
            </a:p>
          </p:txBody>
        </p:sp>
        <p:sp>
          <p:nvSpPr>
            <p:cNvPr id="96261" name="Rectangle 5"/>
            <p:cNvSpPr>
              <a:spLocks noChangeArrowheads="1"/>
            </p:cNvSpPr>
            <p:nvPr/>
          </p:nvSpPr>
          <p:spPr bwMode="auto">
            <a:xfrm>
              <a:off x="5010" y="0"/>
              <a:ext cx="758" cy="4320"/>
            </a:xfrm>
            <a:prstGeom prst="rect">
              <a:avLst/>
            </a:prstGeom>
            <a:gradFill rotWithShape="0">
              <a:gsLst>
                <a:gs pos="0">
                  <a:schemeClr val="accent1">
                    <a:gamma/>
                    <a:shade val="84706"/>
                    <a:invGamma/>
                  </a:schemeClr>
                </a:gs>
                <a:gs pos="50000">
                  <a:schemeClr val="accent1"/>
                </a:gs>
                <a:gs pos="100000">
                  <a:schemeClr val="accent1">
                    <a:gamma/>
                    <a:shade val="84706"/>
                    <a:invGamma/>
                  </a:schemeClr>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kumimoji="1" lang="en-US">
                <a:latin typeface="Arial" charset="0"/>
              </a:endParaRPr>
            </a:p>
          </p:txBody>
        </p:sp>
        <p:grpSp>
          <p:nvGrpSpPr>
            <p:cNvPr id="3083" name="Group 6"/>
            <p:cNvGrpSpPr>
              <a:grpSpLocks/>
            </p:cNvGrpSpPr>
            <p:nvPr/>
          </p:nvGrpSpPr>
          <p:grpSpPr bwMode="auto">
            <a:xfrm>
              <a:off x="4944" y="1"/>
              <a:ext cx="816" cy="3974"/>
              <a:chOff x="4944" y="1"/>
              <a:chExt cx="816" cy="3974"/>
            </a:xfrm>
          </p:grpSpPr>
          <p:grpSp>
            <p:nvGrpSpPr>
              <p:cNvPr id="3095" name="Group 7"/>
              <p:cNvGrpSpPr>
                <a:grpSpLocks/>
              </p:cNvGrpSpPr>
              <p:nvPr userDrawn="1"/>
            </p:nvGrpSpPr>
            <p:grpSpPr bwMode="auto">
              <a:xfrm>
                <a:off x="5280" y="1"/>
                <a:ext cx="480" cy="1430"/>
                <a:chOff x="5280" y="1"/>
                <a:chExt cx="480" cy="1430"/>
              </a:xfrm>
            </p:grpSpPr>
            <p:grpSp>
              <p:nvGrpSpPr>
                <p:cNvPr id="3116" name="Group 8"/>
                <p:cNvGrpSpPr>
                  <a:grpSpLocks/>
                </p:cNvGrpSpPr>
                <p:nvPr userDrawn="1"/>
              </p:nvGrpSpPr>
              <p:grpSpPr bwMode="auto">
                <a:xfrm rot="-5400000">
                  <a:off x="5484" y="0"/>
                  <a:ext cx="174" cy="176"/>
                  <a:chOff x="1657" y="323"/>
                  <a:chExt cx="1691" cy="2560"/>
                </a:xfrm>
              </p:grpSpPr>
              <p:grpSp>
                <p:nvGrpSpPr>
                  <p:cNvPr id="3125" name="Group 9"/>
                  <p:cNvGrpSpPr>
                    <a:grpSpLocks/>
                  </p:cNvGrpSpPr>
                  <p:nvPr/>
                </p:nvGrpSpPr>
                <p:grpSpPr bwMode="auto">
                  <a:xfrm>
                    <a:off x="1657" y="323"/>
                    <a:ext cx="1691" cy="2560"/>
                    <a:chOff x="1657" y="323"/>
                    <a:chExt cx="1691" cy="2560"/>
                  </a:xfrm>
                </p:grpSpPr>
                <p:sp>
                  <p:nvSpPr>
                    <p:cNvPr id="3132" name="Freeform 10"/>
                    <p:cNvSpPr>
                      <a:spLocks/>
                    </p:cNvSpPr>
                    <p:nvPr/>
                  </p:nvSpPr>
                  <p:spPr bwMode="auto">
                    <a:xfrm>
                      <a:off x="2117" y="323"/>
                      <a:ext cx="1231" cy="2560"/>
                    </a:xfrm>
                    <a:custGeom>
                      <a:avLst/>
                      <a:gdLst>
                        <a:gd name="T0" fmla="*/ 337 w 1231"/>
                        <a:gd name="T1" fmla="*/ 283 h 2560"/>
                        <a:gd name="T2" fmla="*/ 415 w 1231"/>
                        <a:gd name="T3" fmla="*/ 115 h 2560"/>
                        <a:gd name="T4" fmla="*/ 583 w 1231"/>
                        <a:gd name="T5" fmla="*/ 7 h 2560"/>
                        <a:gd name="T6" fmla="*/ 895 w 1231"/>
                        <a:gd name="T7" fmla="*/ 61 h 2560"/>
                        <a:gd name="T8" fmla="*/ 1051 w 1231"/>
                        <a:gd name="T9" fmla="*/ 349 h 2560"/>
                        <a:gd name="T10" fmla="*/ 979 w 1231"/>
                        <a:gd name="T11" fmla="*/ 769 h 2560"/>
                        <a:gd name="T12" fmla="*/ 943 w 1231"/>
                        <a:gd name="T13" fmla="*/ 943 h 2560"/>
                        <a:gd name="T14" fmla="*/ 1105 w 1231"/>
                        <a:gd name="T15" fmla="*/ 1075 h 2560"/>
                        <a:gd name="T16" fmla="*/ 1231 w 1231"/>
                        <a:gd name="T17" fmla="*/ 1525 h 2560"/>
                        <a:gd name="T18" fmla="*/ 1123 w 1231"/>
                        <a:gd name="T19" fmla="*/ 1969 h 2560"/>
                        <a:gd name="T20" fmla="*/ 907 w 1231"/>
                        <a:gd name="T21" fmla="*/ 2077 h 2560"/>
                        <a:gd name="T22" fmla="*/ 721 w 1231"/>
                        <a:gd name="T23" fmla="*/ 2059 h 2560"/>
                        <a:gd name="T24" fmla="*/ 655 w 1231"/>
                        <a:gd name="T25" fmla="*/ 2251 h 2560"/>
                        <a:gd name="T26" fmla="*/ 529 w 1231"/>
                        <a:gd name="T27" fmla="*/ 2527 h 2560"/>
                        <a:gd name="T28" fmla="*/ 211 w 1231"/>
                        <a:gd name="T29" fmla="*/ 2509 h 2560"/>
                        <a:gd name="T30" fmla="*/ 31 w 1231"/>
                        <a:gd name="T31" fmla="*/ 2227 h 2560"/>
                        <a:gd name="T32" fmla="*/ 25 w 1231"/>
                        <a:gd name="T33" fmla="*/ 1969 h 2560"/>
                        <a:gd name="T34" fmla="*/ 145 w 1231"/>
                        <a:gd name="T35" fmla="*/ 1651 h 2560"/>
                        <a:gd name="T36" fmla="*/ 259 w 1231"/>
                        <a:gd name="T37" fmla="*/ 1513 h 2560"/>
                        <a:gd name="T38" fmla="*/ 217 w 1231"/>
                        <a:gd name="T39" fmla="*/ 1729 h 2560"/>
                        <a:gd name="T40" fmla="*/ 73 w 1231"/>
                        <a:gd name="T41" fmla="*/ 2023 h 2560"/>
                        <a:gd name="T42" fmla="*/ 169 w 1231"/>
                        <a:gd name="T43" fmla="*/ 2323 h 2560"/>
                        <a:gd name="T44" fmla="*/ 439 w 1231"/>
                        <a:gd name="T45" fmla="*/ 2431 h 2560"/>
                        <a:gd name="T46" fmla="*/ 595 w 1231"/>
                        <a:gd name="T47" fmla="*/ 2227 h 2560"/>
                        <a:gd name="T48" fmla="*/ 577 w 1231"/>
                        <a:gd name="T49" fmla="*/ 1807 h 2560"/>
                        <a:gd name="T50" fmla="*/ 493 w 1231"/>
                        <a:gd name="T51" fmla="*/ 1531 h 2560"/>
                        <a:gd name="T52" fmla="*/ 535 w 1231"/>
                        <a:gd name="T53" fmla="*/ 1459 h 2560"/>
                        <a:gd name="T54" fmla="*/ 625 w 1231"/>
                        <a:gd name="T55" fmla="*/ 1633 h 2560"/>
                        <a:gd name="T56" fmla="*/ 721 w 1231"/>
                        <a:gd name="T57" fmla="*/ 1933 h 2560"/>
                        <a:gd name="T58" fmla="*/ 967 w 1231"/>
                        <a:gd name="T59" fmla="*/ 1963 h 2560"/>
                        <a:gd name="T60" fmla="*/ 1135 w 1231"/>
                        <a:gd name="T61" fmla="*/ 1687 h 2560"/>
                        <a:gd name="T62" fmla="*/ 1117 w 1231"/>
                        <a:gd name="T63" fmla="*/ 1273 h 2560"/>
                        <a:gd name="T64" fmla="*/ 883 w 1231"/>
                        <a:gd name="T65" fmla="*/ 1057 h 2560"/>
                        <a:gd name="T66" fmla="*/ 679 w 1231"/>
                        <a:gd name="T67" fmla="*/ 1129 h 2560"/>
                        <a:gd name="T68" fmla="*/ 577 w 1231"/>
                        <a:gd name="T69" fmla="*/ 1117 h 2560"/>
                        <a:gd name="T70" fmla="*/ 619 w 1231"/>
                        <a:gd name="T71" fmla="*/ 1033 h 2560"/>
                        <a:gd name="T72" fmla="*/ 811 w 1231"/>
                        <a:gd name="T73" fmla="*/ 937 h 2560"/>
                        <a:gd name="T74" fmla="*/ 949 w 1231"/>
                        <a:gd name="T75" fmla="*/ 613 h 2560"/>
                        <a:gd name="T76" fmla="*/ 883 w 1231"/>
                        <a:gd name="T77" fmla="*/ 175 h 2560"/>
                        <a:gd name="T78" fmla="*/ 619 w 1231"/>
                        <a:gd name="T79" fmla="*/ 103 h 2560"/>
                        <a:gd name="T80" fmla="*/ 391 w 1231"/>
                        <a:gd name="T81" fmla="*/ 355 h 2560"/>
                        <a:gd name="T82" fmla="*/ 403 w 1231"/>
                        <a:gd name="T83" fmla="*/ 763 h 2560"/>
                        <a:gd name="T84" fmla="*/ 343 w 1231"/>
                        <a:gd name="T85" fmla="*/ 949 h 2560"/>
                        <a:gd name="T86" fmla="*/ 289 w 1231"/>
                        <a:gd name="T87" fmla="*/ 685 h 2560"/>
                        <a:gd name="T88" fmla="*/ 307 w 1231"/>
                        <a:gd name="T89" fmla="*/ 367 h 256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31" h="2560">
                          <a:moveTo>
                            <a:pt x="307" y="367"/>
                          </a:moveTo>
                          <a:cubicBezTo>
                            <a:pt x="317" y="336"/>
                            <a:pt x="326" y="303"/>
                            <a:pt x="337" y="283"/>
                          </a:cubicBezTo>
                          <a:cubicBezTo>
                            <a:pt x="348" y="263"/>
                            <a:pt x="360" y="275"/>
                            <a:pt x="373" y="247"/>
                          </a:cubicBezTo>
                          <a:cubicBezTo>
                            <a:pt x="386" y="219"/>
                            <a:pt x="400" y="147"/>
                            <a:pt x="415" y="115"/>
                          </a:cubicBezTo>
                          <a:cubicBezTo>
                            <a:pt x="430" y="83"/>
                            <a:pt x="435" y="73"/>
                            <a:pt x="463" y="55"/>
                          </a:cubicBezTo>
                          <a:cubicBezTo>
                            <a:pt x="491" y="37"/>
                            <a:pt x="536" y="14"/>
                            <a:pt x="583" y="7"/>
                          </a:cubicBezTo>
                          <a:cubicBezTo>
                            <a:pt x="630" y="0"/>
                            <a:pt x="693" y="4"/>
                            <a:pt x="745" y="13"/>
                          </a:cubicBezTo>
                          <a:cubicBezTo>
                            <a:pt x="797" y="22"/>
                            <a:pt x="852" y="34"/>
                            <a:pt x="895" y="61"/>
                          </a:cubicBezTo>
                          <a:cubicBezTo>
                            <a:pt x="938" y="88"/>
                            <a:pt x="977" y="127"/>
                            <a:pt x="1003" y="175"/>
                          </a:cubicBezTo>
                          <a:cubicBezTo>
                            <a:pt x="1029" y="223"/>
                            <a:pt x="1044" y="287"/>
                            <a:pt x="1051" y="349"/>
                          </a:cubicBezTo>
                          <a:cubicBezTo>
                            <a:pt x="1058" y="411"/>
                            <a:pt x="1057" y="477"/>
                            <a:pt x="1045" y="547"/>
                          </a:cubicBezTo>
                          <a:cubicBezTo>
                            <a:pt x="1033" y="617"/>
                            <a:pt x="995" y="712"/>
                            <a:pt x="979" y="769"/>
                          </a:cubicBezTo>
                          <a:cubicBezTo>
                            <a:pt x="963" y="826"/>
                            <a:pt x="955" y="860"/>
                            <a:pt x="949" y="889"/>
                          </a:cubicBezTo>
                          <a:cubicBezTo>
                            <a:pt x="943" y="918"/>
                            <a:pt x="936" y="925"/>
                            <a:pt x="943" y="943"/>
                          </a:cubicBezTo>
                          <a:cubicBezTo>
                            <a:pt x="950" y="961"/>
                            <a:pt x="964" y="975"/>
                            <a:pt x="991" y="997"/>
                          </a:cubicBezTo>
                          <a:cubicBezTo>
                            <a:pt x="1018" y="1019"/>
                            <a:pt x="1069" y="1033"/>
                            <a:pt x="1105" y="1075"/>
                          </a:cubicBezTo>
                          <a:cubicBezTo>
                            <a:pt x="1141" y="1117"/>
                            <a:pt x="1186" y="1174"/>
                            <a:pt x="1207" y="1249"/>
                          </a:cubicBezTo>
                          <a:cubicBezTo>
                            <a:pt x="1228" y="1324"/>
                            <a:pt x="1231" y="1441"/>
                            <a:pt x="1231" y="1525"/>
                          </a:cubicBezTo>
                          <a:cubicBezTo>
                            <a:pt x="1231" y="1609"/>
                            <a:pt x="1225" y="1679"/>
                            <a:pt x="1207" y="1753"/>
                          </a:cubicBezTo>
                          <a:cubicBezTo>
                            <a:pt x="1189" y="1827"/>
                            <a:pt x="1153" y="1917"/>
                            <a:pt x="1123" y="1969"/>
                          </a:cubicBezTo>
                          <a:cubicBezTo>
                            <a:pt x="1093" y="2021"/>
                            <a:pt x="1063" y="2047"/>
                            <a:pt x="1027" y="2065"/>
                          </a:cubicBezTo>
                          <a:cubicBezTo>
                            <a:pt x="991" y="2083"/>
                            <a:pt x="951" y="2079"/>
                            <a:pt x="907" y="2077"/>
                          </a:cubicBezTo>
                          <a:cubicBezTo>
                            <a:pt x="863" y="2075"/>
                            <a:pt x="794" y="2056"/>
                            <a:pt x="763" y="2053"/>
                          </a:cubicBezTo>
                          <a:cubicBezTo>
                            <a:pt x="732" y="2050"/>
                            <a:pt x="733" y="2050"/>
                            <a:pt x="721" y="2059"/>
                          </a:cubicBezTo>
                          <a:cubicBezTo>
                            <a:pt x="709" y="2068"/>
                            <a:pt x="702" y="2075"/>
                            <a:pt x="691" y="2107"/>
                          </a:cubicBezTo>
                          <a:cubicBezTo>
                            <a:pt x="680" y="2139"/>
                            <a:pt x="665" y="2205"/>
                            <a:pt x="655" y="2251"/>
                          </a:cubicBezTo>
                          <a:cubicBezTo>
                            <a:pt x="645" y="2297"/>
                            <a:pt x="652" y="2337"/>
                            <a:pt x="631" y="2383"/>
                          </a:cubicBezTo>
                          <a:cubicBezTo>
                            <a:pt x="610" y="2429"/>
                            <a:pt x="574" y="2498"/>
                            <a:pt x="529" y="2527"/>
                          </a:cubicBezTo>
                          <a:cubicBezTo>
                            <a:pt x="484" y="2556"/>
                            <a:pt x="414" y="2560"/>
                            <a:pt x="361" y="2557"/>
                          </a:cubicBezTo>
                          <a:cubicBezTo>
                            <a:pt x="308" y="2554"/>
                            <a:pt x="256" y="2537"/>
                            <a:pt x="211" y="2509"/>
                          </a:cubicBezTo>
                          <a:cubicBezTo>
                            <a:pt x="166" y="2481"/>
                            <a:pt x="121" y="2436"/>
                            <a:pt x="91" y="2389"/>
                          </a:cubicBezTo>
                          <a:cubicBezTo>
                            <a:pt x="61" y="2342"/>
                            <a:pt x="46" y="2275"/>
                            <a:pt x="31" y="2227"/>
                          </a:cubicBezTo>
                          <a:cubicBezTo>
                            <a:pt x="16" y="2179"/>
                            <a:pt x="2" y="2144"/>
                            <a:pt x="1" y="2101"/>
                          </a:cubicBezTo>
                          <a:cubicBezTo>
                            <a:pt x="0" y="2058"/>
                            <a:pt x="13" y="2018"/>
                            <a:pt x="25" y="1969"/>
                          </a:cubicBezTo>
                          <a:cubicBezTo>
                            <a:pt x="37" y="1920"/>
                            <a:pt x="53" y="1860"/>
                            <a:pt x="73" y="1807"/>
                          </a:cubicBezTo>
                          <a:cubicBezTo>
                            <a:pt x="93" y="1754"/>
                            <a:pt x="122" y="1698"/>
                            <a:pt x="145" y="1651"/>
                          </a:cubicBezTo>
                          <a:cubicBezTo>
                            <a:pt x="168" y="1604"/>
                            <a:pt x="192" y="1548"/>
                            <a:pt x="211" y="1525"/>
                          </a:cubicBezTo>
                          <a:cubicBezTo>
                            <a:pt x="230" y="1502"/>
                            <a:pt x="249" y="1502"/>
                            <a:pt x="259" y="1513"/>
                          </a:cubicBezTo>
                          <a:cubicBezTo>
                            <a:pt x="269" y="1524"/>
                            <a:pt x="278" y="1555"/>
                            <a:pt x="271" y="1591"/>
                          </a:cubicBezTo>
                          <a:cubicBezTo>
                            <a:pt x="264" y="1627"/>
                            <a:pt x="242" y="1682"/>
                            <a:pt x="217" y="1729"/>
                          </a:cubicBezTo>
                          <a:cubicBezTo>
                            <a:pt x="192" y="1776"/>
                            <a:pt x="145" y="1824"/>
                            <a:pt x="121" y="1873"/>
                          </a:cubicBezTo>
                          <a:cubicBezTo>
                            <a:pt x="97" y="1922"/>
                            <a:pt x="76" y="1970"/>
                            <a:pt x="73" y="2023"/>
                          </a:cubicBezTo>
                          <a:cubicBezTo>
                            <a:pt x="70" y="2076"/>
                            <a:pt x="87" y="2141"/>
                            <a:pt x="103" y="2191"/>
                          </a:cubicBezTo>
                          <a:cubicBezTo>
                            <a:pt x="119" y="2241"/>
                            <a:pt x="140" y="2285"/>
                            <a:pt x="169" y="2323"/>
                          </a:cubicBezTo>
                          <a:cubicBezTo>
                            <a:pt x="198" y="2361"/>
                            <a:pt x="232" y="2401"/>
                            <a:pt x="277" y="2419"/>
                          </a:cubicBezTo>
                          <a:cubicBezTo>
                            <a:pt x="322" y="2437"/>
                            <a:pt x="395" y="2440"/>
                            <a:pt x="439" y="2431"/>
                          </a:cubicBezTo>
                          <a:cubicBezTo>
                            <a:pt x="483" y="2422"/>
                            <a:pt x="515" y="2399"/>
                            <a:pt x="541" y="2365"/>
                          </a:cubicBezTo>
                          <a:cubicBezTo>
                            <a:pt x="567" y="2331"/>
                            <a:pt x="583" y="2280"/>
                            <a:pt x="595" y="2227"/>
                          </a:cubicBezTo>
                          <a:cubicBezTo>
                            <a:pt x="607" y="2174"/>
                            <a:pt x="616" y="2117"/>
                            <a:pt x="613" y="2047"/>
                          </a:cubicBezTo>
                          <a:cubicBezTo>
                            <a:pt x="610" y="1977"/>
                            <a:pt x="589" y="1871"/>
                            <a:pt x="577" y="1807"/>
                          </a:cubicBezTo>
                          <a:cubicBezTo>
                            <a:pt x="565" y="1743"/>
                            <a:pt x="555" y="1709"/>
                            <a:pt x="541" y="1663"/>
                          </a:cubicBezTo>
                          <a:cubicBezTo>
                            <a:pt x="527" y="1617"/>
                            <a:pt x="502" y="1561"/>
                            <a:pt x="493" y="1531"/>
                          </a:cubicBezTo>
                          <a:cubicBezTo>
                            <a:pt x="484" y="1501"/>
                            <a:pt x="480" y="1495"/>
                            <a:pt x="487" y="1483"/>
                          </a:cubicBezTo>
                          <a:cubicBezTo>
                            <a:pt x="494" y="1471"/>
                            <a:pt x="519" y="1455"/>
                            <a:pt x="535" y="1459"/>
                          </a:cubicBezTo>
                          <a:cubicBezTo>
                            <a:pt x="551" y="1463"/>
                            <a:pt x="568" y="1478"/>
                            <a:pt x="583" y="1507"/>
                          </a:cubicBezTo>
                          <a:cubicBezTo>
                            <a:pt x="598" y="1536"/>
                            <a:pt x="610" y="1583"/>
                            <a:pt x="625" y="1633"/>
                          </a:cubicBezTo>
                          <a:cubicBezTo>
                            <a:pt x="640" y="1683"/>
                            <a:pt x="657" y="1757"/>
                            <a:pt x="673" y="1807"/>
                          </a:cubicBezTo>
                          <a:cubicBezTo>
                            <a:pt x="689" y="1857"/>
                            <a:pt x="697" y="1905"/>
                            <a:pt x="721" y="1933"/>
                          </a:cubicBezTo>
                          <a:cubicBezTo>
                            <a:pt x="745" y="1961"/>
                            <a:pt x="776" y="1970"/>
                            <a:pt x="817" y="1975"/>
                          </a:cubicBezTo>
                          <a:cubicBezTo>
                            <a:pt x="858" y="1980"/>
                            <a:pt x="926" y="1980"/>
                            <a:pt x="967" y="1963"/>
                          </a:cubicBezTo>
                          <a:cubicBezTo>
                            <a:pt x="1008" y="1946"/>
                            <a:pt x="1035" y="1919"/>
                            <a:pt x="1063" y="1873"/>
                          </a:cubicBezTo>
                          <a:cubicBezTo>
                            <a:pt x="1091" y="1827"/>
                            <a:pt x="1122" y="1761"/>
                            <a:pt x="1135" y="1687"/>
                          </a:cubicBezTo>
                          <a:cubicBezTo>
                            <a:pt x="1148" y="1613"/>
                            <a:pt x="1144" y="1498"/>
                            <a:pt x="1141" y="1429"/>
                          </a:cubicBezTo>
                          <a:cubicBezTo>
                            <a:pt x="1138" y="1360"/>
                            <a:pt x="1140" y="1325"/>
                            <a:pt x="1117" y="1273"/>
                          </a:cubicBezTo>
                          <a:cubicBezTo>
                            <a:pt x="1094" y="1221"/>
                            <a:pt x="1042" y="1153"/>
                            <a:pt x="1003" y="1117"/>
                          </a:cubicBezTo>
                          <a:cubicBezTo>
                            <a:pt x="964" y="1081"/>
                            <a:pt x="919" y="1064"/>
                            <a:pt x="883" y="1057"/>
                          </a:cubicBezTo>
                          <a:cubicBezTo>
                            <a:pt x="847" y="1050"/>
                            <a:pt x="821" y="1063"/>
                            <a:pt x="787" y="1075"/>
                          </a:cubicBezTo>
                          <a:cubicBezTo>
                            <a:pt x="753" y="1087"/>
                            <a:pt x="706" y="1117"/>
                            <a:pt x="679" y="1129"/>
                          </a:cubicBezTo>
                          <a:cubicBezTo>
                            <a:pt x="652" y="1141"/>
                            <a:pt x="642" y="1149"/>
                            <a:pt x="625" y="1147"/>
                          </a:cubicBezTo>
                          <a:cubicBezTo>
                            <a:pt x="608" y="1145"/>
                            <a:pt x="584" y="1130"/>
                            <a:pt x="577" y="1117"/>
                          </a:cubicBezTo>
                          <a:cubicBezTo>
                            <a:pt x="570" y="1104"/>
                            <a:pt x="576" y="1083"/>
                            <a:pt x="583" y="1069"/>
                          </a:cubicBezTo>
                          <a:cubicBezTo>
                            <a:pt x="590" y="1055"/>
                            <a:pt x="599" y="1043"/>
                            <a:pt x="619" y="1033"/>
                          </a:cubicBezTo>
                          <a:cubicBezTo>
                            <a:pt x="639" y="1023"/>
                            <a:pt x="671" y="1025"/>
                            <a:pt x="703" y="1009"/>
                          </a:cubicBezTo>
                          <a:cubicBezTo>
                            <a:pt x="735" y="993"/>
                            <a:pt x="780" y="965"/>
                            <a:pt x="811" y="937"/>
                          </a:cubicBezTo>
                          <a:cubicBezTo>
                            <a:pt x="842" y="909"/>
                            <a:pt x="866" y="895"/>
                            <a:pt x="889" y="841"/>
                          </a:cubicBezTo>
                          <a:cubicBezTo>
                            <a:pt x="912" y="787"/>
                            <a:pt x="939" y="696"/>
                            <a:pt x="949" y="613"/>
                          </a:cubicBezTo>
                          <a:cubicBezTo>
                            <a:pt x="959" y="530"/>
                            <a:pt x="960" y="416"/>
                            <a:pt x="949" y="343"/>
                          </a:cubicBezTo>
                          <a:cubicBezTo>
                            <a:pt x="938" y="270"/>
                            <a:pt x="914" y="215"/>
                            <a:pt x="883" y="175"/>
                          </a:cubicBezTo>
                          <a:cubicBezTo>
                            <a:pt x="852" y="135"/>
                            <a:pt x="807" y="115"/>
                            <a:pt x="763" y="103"/>
                          </a:cubicBezTo>
                          <a:cubicBezTo>
                            <a:pt x="719" y="91"/>
                            <a:pt x="665" y="90"/>
                            <a:pt x="619" y="103"/>
                          </a:cubicBezTo>
                          <a:cubicBezTo>
                            <a:pt x="573" y="116"/>
                            <a:pt x="525" y="139"/>
                            <a:pt x="487" y="181"/>
                          </a:cubicBezTo>
                          <a:cubicBezTo>
                            <a:pt x="449" y="223"/>
                            <a:pt x="412" y="301"/>
                            <a:pt x="391" y="355"/>
                          </a:cubicBezTo>
                          <a:cubicBezTo>
                            <a:pt x="370" y="409"/>
                            <a:pt x="359" y="437"/>
                            <a:pt x="361" y="505"/>
                          </a:cubicBezTo>
                          <a:cubicBezTo>
                            <a:pt x="363" y="573"/>
                            <a:pt x="399" y="691"/>
                            <a:pt x="403" y="763"/>
                          </a:cubicBezTo>
                          <a:cubicBezTo>
                            <a:pt x="407" y="835"/>
                            <a:pt x="395" y="906"/>
                            <a:pt x="385" y="937"/>
                          </a:cubicBezTo>
                          <a:cubicBezTo>
                            <a:pt x="375" y="968"/>
                            <a:pt x="356" y="957"/>
                            <a:pt x="343" y="949"/>
                          </a:cubicBezTo>
                          <a:cubicBezTo>
                            <a:pt x="330" y="941"/>
                            <a:pt x="316" y="933"/>
                            <a:pt x="307" y="889"/>
                          </a:cubicBezTo>
                          <a:cubicBezTo>
                            <a:pt x="298" y="845"/>
                            <a:pt x="294" y="755"/>
                            <a:pt x="289" y="685"/>
                          </a:cubicBezTo>
                          <a:cubicBezTo>
                            <a:pt x="284" y="615"/>
                            <a:pt x="273" y="523"/>
                            <a:pt x="277" y="469"/>
                          </a:cubicBezTo>
                          <a:cubicBezTo>
                            <a:pt x="281" y="415"/>
                            <a:pt x="297" y="398"/>
                            <a:pt x="307" y="367"/>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33" name="Freeform 11"/>
                    <p:cNvSpPr>
                      <a:spLocks/>
                    </p:cNvSpPr>
                    <p:nvPr/>
                  </p:nvSpPr>
                  <p:spPr bwMode="auto">
                    <a:xfrm>
                      <a:off x="1657" y="376"/>
                      <a:ext cx="865" cy="2071"/>
                    </a:xfrm>
                    <a:custGeom>
                      <a:avLst/>
                      <a:gdLst>
                        <a:gd name="T0" fmla="*/ 785 w 865"/>
                        <a:gd name="T1" fmla="*/ 530 h 2071"/>
                        <a:gd name="T2" fmla="*/ 797 w 865"/>
                        <a:gd name="T3" fmla="*/ 350 h 2071"/>
                        <a:gd name="T4" fmla="*/ 863 w 865"/>
                        <a:gd name="T5" fmla="*/ 206 h 2071"/>
                        <a:gd name="T6" fmla="*/ 809 w 865"/>
                        <a:gd name="T7" fmla="*/ 218 h 2071"/>
                        <a:gd name="T8" fmla="*/ 749 w 865"/>
                        <a:gd name="T9" fmla="*/ 218 h 2071"/>
                        <a:gd name="T10" fmla="*/ 683 w 865"/>
                        <a:gd name="T11" fmla="*/ 116 h 2071"/>
                        <a:gd name="T12" fmla="*/ 611 w 865"/>
                        <a:gd name="T13" fmla="*/ 32 h 2071"/>
                        <a:gd name="T14" fmla="*/ 509 w 865"/>
                        <a:gd name="T15" fmla="*/ 2 h 2071"/>
                        <a:gd name="T16" fmla="*/ 407 w 865"/>
                        <a:gd name="T17" fmla="*/ 20 h 2071"/>
                        <a:gd name="T18" fmla="*/ 281 w 865"/>
                        <a:gd name="T19" fmla="*/ 74 h 2071"/>
                        <a:gd name="T20" fmla="*/ 173 w 865"/>
                        <a:gd name="T21" fmla="*/ 206 h 2071"/>
                        <a:gd name="T22" fmla="*/ 119 w 865"/>
                        <a:gd name="T23" fmla="*/ 404 h 2071"/>
                        <a:gd name="T24" fmla="*/ 131 w 865"/>
                        <a:gd name="T25" fmla="*/ 590 h 2071"/>
                        <a:gd name="T26" fmla="*/ 173 w 865"/>
                        <a:gd name="T27" fmla="*/ 782 h 2071"/>
                        <a:gd name="T28" fmla="*/ 197 w 865"/>
                        <a:gd name="T29" fmla="*/ 884 h 2071"/>
                        <a:gd name="T30" fmla="*/ 167 w 865"/>
                        <a:gd name="T31" fmla="*/ 986 h 2071"/>
                        <a:gd name="T32" fmla="*/ 65 w 865"/>
                        <a:gd name="T33" fmla="*/ 1124 h 2071"/>
                        <a:gd name="T34" fmla="*/ 17 w 865"/>
                        <a:gd name="T35" fmla="*/ 1298 h 2071"/>
                        <a:gd name="T36" fmla="*/ 5 w 865"/>
                        <a:gd name="T37" fmla="*/ 1550 h 2071"/>
                        <a:gd name="T38" fmla="*/ 47 w 865"/>
                        <a:gd name="T39" fmla="*/ 1748 h 2071"/>
                        <a:gd name="T40" fmla="*/ 131 w 865"/>
                        <a:gd name="T41" fmla="*/ 1898 h 2071"/>
                        <a:gd name="T42" fmla="*/ 299 w 865"/>
                        <a:gd name="T43" fmla="*/ 1988 h 2071"/>
                        <a:gd name="T44" fmla="*/ 425 w 865"/>
                        <a:gd name="T45" fmla="*/ 1982 h 2071"/>
                        <a:gd name="T46" fmla="*/ 467 w 865"/>
                        <a:gd name="T47" fmla="*/ 1994 h 2071"/>
                        <a:gd name="T48" fmla="*/ 497 w 865"/>
                        <a:gd name="T49" fmla="*/ 2066 h 2071"/>
                        <a:gd name="T50" fmla="*/ 497 w 865"/>
                        <a:gd name="T51" fmla="*/ 1964 h 2071"/>
                        <a:gd name="T52" fmla="*/ 557 w 865"/>
                        <a:gd name="T53" fmla="*/ 1778 h 2071"/>
                        <a:gd name="T54" fmla="*/ 617 w 865"/>
                        <a:gd name="T55" fmla="*/ 1658 h 2071"/>
                        <a:gd name="T56" fmla="*/ 581 w 865"/>
                        <a:gd name="T57" fmla="*/ 1700 h 2071"/>
                        <a:gd name="T58" fmla="*/ 515 w 865"/>
                        <a:gd name="T59" fmla="*/ 1820 h 2071"/>
                        <a:gd name="T60" fmla="*/ 407 w 865"/>
                        <a:gd name="T61" fmla="*/ 1904 h 2071"/>
                        <a:gd name="T62" fmla="*/ 269 w 865"/>
                        <a:gd name="T63" fmla="*/ 1898 h 2071"/>
                        <a:gd name="T64" fmla="*/ 179 w 865"/>
                        <a:gd name="T65" fmla="*/ 1814 h 2071"/>
                        <a:gd name="T66" fmla="*/ 113 w 865"/>
                        <a:gd name="T67" fmla="*/ 1640 h 2071"/>
                        <a:gd name="T68" fmla="*/ 107 w 865"/>
                        <a:gd name="T69" fmla="*/ 1394 h 2071"/>
                        <a:gd name="T70" fmla="*/ 137 w 865"/>
                        <a:gd name="T71" fmla="*/ 1190 h 2071"/>
                        <a:gd name="T72" fmla="*/ 203 w 865"/>
                        <a:gd name="T73" fmla="*/ 1070 h 2071"/>
                        <a:gd name="T74" fmla="*/ 323 w 865"/>
                        <a:gd name="T75" fmla="*/ 1022 h 2071"/>
                        <a:gd name="T76" fmla="*/ 509 w 865"/>
                        <a:gd name="T77" fmla="*/ 1076 h 2071"/>
                        <a:gd name="T78" fmla="*/ 611 w 865"/>
                        <a:gd name="T79" fmla="*/ 1124 h 2071"/>
                        <a:gd name="T80" fmla="*/ 665 w 865"/>
                        <a:gd name="T81" fmla="*/ 1100 h 2071"/>
                        <a:gd name="T82" fmla="*/ 659 w 865"/>
                        <a:gd name="T83" fmla="*/ 1046 h 2071"/>
                        <a:gd name="T84" fmla="*/ 611 w 865"/>
                        <a:gd name="T85" fmla="*/ 1004 h 2071"/>
                        <a:gd name="T86" fmla="*/ 497 w 865"/>
                        <a:gd name="T87" fmla="*/ 980 h 2071"/>
                        <a:gd name="T88" fmla="*/ 323 w 865"/>
                        <a:gd name="T89" fmla="*/ 896 h 2071"/>
                        <a:gd name="T90" fmla="*/ 233 w 865"/>
                        <a:gd name="T91" fmla="*/ 680 h 2071"/>
                        <a:gd name="T92" fmla="*/ 209 w 865"/>
                        <a:gd name="T93" fmla="*/ 416 h 2071"/>
                        <a:gd name="T94" fmla="*/ 317 w 865"/>
                        <a:gd name="T95" fmla="*/ 170 h 2071"/>
                        <a:gd name="T96" fmla="*/ 485 w 865"/>
                        <a:gd name="T97" fmla="*/ 110 h 2071"/>
                        <a:gd name="T98" fmla="*/ 617 w 865"/>
                        <a:gd name="T99" fmla="*/ 164 h 2071"/>
                        <a:gd name="T100" fmla="*/ 707 w 865"/>
                        <a:gd name="T101" fmla="*/ 290 h 2071"/>
                        <a:gd name="T102" fmla="*/ 737 w 865"/>
                        <a:gd name="T103" fmla="*/ 428 h 2071"/>
                        <a:gd name="T104" fmla="*/ 773 w 865"/>
                        <a:gd name="T105" fmla="*/ 602 h 2071"/>
                        <a:gd name="T106" fmla="*/ 809 w 865"/>
                        <a:gd name="T107" fmla="*/ 584 h 2071"/>
                        <a:gd name="T108" fmla="*/ 785 w 865"/>
                        <a:gd name="T109" fmla="*/ 530 h 207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65" h="2071">
                          <a:moveTo>
                            <a:pt x="785" y="530"/>
                          </a:moveTo>
                          <a:cubicBezTo>
                            <a:pt x="783" y="491"/>
                            <a:pt x="784" y="404"/>
                            <a:pt x="797" y="350"/>
                          </a:cubicBezTo>
                          <a:cubicBezTo>
                            <a:pt x="810" y="296"/>
                            <a:pt x="861" y="228"/>
                            <a:pt x="863" y="206"/>
                          </a:cubicBezTo>
                          <a:cubicBezTo>
                            <a:pt x="865" y="184"/>
                            <a:pt x="828" y="216"/>
                            <a:pt x="809" y="218"/>
                          </a:cubicBezTo>
                          <a:cubicBezTo>
                            <a:pt x="790" y="220"/>
                            <a:pt x="770" y="235"/>
                            <a:pt x="749" y="218"/>
                          </a:cubicBezTo>
                          <a:cubicBezTo>
                            <a:pt x="728" y="201"/>
                            <a:pt x="706" y="147"/>
                            <a:pt x="683" y="116"/>
                          </a:cubicBezTo>
                          <a:cubicBezTo>
                            <a:pt x="660" y="85"/>
                            <a:pt x="640" y="51"/>
                            <a:pt x="611" y="32"/>
                          </a:cubicBezTo>
                          <a:cubicBezTo>
                            <a:pt x="582" y="13"/>
                            <a:pt x="543" y="4"/>
                            <a:pt x="509" y="2"/>
                          </a:cubicBezTo>
                          <a:cubicBezTo>
                            <a:pt x="475" y="0"/>
                            <a:pt x="445" y="8"/>
                            <a:pt x="407" y="20"/>
                          </a:cubicBezTo>
                          <a:cubicBezTo>
                            <a:pt x="369" y="32"/>
                            <a:pt x="320" y="43"/>
                            <a:pt x="281" y="74"/>
                          </a:cubicBezTo>
                          <a:cubicBezTo>
                            <a:pt x="242" y="105"/>
                            <a:pt x="200" y="151"/>
                            <a:pt x="173" y="206"/>
                          </a:cubicBezTo>
                          <a:cubicBezTo>
                            <a:pt x="146" y="261"/>
                            <a:pt x="126" y="340"/>
                            <a:pt x="119" y="404"/>
                          </a:cubicBezTo>
                          <a:cubicBezTo>
                            <a:pt x="112" y="468"/>
                            <a:pt x="122" y="527"/>
                            <a:pt x="131" y="590"/>
                          </a:cubicBezTo>
                          <a:cubicBezTo>
                            <a:pt x="140" y="653"/>
                            <a:pt x="162" y="733"/>
                            <a:pt x="173" y="782"/>
                          </a:cubicBezTo>
                          <a:cubicBezTo>
                            <a:pt x="184" y="831"/>
                            <a:pt x="198" y="850"/>
                            <a:pt x="197" y="884"/>
                          </a:cubicBezTo>
                          <a:cubicBezTo>
                            <a:pt x="196" y="918"/>
                            <a:pt x="189" y="946"/>
                            <a:pt x="167" y="986"/>
                          </a:cubicBezTo>
                          <a:cubicBezTo>
                            <a:pt x="145" y="1026"/>
                            <a:pt x="90" y="1072"/>
                            <a:pt x="65" y="1124"/>
                          </a:cubicBezTo>
                          <a:cubicBezTo>
                            <a:pt x="40" y="1176"/>
                            <a:pt x="27" y="1227"/>
                            <a:pt x="17" y="1298"/>
                          </a:cubicBezTo>
                          <a:cubicBezTo>
                            <a:pt x="7" y="1369"/>
                            <a:pt x="0" y="1475"/>
                            <a:pt x="5" y="1550"/>
                          </a:cubicBezTo>
                          <a:cubicBezTo>
                            <a:pt x="10" y="1625"/>
                            <a:pt x="26" y="1690"/>
                            <a:pt x="47" y="1748"/>
                          </a:cubicBezTo>
                          <a:cubicBezTo>
                            <a:pt x="68" y="1806"/>
                            <a:pt x="89" y="1858"/>
                            <a:pt x="131" y="1898"/>
                          </a:cubicBezTo>
                          <a:cubicBezTo>
                            <a:pt x="173" y="1938"/>
                            <a:pt x="250" y="1974"/>
                            <a:pt x="299" y="1988"/>
                          </a:cubicBezTo>
                          <a:cubicBezTo>
                            <a:pt x="348" y="2002"/>
                            <a:pt x="397" y="1981"/>
                            <a:pt x="425" y="1982"/>
                          </a:cubicBezTo>
                          <a:cubicBezTo>
                            <a:pt x="453" y="1983"/>
                            <a:pt x="455" y="1980"/>
                            <a:pt x="467" y="1994"/>
                          </a:cubicBezTo>
                          <a:cubicBezTo>
                            <a:pt x="479" y="2008"/>
                            <a:pt x="492" y="2071"/>
                            <a:pt x="497" y="2066"/>
                          </a:cubicBezTo>
                          <a:cubicBezTo>
                            <a:pt x="502" y="2061"/>
                            <a:pt x="487" y="2012"/>
                            <a:pt x="497" y="1964"/>
                          </a:cubicBezTo>
                          <a:cubicBezTo>
                            <a:pt x="507" y="1916"/>
                            <a:pt x="537" y="1829"/>
                            <a:pt x="557" y="1778"/>
                          </a:cubicBezTo>
                          <a:cubicBezTo>
                            <a:pt x="577" y="1727"/>
                            <a:pt x="613" y="1671"/>
                            <a:pt x="617" y="1658"/>
                          </a:cubicBezTo>
                          <a:cubicBezTo>
                            <a:pt x="621" y="1645"/>
                            <a:pt x="598" y="1673"/>
                            <a:pt x="581" y="1700"/>
                          </a:cubicBezTo>
                          <a:cubicBezTo>
                            <a:pt x="564" y="1727"/>
                            <a:pt x="544" y="1786"/>
                            <a:pt x="515" y="1820"/>
                          </a:cubicBezTo>
                          <a:cubicBezTo>
                            <a:pt x="486" y="1854"/>
                            <a:pt x="448" y="1891"/>
                            <a:pt x="407" y="1904"/>
                          </a:cubicBezTo>
                          <a:cubicBezTo>
                            <a:pt x="366" y="1917"/>
                            <a:pt x="307" y="1913"/>
                            <a:pt x="269" y="1898"/>
                          </a:cubicBezTo>
                          <a:cubicBezTo>
                            <a:pt x="231" y="1883"/>
                            <a:pt x="205" y="1857"/>
                            <a:pt x="179" y="1814"/>
                          </a:cubicBezTo>
                          <a:cubicBezTo>
                            <a:pt x="153" y="1771"/>
                            <a:pt x="125" y="1710"/>
                            <a:pt x="113" y="1640"/>
                          </a:cubicBezTo>
                          <a:cubicBezTo>
                            <a:pt x="101" y="1570"/>
                            <a:pt x="103" y="1469"/>
                            <a:pt x="107" y="1394"/>
                          </a:cubicBezTo>
                          <a:cubicBezTo>
                            <a:pt x="111" y="1319"/>
                            <a:pt x="121" y="1244"/>
                            <a:pt x="137" y="1190"/>
                          </a:cubicBezTo>
                          <a:cubicBezTo>
                            <a:pt x="153" y="1136"/>
                            <a:pt x="172" y="1098"/>
                            <a:pt x="203" y="1070"/>
                          </a:cubicBezTo>
                          <a:cubicBezTo>
                            <a:pt x="234" y="1042"/>
                            <a:pt x="272" y="1021"/>
                            <a:pt x="323" y="1022"/>
                          </a:cubicBezTo>
                          <a:cubicBezTo>
                            <a:pt x="374" y="1023"/>
                            <a:pt x="461" y="1059"/>
                            <a:pt x="509" y="1076"/>
                          </a:cubicBezTo>
                          <a:cubicBezTo>
                            <a:pt x="557" y="1093"/>
                            <a:pt x="585" y="1120"/>
                            <a:pt x="611" y="1124"/>
                          </a:cubicBezTo>
                          <a:cubicBezTo>
                            <a:pt x="637" y="1128"/>
                            <a:pt x="657" y="1113"/>
                            <a:pt x="665" y="1100"/>
                          </a:cubicBezTo>
                          <a:cubicBezTo>
                            <a:pt x="673" y="1087"/>
                            <a:pt x="668" y="1062"/>
                            <a:pt x="659" y="1046"/>
                          </a:cubicBezTo>
                          <a:cubicBezTo>
                            <a:pt x="650" y="1030"/>
                            <a:pt x="638" y="1015"/>
                            <a:pt x="611" y="1004"/>
                          </a:cubicBezTo>
                          <a:cubicBezTo>
                            <a:pt x="584" y="993"/>
                            <a:pt x="545" y="998"/>
                            <a:pt x="497" y="980"/>
                          </a:cubicBezTo>
                          <a:cubicBezTo>
                            <a:pt x="449" y="962"/>
                            <a:pt x="367" y="946"/>
                            <a:pt x="323" y="896"/>
                          </a:cubicBezTo>
                          <a:cubicBezTo>
                            <a:pt x="279" y="846"/>
                            <a:pt x="252" y="760"/>
                            <a:pt x="233" y="680"/>
                          </a:cubicBezTo>
                          <a:cubicBezTo>
                            <a:pt x="214" y="600"/>
                            <a:pt x="195" y="501"/>
                            <a:pt x="209" y="416"/>
                          </a:cubicBezTo>
                          <a:cubicBezTo>
                            <a:pt x="223" y="331"/>
                            <a:pt x="271" y="221"/>
                            <a:pt x="317" y="170"/>
                          </a:cubicBezTo>
                          <a:cubicBezTo>
                            <a:pt x="363" y="119"/>
                            <a:pt x="435" y="111"/>
                            <a:pt x="485" y="110"/>
                          </a:cubicBezTo>
                          <a:cubicBezTo>
                            <a:pt x="535" y="109"/>
                            <a:pt x="580" y="134"/>
                            <a:pt x="617" y="164"/>
                          </a:cubicBezTo>
                          <a:cubicBezTo>
                            <a:pt x="654" y="194"/>
                            <a:pt x="687" y="246"/>
                            <a:pt x="707" y="290"/>
                          </a:cubicBezTo>
                          <a:cubicBezTo>
                            <a:pt x="727" y="334"/>
                            <a:pt x="726" y="376"/>
                            <a:pt x="737" y="428"/>
                          </a:cubicBezTo>
                          <a:cubicBezTo>
                            <a:pt x="748" y="480"/>
                            <a:pt x="761" y="576"/>
                            <a:pt x="773" y="602"/>
                          </a:cubicBezTo>
                          <a:cubicBezTo>
                            <a:pt x="785" y="628"/>
                            <a:pt x="807" y="597"/>
                            <a:pt x="809" y="584"/>
                          </a:cubicBezTo>
                          <a:cubicBezTo>
                            <a:pt x="811" y="571"/>
                            <a:pt x="787" y="569"/>
                            <a:pt x="785" y="53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126" name="Oval 12"/>
                  <p:cNvSpPr>
                    <a:spLocks noChangeArrowheads="1"/>
                  </p:cNvSpPr>
                  <p:nvPr/>
                </p:nvSpPr>
                <p:spPr bwMode="auto">
                  <a:xfrm>
                    <a:off x="2400" y="1428"/>
                    <a:ext cx="168" cy="246"/>
                  </a:xfrm>
                  <a:prstGeom prst="ellipse">
                    <a:avLst/>
                  </a:prstGeom>
                  <a:solidFill>
                    <a:srgbClr val="E7D6B7"/>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27" name="Freeform 13"/>
                  <p:cNvSpPr>
                    <a:spLocks/>
                  </p:cNvSpPr>
                  <p:nvPr/>
                </p:nvSpPr>
                <p:spPr bwMode="auto">
                  <a:xfrm>
                    <a:off x="2595" y="741"/>
                    <a:ext cx="266" cy="521"/>
                  </a:xfrm>
                  <a:custGeom>
                    <a:avLst/>
                    <a:gdLst>
                      <a:gd name="T0" fmla="*/ 3 w 266"/>
                      <a:gd name="T1" fmla="*/ 483 h 521"/>
                      <a:gd name="T2" fmla="*/ 27 w 266"/>
                      <a:gd name="T3" fmla="*/ 273 h 521"/>
                      <a:gd name="T4" fmla="*/ 111 w 266"/>
                      <a:gd name="T5" fmla="*/ 45 h 521"/>
                      <a:gd name="T6" fmla="*/ 183 w 266"/>
                      <a:gd name="T7" fmla="*/ 3 h 521"/>
                      <a:gd name="T8" fmla="*/ 237 w 266"/>
                      <a:gd name="T9" fmla="*/ 39 h 521"/>
                      <a:gd name="T10" fmla="*/ 261 w 266"/>
                      <a:gd name="T11" fmla="*/ 129 h 521"/>
                      <a:gd name="T12" fmla="*/ 207 w 266"/>
                      <a:gd name="T13" fmla="*/ 273 h 521"/>
                      <a:gd name="T14" fmla="*/ 105 w 266"/>
                      <a:gd name="T15" fmla="*/ 477 h 521"/>
                      <a:gd name="T16" fmla="*/ 45 w 266"/>
                      <a:gd name="T17" fmla="*/ 501 h 521"/>
                      <a:gd name="T18" fmla="*/ 3 w 266"/>
                      <a:gd name="T19" fmla="*/ 483 h 5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6" h="521">
                        <a:moveTo>
                          <a:pt x="3" y="483"/>
                        </a:moveTo>
                        <a:cubicBezTo>
                          <a:pt x="0" y="445"/>
                          <a:pt x="9" y="346"/>
                          <a:pt x="27" y="273"/>
                        </a:cubicBezTo>
                        <a:cubicBezTo>
                          <a:pt x="45" y="200"/>
                          <a:pt x="85" y="90"/>
                          <a:pt x="111" y="45"/>
                        </a:cubicBezTo>
                        <a:cubicBezTo>
                          <a:pt x="137" y="0"/>
                          <a:pt x="162" y="4"/>
                          <a:pt x="183" y="3"/>
                        </a:cubicBezTo>
                        <a:cubicBezTo>
                          <a:pt x="204" y="2"/>
                          <a:pt x="224" y="18"/>
                          <a:pt x="237" y="39"/>
                        </a:cubicBezTo>
                        <a:cubicBezTo>
                          <a:pt x="250" y="60"/>
                          <a:pt x="266" y="90"/>
                          <a:pt x="261" y="129"/>
                        </a:cubicBezTo>
                        <a:cubicBezTo>
                          <a:pt x="256" y="168"/>
                          <a:pt x="233" y="215"/>
                          <a:pt x="207" y="273"/>
                        </a:cubicBezTo>
                        <a:cubicBezTo>
                          <a:pt x="181" y="331"/>
                          <a:pt x="132" y="439"/>
                          <a:pt x="105" y="477"/>
                        </a:cubicBezTo>
                        <a:cubicBezTo>
                          <a:pt x="78" y="515"/>
                          <a:pt x="61" y="501"/>
                          <a:pt x="45" y="501"/>
                        </a:cubicBezTo>
                        <a:cubicBezTo>
                          <a:pt x="29" y="501"/>
                          <a:pt x="6" y="521"/>
                          <a:pt x="3" y="483"/>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28" name="Freeform 14"/>
                  <p:cNvSpPr>
                    <a:spLocks/>
                  </p:cNvSpPr>
                  <p:nvPr/>
                </p:nvSpPr>
                <p:spPr bwMode="auto">
                  <a:xfrm>
                    <a:off x="2672" y="1593"/>
                    <a:ext cx="392" cy="340"/>
                  </a:xfrm>
                  <a:custGeom>
                    <a:avLst/>
                    <a:gdLst>
                      <a:gd name="T0" fmla="*/ 100 w 392"/>
                      <a:gd name="T1" fmla="*/ 201 h 340"/>
                      <a:gd name="T2" fmla="*/ 16 w 392"/>
                      <a:gd name="T3" fmla="*/ 87 h 340"/>
                      <a:gd name="T4" fmla="*/ 4 w 392"/>
                      <a:gd name="T5" fmla="*/ 45 h 340"/>
                      <a:gd name="T6" fmla="*/ 28 w 392"/>
                      <a:gd name="T7" fmla="*/ 3 h 340"/>
                      <a:gd name="T8" fmla="*/ 130 w 392"/>
                      <a:gd name="T9" fmla="*/ 27 h 340"/>
                      <a:gd name="T10" fmla="*/ 250 w 392"/>
                      <a:gd name="T11" fmla="*/ 75 h 340"/>
                      <a:gd name="T12" fmla="*/ 364 w 392"/>
                      <a:gd name="T13" fmla="*/ 159 h 340"/>
                      <a:gd name="T14" fmla="*/ 388 w 392"/>
                      <a:gd name="T15" fmla="*/ 273 h 340"/>
                      <a:gd name="T16" fmla="*/ 340 w 392"/>
                      <a:gd name="T17" fmla="*/ 333 h 340"/>
                      <a:gd name="T18" fmla="*/ 244 w 392"/>
                      <a:gd name="T19" fmla="*/ 315 h 340"/>
                      <a:gd name="T20" fmla="*/ 100 w 392"/>
                      <a:gd name="T21" fmla="*/ 201 h 3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92" h="340">
                        <a:moveTo>
                          <a:pt x="100" y="201"/>
                        </a:moveTo>
                        <a:cubicBezTo>
                          <a:pt x="62" y="163"/>
                          <a:pt x="32" y="113"/>
                          <a:pt x="16" y="87"/>
                        </a:cubicBezTo>
                        <a:cubicBezTo>
                          <a:pt x="0" y="61"/>
                          <a:pt x="2" y="59"/>
                          <a:pt x="4" y="45"/>
                        </a:cubicBezTo>
                        <a:cubicBezTo>
                          <a:pt x="6" y="31"/>
                          <a:pt x="7" y="6"/>
                          <a:pt x="28" y="3"/>
                        </a:cubicBezTo>
                        <a:cubicBezTo>
                          <a:pt x="49" y="0"/>
                          <a:pt x="93" y="15"/>
                          <a:pt x="130" y="27"/>
                        </a:cubicBezTo>
                        <a:cubicBezTo>
                          <a:pt x="167" y="39"/>
                          <a:pt x="211" y="53"/>
                          <a:pt x="250" y="75"/>
                        </a:cubicBezTo>
                        <a:cubicBezTo>
                          <a:pt x="289" y="97"/>
                          <a:pt x="341" y="126"/>
                          <a:pt x="364" y="159"/>
                        </a:cubicBezTo>
                        <a:cubicBezTo>
                          <a:pt x="387" y="192"/>
                          <a:pt x="392" y="244"/>
                          <a:pt x="388" y="273"/>
                        </a:cubicBezTo>
                        <a:cubicBezTo>
                          <a:pt x="384" y="302"/>
                          <a:pt x="364" y="326"/>
                          <a:pt x="340" y="333"/>
                        </a:cubicBezTo>
                        <a:cubicBezTo>
                          <a:pt x="316" y="340"/>
                          <a:pt x="282" y="336"/>
                          <a:pt x="244" y="315"/>
                        </a:cubicBezTo>
                        <a:cubicBezTo>
                          <a:pt x="206" y="294"/>
                          <a:pt x="138" y="239"/>
                          <a:pt x="100" y="20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29" name="Freeform 15"/>
                  <p:cNvSpPr>
                    <a:spLocks/>
                  </p:cNvSpPr>
                  <p:nvPr/>
                </p:nvSpPr>
                <p:spPr bwMode="auto">
                  <a:xfrm>
                    <a:off x="2412" y="1929"/>
                    <a:ext cx="151" cy="558"/>
                  </a:xfrm>
                  <a:custGeom>
                    <a:avLst/>
                    <a:gdLst>
                      <a:gd name="T0" fmla="*/ 18 w 151"/>
                      <a:gd name="T1" fmla="*/ 165 h 558"/>
                      <a:gd name="T2" fmla="*/ 42 w 151"/>
                      <a:gd name="T3" fmla="*/ 39 h 558"/>
                      <a:gd name="T4" fmla="*/ 66 w 151"/>
                      <a:gd name="T5" fmla="*/ 3 h 558"/>
                      <a:gd name="T6" fmla="*/ 108 w 151"/>
                      <a:gd name="T7" fmla="*/ 27 h 558"/>
                      <a:gd name="T8" fmla="*/ 138 w 151"/>
                      <a:gd name="T9" fmla="*/ 165 h 558"/>
                      <a:gd name="T10" fmla="*/ 144 w 151"/>
                      <a:gd name="T11" fmla="*/ 423 h 558"/>
                      <a:gd name="T12" fmla="*/ 96 w 151"/>
                      <a:gd name="T13" fmla="*/ 543 h 558"/>
                      <a:gd name="T14" fmla="*/ 24 w 151"/>
                      <a:gd name="T15" fmla="*/ 513 h 558"/>
                      <a:gd name="T16" fmla="*/ 0 w 151"/>
                      <a:gd name="T17" fmla="*/ 315 h 558"/>
                      <a:gd name="T18" fmla="*/ 18 w 151"/>
                      <a:gd name="T19" fmla="*/ 165 h 5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1" h="558">
                        <a:moveTo>
                          <a:pt x="18" y="165"/>
                        </a:moveTo>
                        <a:cubicBezTo>
                          <a:pt x="25" y="119"/>
                          <a:pt x="34" y="66"/>
                          <a:pt x="42" y="39"/>
                        </a:cubicBezTo>
                        <a:cubicBezTo>
                          <a:pt x="50" y="12"/>
                          <a:pt x="55" y="5"/>
                          <a:pt x="66" y="3"/>
                        </a:cubicBezTo>
                        <a:cubicBezTo>
                          <a:pt x="77" y="1"/>
                          <a:pt x="96" y="0"/>
                          <a:pt x="108" y="27"/>
                        </a:cubicBezTo>
                        <a:cubicBezTo>
                          <a:pt x="120" y="54"/>
                          <a:pt x="132" y="99"/>
                          <a:pt x="138" y="165"/>
                        </a:cubicBezTo>
                        <a:cubicBezTo>
                          <a:pt x="144" y="231"/>
                          <a:pt x="151" y="360"/>
                          <a:pt x="144" y="423"/>
                        </a:cubicBezTo>
                        <a:cubicBezTo>
                          <a:pt x="137" y="486"/>
                          <a:pt x="116" y="528"/>
                          <a:pt x="96" y="543"/>
                        </a:cubicBezTo>
                        <a:cubicBezTo>
                          <a:pt x="76" y="558"/>
                          <a:pt x="40" y="551"/>
                          <a:pt x="24" y="513"/>
                        </a:cubicBezTo>
                        <a:cubicBezTo>
                          <a:pt x="8" y="475"/>
                          <a:pt x="0" y="372"/>
                          <a:pt x="0" y="315"/>
                        </a:cubicBezTo>
                        <a:cubicBezTo>
                          <a:pt x="0" y="258"/>
                          <a:pt x="11" y="211"/>
                          <a:pt x="18" y="165"/>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30" name="Freeform 16"/>
                  <p:cNvSpPr>
                    <a:spLocks/>
                  </p:cNvSpPr>
                  <p:nvPr/>
                </p:nvSpPr>
                <p:spPr bwMode="auto">
                  <a:xfrm>
                    <a:off x="1907" y="1589"/>
                    <a:ext cx="392" cy="253"/>
                  </a:xfrm>
                  <a:custGeom>
                    <a:avLst/>
                    <a:gdLst>
                      <a:gd name="T0" fmla="*/ 175 w 392"/>
                      <a:gd name="T1" fmla="*/ 61 h 253"/>
                      <a:gd name="T2" fmla="*/ 307 w 392"/>
                      <a:gd name="T3" fmla="*/ 19 h 253"/>
                      <a:gd name="T4" fmla="*/ 367 w 392"/>
                      <a:gd name="T5" fmla="*/ 7 h 253"/>
                      <a:gd name="T6" fmla="*/ 385 w 392"/>
                      <a:gd name="T7" fmla="*/ 61 h 253"/>
                      <a:gd name="T8" fmla="*/ 325 w 392"/>
                      <a:gd name="T9" fmla="*/ 133 h 253"/>
                      <a:gd name="T10" fmla="*/ 193 w 392"/>
                      <a:gd name="T11" fmla="*/ 223 h 253"/>
                      <a:gd name="T12" fmla="*/ 37 w 392"/>
                      <a:gd name="T13" fmla="*/ 247 h 253"/>
                      <a:gd name="T14" fmla="*/ 1 w 392"/>
                      <a:gd name="T15" fmla="*/ 187 h 253"/>
                      <a:gd name="T16" fmla="*/ 43 w 392"/>
                      <a:gd name="T17" fmla="*/ 115 h 253"/>
                      <a:gd name="T18" fmla="*/ 175 w 392"/>
                      <a:gd name="T19" fmla="*/ 61 h 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92" h="253">
                        <a:moveTo>
                          <a:pt x="175" y="61"/>
                        </a:moveTo>
                        <a:cubicBezTo>
                          <a:pt x="219" y="45"/>
                          <a:pt x="275" y="28"/>
                          <a:pt x="307" y="19"/>
                        </a:cubicBezTo>
                        <a:cubicBezTo>
                          <a:pt x="339" y="10"/>
                          <a:pt x="354" y="0"/>
                          <a:pt x="367" y="7"/>
                        </a:cubicBezTo>
                        <a:cubicBezTo>
                          <a:pt x="380" y="14"/>
                          <a:pt x="392" y="40"/>
                          <a:pt x="385" y="61"/>
                        </a:cubicBezTo>
                        <a:cubicBezTo>
                          <a:pt x="378" y="82"/>
                          <a:pt x="357" y="106"/>
                          <a:pt x="325" y="133"/>
                        </a:cubicBezTo>
                        <a:cubicBezTo>
                          <a:pt x="293" y="160"/>
                          <a:pt x="241" y="204"/>
                          <a:pt x="193" y="223"/>
                        </a:cubicBezTo>
                        <a:cubicBezTo>
                          <a:pt x="145" y="242"/>
                          <a:pt x="69" y="253"/>
                          <a:pt x="37" y="247"/>
                        </a:cubicBezTo>
                        <a:cubicBezTo>
                          <a:pt x="5" y="241"/>
                          <a:pt x="0" y="209"/>
                          <a:pt x="1" y="187"/>
                        </a:cubicBezTo>
                        <a:cubicBezTo>
                          <a:pt x="2" y="165"/>
                          <a:pt x="15" y="136"/>
                          <a:pt x="43" y="115"/>
                        </a:cubicBezTo>
                        <a:cubicBezTo>
                          <a:pt x="71" y="94"/>
                          <a:pt x="131" y="77"/>
                          <a:pt x="175" y="61"/>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31" name="Freeform 17"/>
                  <p:cNvSpPr>
                    <a:spLocks/>
                  </p:cNvSpPr>
                  <p:nvPr/>
                </p:nvSpPr>
                <p:spPr bwMode="auto">
                  <a:xfrm>
                    <a:off x="2094" y="930"/>
                    <a:ext cx="238" cy="386"/>
                  </a:xfrm>
                  <a:custGeom>
                    <a:avLst/>
                    <a:gdLst>
                      <a:gd name="T0" fmla="*/ 78 w 238"/>
                      <a:gd name="T1" fmla="*/ 270 h 386"/>
                      <a:gd name="T2" fmla="*/ 24 w 238"/>
                      <a:gd name="T3" fmla="*/ 192 h 386"/>
                      <a:gd name="T4" fmla="*/ 0 w 238"/>
                      <a:gd name="T5" fmla="*/ 96 h 386"/>
                      <a:gd name="T6" fmla="*/ 24 w 238"/>
                      <a:gd name="T7" fmla="*/ 12 h 386"/>
                      <a:gd name="T8" fmla="*/ 120 w 238"/>
                      <a:gd name="T9" fmla="*/ 24 h 386"/>
                      <a:gd name="T10" fmla="*/ 180 w 238"/>
                      <a:gd name="T11" fmla="*/ 132 h 386"/>
                      <a:gd name="T12" fmla="*/ 234 w 238"/>
                      <a:gd name="T13" fmla="*/ 306 h 386"/>
                      <a:gd name="T14" fmla="*/ 204 w 238"/>
                      <a:gd name="T15" fmla="*/ 378 h 386"/>
                      <a:gd name="T16" fmla="*/ 168 w 238"/>
                      <a:gd name="T17" fmla="*/ 354 h 386"/>
                      <a:gd name="T18" fmla="*/ 78 w 238"/>
                      <a:gd name="T19" fmla="*/ 270 h 3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38" h="386">
                        <a:moveTo>
                          <a:pt x="78" y="270"/>
                        </a:moveTo>
                        <a:cubicBezTo>
                          <a:pt x="54" y="243"/>
                          <a:pt x="37" y="221"/>
                          <a:pt x="24" y="192"/>
                        </a:cubicBezTo>
                        <a:cubicBezTo>
                          <a:pt x="11" y="163"/>
                          <a:pt x="0" y="126"/>
                          <a:pt x="0" y="96"/>
                        </a:cubicBezTo>
                        <a:cubicBezTo>
                          <a:pt x="0" y="66"/>
                          <a:pt x="4" y="24"/>
                          <a:pt x="24" y="12"/>
                        </a:cubicBezTo>
                        <a:cubicBezTo>
                          <a:pt x="44" y="0"/>
                          <a:pt x="94" y="4"/>
                          <a:pt x="120" y="24"/>
                        </a:cubicBezTo>
                        <a:cubicBezTo>
                          <a:pt x="146" y="44"/>
                          <a:pt x="161" y="85"/>
                          <a:pt x="180" y="132"/>
                        </a:cubicBezTo>
                        <a:cubicBezTo>
                          <a:pt x="199" y="179"/>
                          <a:pt x="230" y="265"/>
                          <a:pt x="234" y="306"/>
                        </a:cubicBezTo>
                        <a:cubicBezTo>
                          <a:pt x="238" y="347"/>
                          <a:pt x="215" y="370"/>
                          <a:pt x="204" y="378"/>
                        </a:cubicBezTo>
                        <a:cubicBezTo>
                          <a:pt x="193" y="386"/>
                          <a:pt x="190" y="372"/>
                          <a:pt x="168" y="354"/>
                        </a:cubicBezTo>
                        <a:cubicBezTo>
                          <a:pt x="146" y="336"/>
                          <a:pt x="102" y="297"/>
                          <a:pt x="78" y="270"/>
                        </a:cubicBezTo>
                        <a:close/>
                      </a:path>
                    </a:pathLst>
                  </a:custGeom>
                  <a:solidFill>
                    <a:srgbClr val="E7D6B7"/>
                  </a:soli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3117" name="Picture 18"/>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280"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18"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574" y="14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19" name="Picture 20"/>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424" y="3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20" name="Picture 2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376" y="57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21" name="Picture 2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574" y="5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22" name="Picture 2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472" y="76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23" name="Picture 2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574"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24" name="Picture 25"/>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574" y="12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096" name="Group 26"/>
              <p:cNvGrpSpPr>
                <a:grpSpLocks/>
              </p:cNvGrpSpPr>
              <p:nvPr userDrawn="1"/>
            </p:nvGrpSpPr>
            <p:grpSpPr bwMode="auto">
              <a:xfrm>
                <a:off x="4944" y="1008"/>
                <a:ext cx="522" cy="2967"/>
                <a:chOff x="4944" y="1008"/>
                <a:chExt cx="522" cy="2967"/>
              </a:xfrm>
            </p:grpSpPr>
            <p:pic>
              <p:nvPicPr>
                <p:cNvPr id="3097" name="Picture 2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136" y="10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8" name="Picture 28"/>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184" y="1200"/>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99" name="Picture 2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136" y="158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0" name="Picture 30"/>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280" y="172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1" name="Picture 3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040" y="182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2" name="Picture 3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088" y="201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3" name="Picture 3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280" y="2064"/>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4" name="Picture 3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232" y="23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5" name="Picture 35"/>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992" y="22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6" name="Picture 36"/>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992" y="244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7" name="Picture 37"/>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136" y="25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8" name="Picture 38"/>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232" y="13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09" name="Picture 3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944" y="273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10" name="Picture 40"/>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992" y="307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11" name="Picture 4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232" y="331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12" name="Picture 4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992" y="3408"/>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13" name="Picture 43"/>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088" y="355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14" name="Picture 44"/>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992" y="3792"/>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15" name="Picture 45"/>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5184" y="3696"/>
                  <a:ext cx="186" cy="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sp>
          <p:nvSpPr>
            <p:cNvPr id="3084" name="Freeform 46"/>
            <p:cNvSpPr>
              <a:spLocks/>
            </p:cNvSpPr>
            <p:nvPr/>
          </p:nvSpPr>
          <p:spPr bwMode="auto">
            <a:xfrm>
              <a:off x="5010" y="3092"/>
              <a:ext cx="750" cy="1222"/>
            </a:xfrm>
            <a:custGeom>
              <a:avLst/>
              <a:gdLst>
                <a:gd name="T0" fmla="*/ 372 w 750"/>
                <a:gd name="T1" fmla="*/ 154 h 1222"/>
                <a:gd name="T2" fmla="*/ 378 w 750"/>
                <a:gd name="T3" fmla="*/ 412 h 1222"/>
                <a:gd name="T4" fmla="*/ 312 w 750"/>
                <a:gd name="T5" fmla="*/ 724 h 1222"/>
                <a:gd name="T6" fmla="*/ 138 w 750"/>
                <a:gd name="T7" fmla="*/ 928 h 1222"/>
                <a:gd name="T8" fmla="*/ 0 w 750"/>
                <a:gd name="T9" fmla="*/ 976 h 1222"/>
                <a:gd name="T10" fmla="*/ 0 w 750"/>
                <a:gd name="T11" fmla="*/ 1222 h 1222"/>
                <a:gd name="T12" fmla="*/ 750 w 750"/>
                <a:gd name="T13" fmla="*/ 1222 h 1222"/>
                <a:gd name="T14" fmla="*/ 750 w 750"/>
                <a:gd name="T15" fmla="*/ 178 h 1222"/>
                <a:gd name="T16" fmla="*/ 372 w 750"/>
                <a:gd name="T17" fmla="*/ 154 h 12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0" h="1222">
                  <a:moveTo>
                    <a:pt x="372" y="154"/>
                  </a:moveTo>
                  <a:cubicBezTo>
                    <a:pt x="309" y="193"/>
                    <a:pt x="388" y="317"/>
                    <a:pt x="378" y="412"/>
                  </a:cubicBezTo>
                  <a:cubicBezTo>
                    <a:pt x="368" y="507"/>
                    <a:pt x="352" y="638"/>
                    <a:pt x="312" y="724"/>
                  </a:cubicBezTo>
                  <a:cubicBezTo>
                    <a:pt x="272" y="810"/>
                    <a:pt x="190" y="886"/>
                    <a:pt x="138" y="928"/>
                  </a:cubicBezTo>
                  <a:cubicBezTo>
                    <a:pt x="86" y="970"/>
                    <a:pt x="23" y="927"/>
                    <a:pt x="0" y="976"/>
                  </a:cubicBezTo>
                  <a:lnTo>
                    <a:pt x="0" y="1222"/>
                  </a:lnTo>
                  <a:lnTo>
                    <a:pt x="750" y="1222"/>
                  </a:lnTo>
                  <a:lnTo>
                    <a:pt x="750" y="178"/>
                  </a:lnTo>
                  <a:cubicBezTo>
                    <a:pt x="687" y="0"/>
                    <a:pt x="451" y="159"/>
                    <a:pt x="372" y="15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303" name="Freeform 47"/>
            <p:cNvSpPr>
              <a:spLocks/>
            </p:cNvSpPr>
            <p:nvPr/>
          </p:nvSpPr>
          <p:spPr bwMode="auto">
            <a:xfrm>
              <a:off x="5001" y="3060"/>
              <a:ext cx="768" cy="1260"/>
            </a:xfrm>
            <a:custGeom>
              <a:avLst/>
              <a:gdLst>
                <a:gd name="T0" fmla="*/ 0 w 768"/>
                <a:gd name="T1" fmla="*/ 1260 h 1260"/>
                <a:gd name="T2" fmla="*/ 0 w 768"/>
                <a:gd name="T3" fmla="*/ 1134 h 1260"/>
                <a:gd name="T4" fmla="*/ 210 w 768"/>
                <a:gd name="T5" fmla="*/ 1032 h 1260"/>
                <a:gd name="T6" fmla="*/ 324 w 768"/>
                <a:gd name="T7" fmla="*/ 918 h 1260"/>
                <a:gd name="T8" fmla="*/ 414 w 768"/>
                <a:gd name="T9" fmla="*/ 714 h 1260"/>
                <a:gd name="T10" fmla="*/ 450 w 768"/>
                <a:gd name="T11" fmla="*/ 456 h 1260"/>
                <a:gd name="T12" fmla="*/ 438 w 768"/>
                <a:gd name="T13" fmla="*/ 258 h 1260"/>
                <a:gd name="T14" fmla="*/ 684 w 768"/>
                <a:gd name="T15" fmla="*/ 0 h 1260"/>
                <a:gd name="T16" fmla="*/ 768 w 768"/>
                <a:gd name="T17" fmla="*/ 18 h 1260"/>
                <a:gd name="T18" fmla="*/ 768 w 768"/>
                <a:gd name="T19" fmla="*/ 1254 h 1260"/>
                <a:gd name="T20" fmla="*/ 0 w 768"/>
                <a:gd name="T21" fmla="*/ 1260 h 1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68" h="1260">
                  <a:moveTo>
                    <a:pt x="0" y="1260"/>
                  </a:moveTo>
                  <a:lnTo>
                    <a:pt x="0" y="1134"/>
                  </a:lnTo>
                  <a:lnTo>
                    <a:pt x="210" y="1032"/>
                  </a:lnTo>
                  <a:lnTo>
                    <a:pt x="324" y="918"/>
                  </a:lnTo>
                  <a:lnTo>
                    <a:pt x="414" y="714"/>
                  </a:lnTo>
                  <a:lnTo>
                    <a:pt x="450" y="456"/>
                  </a:lnTo>
                  <a:lnTo>
                    <a:pt x="438" y="258"/>
                  </a:lnTo>
                  <a:lnTo>
                    <a:pt x="684" y="0"/>
                  </a:lnTo>
                  <a:lnTo>
                    <a:pt x="768" y="18"/>
                  </a:lnTo>
                  <a:lnTo>
                    <a:pt x="768" y="1254"/>
                  </a:lnTo>
                  <a:lnTo>
                    <a:pt x="0" y="1260"/>
                  </a:ln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96304" name="Freeform 48"/>
            <p:cNvSpPr>
              <a:spLocks/>
            </p:cNvSpPr>
            <p:nvPr/>
          </p:nvSpPr>
          <p:spPr bwMode="auto">
            <a:xfrm>
              <a:off x="4994" y="1775"/>
              <a:ext cx="776" cy="2543"/>
            </a:xfrm>
            <a:custGeom>
              <a:avLst/>
              <a:gdLst>
                <a:gd name="T0" fmla="*/ 550 w 776"/>
                <a:gd name="T1" fmla="*/ 115 h 2543"/>
                <a:gd name="T2" fmla="*/ 460 w 776"/>
                <a:gd name="T3" fmla="*/ 529 h 2543"/>
                <a:gd name="T4" fmla="*/ 298 w 776"/>
                <a:gd name="T5" fmla="*/ 925 h 2543"/>
                <a:gd name="T6" fmla="*/ 76 w 776"/>
                <a:gd name="T7" fmla="*/ 1267 h 2543"/>
                <a:gd name="T8" fmla="*/ 4 w 776"/>
                <a:gd name="T9" fmla="*/ 1339 h 2543"/>
                <a:gd name="T10" fmla="*/ 100 w 776"/>
                <a:gd name="T11" fmla="*/ 1351 h 2543"/>
                <a:gd name="T12" fmla="*/ 286 w 776"/>
                <a:gd name="T13" fmla="*/ 1399 h 2543"/>
                <a:gd name="T14" fmla="*/ 394 w 776"/>
                <a:gd name="T15" fmla="*/ 1525 h 2543"/>
                <a:gd name="T16" fmla="*/ 478 w 776"/>
                <a:gd name="T17" fmla="*/ 1705 h 2543"/>
                <a:gd name="T18" fmla="*/ 478 w 776"/>
                <a:gd name="T19" fmla="*/ 1969 h 2543"/>
                <a:gd name="T20" fmla="*/ 370 w 776"/>
                <a:gd name="T21" fmla="*/ 2263 h 2543"/>
                <a:gd name="T22" fmla="*/ 124 w 776"/>
                <a:gd name="T23" fmla="*/ 2479 h 2543"/>
                <a:gd name="T24" fmla="*/ 22 w 776"/>
                <a:gd name="T25" fmla="*/ 2515 h 2543"/>
                <a:gd name="T26" fmla="*/ 196 w 776"/>
                <a:gd name="T27" fmla="*/ 2533 h 2543"/>
                <a:gd name="T28" fmla="*/ 388 w 776"/>
                <a:gd name="T29" fmla="*/ 2455 h 2543"/>
                <a:gd name="T30" fmla="*/ 502 w 776"/>
                <a:gd name="T31" fmla="*/ 2299 h 2543"/>
                <a:gd name="T32" fmla="*/ 598 w 776"/>
                <a:gd name="T33" fmla="*/ 2197 h 2543"/>
                <a:gd name="T34" fmla="*/ 694 w 776"/>
                <a:gd name="T35" fmla="*/ 2197 h 2543"/>
                <a:gd name="T36" fmla="*/ 742 w 776"/>
                <a:gd name="T37" fmla="*/ 2230 h 2543"/>
                <a:gd name="T38" fmla="*/ 712 w 776"/>
                <a:gd name="T39" fmla="*/ 2137 h 2543"/>
                <a:gd name="T40" fmla="*/ 664 w 776"/>
                <a:gd name="T41" fmla="*/ 1807 h 2543"/>
                <a:gd name="T42" fmla="*/ 670 w 776"/>
                <a:gd name="T43" fmla="*/ 1561 h 2543"/>
                <a:gd name="T44" fmla="*/ 718 w 776"/>
                <a:gd name="T45" fmla="*/ 1393 h 2543"/>
                <a:gd name="T46" fmla="*/ 748 w 776"/>
                <a:gd name="T47" fmla="*/ 1219 h 2543"/>
                <a:gd name="T48" fmla="*/ 550 w 776"/>
                <a:gd name="T49" fmla="*/ 115 h 2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76" h="2543">
                  <a:moveTo>
                    <a:pt x="550" y="115"/>
                  </a:moveTo>
                  <a:cubicBezTo>
                    <a:pt x="502" y="0"/>
                    <a:pt x="502" y="394"/>
                    <a:pt x="460" y="529"/>
                  </a:cubicBezTo>
                  <a:cubicBezTo>
                    <a:pt x="418" y="664"/>
                    <a:pt x="362" y="802"/>
                    <a:pt x="298" y="925"/>
                  </a:cubicBezTo>
                  <a:cubicBezTo>
                    <a:pt x="234" y="1048"/>
                    <a:pt x="125" y="1198"/>
                    <a:pt x="76" y="1267"/>
                  </a:cubicBezTo>
                  <a:cubicBezTo>
                    <a:pt x="27" y="1336"/>
                    <a:pt x="0" y="1325"/>
                    <a:pt x="4" y="1339"/>
                  </a:cubicBezTo>
                  <a:cubicBezTo>
                    <a:pt x="8" y="1353"/>
                    <a:pt x="53" y="1341"/>
                    <a:pt x="100" y="1351"/>
                  </a:cubicBezTo>
                  <a:cubicBezTo>
                    <a:pt x="147" y="1361"/>
                    <a:pt x="237" y="1370"/>
                    <a:pt x="286" y="1399"/>
                  </a:cubicBezTo>
                  <a:cubicBezTo>
                    <a:pt x="335" y="1428"/>
                    <a:pt x="362" y="1474"/>
                    <a:pt x="394" y="1525"/>
                  </a:cubicBezTo>
                  <a:cubicBezTo>
                    <a:pt x="426" y="1576"/>
                    <a:pt x="464" y="1631"/>
                    <a:pt x="478" y="1705"/>
                  </a:cubicBezTo>
                  <a:cubicBezTo>
                    <a:pt x="492" y="1779"/>
                    <a:pt x="496" y="1876"/>
                    <a:pt x="478" y="1969"/>
                  </a:cubicBezTo>
                  <a:cubicBezTo>
                    <a:pt x="460" y="2062"/>
                    <a:pt x="429" y="2178"/>
                    <a:pt x="370" y="2263"/>
                  </a:cubicBezTo>
                  <a:cubicBezTo>
                    <a:pt x="311" y="2348"/>
                    <a:pt x="238" y="2428"/>
                    <a:pt x="124" y="2479"/>
                  </a:cubicBezTo>
                  <a:cubicBezTo>
                    <a:pt x="66" y="2521"/>
                    <a:pt x="10" y="2506"/>
                    <a:pt x="22" y="2515"/>
                  </a:cubicBezTo>
                  <a:cubicBezTo>
                    <a:pt x="34" y="2524"/>
                    <a:pt x="135" y="2543"/>
                    <a:pt x="196" y="2533"/>
                  </a:cubicBezTo>
                  <a:cubicBezTo>
                    <a:pt x="257" y="2523"/>
                    <a:pt x="337" y="2494"/>
                    <a:pt x="388" y="2455"/>
                  </a:cubicBezTo>
                  <a:cubicBezTo>
                    <a:pt x="439" y="2416"/>
                    <a:pt x="467" y="2342"/>
                    <a:pt x="502" y="2299"/>
                  </a:cubicBezTo>
                  <a:cubicBezTo>
                    <a:pt x="537" y="2256"/>
                    <a:pt x="566" y="2214"/>
                    <a:pt x="598" y="2197"/>
                  </a:cubicBezTo>
                  <a:cubicBezTo>
                    <a:pt x="630" y="2180"/>
                    <a:pt x="670" y="2191"/>
                    <a:pt x="694" y="2197"/>
                  </a:cubicBezTo>
                  <a:cubicBezTo>
                    <a:pt x="718" y="2203"/>
                    <a:pt x="739" y="2240"/>
                    <a:pt x="742" y="2230"/>
                  </a:cubicBezTo>
                  <a:cubicBezTo>
                    <a:pt x="745" y="2220"/>
                    <a:pt x="725" y="2207"/>
                    <a:pt x="712" y="2137"/>
                  </a:cubicBezTo>
                  <a:cubicBezTo>
                    <a:pt x="699" y="2067"/>
                    <a:pt x="671" y="1903"/>
                    <a:pt x="664" y="1807"/>
                  </a:cubicBezTo>
                  <a:cubicBezTo>
                    <a:pt x="657" y="1711"/>
                    <a:pt x="661" y="1630"/>
                    <a:pt x="670" y="1561"/>
                  </a:cubicBezTo>
                  <a:cubicBezTo>
                    <a:pt x="679" y="1492"/>
                    <a:pt x="705" y="1450"/>
                    <a:pt x="718" y="1393"/>
                  </a:cubicBezTo>
                  <a:cubicBezTo>
                    <a:pt x="731" y="1336"/>
                    <a:pt x="776" y="1427"/>
                    <a:pt x="748" y="1219"/>
                  </a:cubicBezTo>
                  <a:cubicBezTo>
                    <a:pt x="720" y="1011"/>
                    <a:pt x="598" y="230"/>
                    <a:pt x="550" y="115"/>
                  </a:cubicBezTo>
                  <a:close/>
                </a:path>
              </a:pathLst>
            </a:custGeom>
            <a:gradFill rotWithShape="0">
              <a:gsLst>
                <a:gs pos="0">
                  <a:schemeClr val="accent2">
                    <a:gamma/>
                    <a:shade val="46275"/>
                    <a:invGamma/>
                  </a:schemeClr>
                </a:gs>
                <a:gs pos="50000">
                  <a:schemeClr val="accent2"/>
                </a:gs>
                <a:gs pos="100000">
                  <a:schemeClr val="accent2">
                    <a:gamma/>
                    <a:shade val="46275"/>
                    <a:invGamma/>
                  </a:schemeClr>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3087" name="Freeform 49" descr="kimonopat1"/>
            <p:cNvSpPr>
              <a:spLocks/>
            </p:cNvSpPr>
            <p:nvPr/>
          </p:nvSpPr>
          <p:spPr bwMode="auto">
            <a:xfrm>
              <a:off x="5046" y="2229"/>
              <a:ext cx="617" cy="1376"/>
            </a:xfrm>
            <a:custGeom>
              <a:avLst/>
              <a:gdLst>
                <a:gd name="T0" fmla="*/ 486 w 617"/>
                <a:gd name="T1" fmla="*/ 3 h 1376"/>
                <a:gd name="T2" fmla="*/ 402 w 617"/>
                <a:gd name="T3" fmla="*/ 381 h 1376"/>
                <a:gd name="T4" fmla="*/ 216 w 617"/>
                <a:gd name="T5" fmla="*/ 777 h 1376"/>
                <a:gd name="T6" fmla="*/ 0 w 617"/>
                <a:gd name="T7" fmla="*/ 1119 h 1376"/>
                <a:gd name="T8" fmla="*/ 102 w 617"/>
                <a:gd name="T9" fmla="*/ 1101 h 1376"/>
                <a:gd name="T10" fmla="*/ 282 w 617"/>
                <a:gd name="T11" fmla="*/ 1119 h 1376"/>
                <a:gd name="T12" fmla="*/ 378 w 617"/>
                <a:gd name="T13" fmla="*/ 1185 h 1376"/>
                <a:gd name="T14" fmla="*/ 432 w 617"/>
                <a:gd name="T15" fmla="*/ 1269 h 1376"/>
                <a:gd name="T16" fmla="*/ 444 w 617"/>
                <a:gd name="T17" fmla="*/ 1365 h 1376"/>
                <a:gd name="T18" fmla="*/ 498 w 617"/>
                <a:gd name="T19" fmla="*/ 1203 h 1376"/>
                <a:gd name="T20" fmla="*/ 564 w 617"/>
                <a:gd name="T21" fmla="*/ 825 h 1376"/>
                <a:gd name="T22" fmla="*/ 606 w 617"/>
                <a:gd name="T23" fmla="*/ 363 h 1376"/>
                <a:gd name="T24" fmla="*/ 486 w 617"/>
                <a:gd name="T25" fmla="*/ 3 h 13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7" h="1376">
                  <a:moveTo>
                    <a:pt x="486" y="3"/>
                  </a:moveTo>
                  <a:cubicBezTo>
                    <a:pt x="452" y="6"/>
                    <a:pt x="447" y="252"/>
                    <a:pt x="402" y="381"/>
                  </a:cubicBezTo>
                  <a:cubicBezTo>
                    <a:pt x="357" y="510"/>
                    <a:pt x="283" y="654"/>
                    <a:pt x="216" y="777"/>
                  </a:cubicBezTo>
                  <a:cubicBezTo>
                    <a:pt x="149" y="900"/>
                    <a:pt x="19" y="1065"/>
                    <a:pt x="0" y="1119"/>
                  </a:cubicBezTo>
                  <a:cubicBezTo>
                    <a:pt x="48" y="1119"/>
                    <a:pt x="55" y="1101"/>
                    <a:pt x="102" y="1101"/>
                  </a:cubicBezTo>
                  <a:cubicBezTo>
                    <a:pt x="149" y="1101"/>
                    <a:pt x="236" y="1105"/>
                    <a:pt x="282" y="1119"/>
                  </a:cubicBezTo>
                  <a:cubicBezTo>
                    <a:pt x="328" y="1133"/>
                    <a:pt x="353" y="1160"/>
                    <a:pt x="378" y="1185"/>
                  </a:cubicBezTo>
                  <a:cubicBezTo>
                    <a:pt x="403" y="1210"/>
                    <a:pt x="421" y="1239"/>
                    <a:pt x="432" y="1269"/>
                  </a:cubicBezTo>
                  <a:cubicBezTo>
                    <a:pt x="443" y="1299"/>
                    <a:pt x="433" y="1376"/>
                    <a:pt x="444" y="1365"/>
                  </a:cubicBezTo>
                  <a:cubicBezTo>
                    <a:pt x="455" y="1354"/>
                    <a:pt x="478" y="1293"/>
                    <a:pt x="498" y="1203"/>
                  </a:cubicBezTo>
                  <a:cubicBezTo>
                    <a:pt x="518" y="1113"/>
                    <a:pt x="546" y="965"/>
                    <a:pt x="564" y="825"/>
                  </a:cubicBezTo>
                  <a:cubicBezTo>
                    <a:pt x="582" y="685"/>
                    <a:pt x="617" y="496"/>
                    <a:pt x="606" y="363"/>
                  </a:cubicBezTo>
                  <a:cubicBezTo>
                    <a:pt x="595" y="230"/>
                    <a:pt x="520" y="0"/>
                    <a:pt x="486" y="3"/>
                  </a:cubicBezTo>
                  <a:close/>
                </a:path>
              </a:pathLst>
            </a:custGeom>
            <a:blipFill dpi="0" rotWithShape="0">
              <a:blip r:embed="rId15"/>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8" name="Freeform 50" descr="kimonopat1"/>
            <p:cNvSpPr>
              <a:spLocks/>
            </p:cNvSpPr>
            <p:nvPr/>
          </p:nvSpPr>
          <p:spPr bwMode="auto">
            <a:xfrm>
              <a:off x="5193" y="269"/>
              <a:ext cx="576" cy="3180"/>
            </a:xfrm>
            <a:custGeom>
              <a:avLst/>
              <a:gdLst>
                <a:gd name="T0" fmla="*/ 42 w 576"/>
                <a:gd name="T1" fmla="*/ 61 h 3180"/>
                <a:gd name="T2" fmla="*/ 156 w 576"/>
                <a:gd name="T3" fmla="*/ 517 h 3180"/>
                <a:gd name="T4" fmla="*/ 288 w 576"/>
                <a:gd name="T5" fmla="*/ 991 h 3180"/>
                <a:gd name="T6" fmla="*/ 414 w 576"/>
                <a:gd name="T7" fmla="*/ 1435 h 3180"/>
                <a:gd name="T8" fmla="*/ 576 w 576"/>
                <a:gd name="T9" fmla="*/ 1807 h 3180"/>
                <a:gd name="T10" fmla="*/ 576 w 576"/>
                <a:gd name="T11" fmla="*/ 3055 h 3180"/>
                <a:gd name="T12" fmla="*/ 414 w 576"/>
                <a:gd name="T13" fmla="*/ 2557 h 3180"/>
                <a:gd name="T14" fmla="*/ 252 w 576"/>
                <a:gd name="T15" fmla="*/ 1765 h 3180"/>
                <a:gd name="T16" fmla="*/ 126 w 576"/>
                <a:gd name="T17" fmla="*/ 961 h 3180"/>
                <a:gd name="T18" fmla="*/ 12 w 576"/>
                <a:gd name="T19" fmla="*/ 151 h 3180"/>
                <a:gd name="T20" fmla="*/ 42 w 576"/>
                <a:gd name="T21" fmla="*/ 61 h 31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76" h="3180">
                  <a:moveTo>
                    <a:pt x="42" y="61"/>
                  </a:moveTo>
                  <a:cubicBezTo>
                    <a:pt x="66" y="122"/>
                    <a:pt x="115" y="362"/>
                    <a:pt x="156" y="517"/>
                  </a:cubicBezTo>
                  <a:cubicBezTo>
                    <a:pt x="197" y="672"/>
                    <a:pt x="245" y="838"/>
                    <a:pt x="288" y="991"/>
                  </a:cubicBezTo>
                  <a:cubicBezTo>
                    <a:pt x="331" y="1144"/>
                    <a:pt x="366" y="1299"/>
                    <a:pt x="414" y="1435"/>
                  </a:cubicBezTo>
                  <a:cubicBezTo>
                    <a:pt x="462" y="1571"/>
                    <a:pt x="549" y="1537"/>
                    <a:pt x="576" y="1807"/>
                  </a:cubicBezTo>
                  <a:lnTo>
                    <a:pt x="576" y="3055"/>
                  </a:lnTo>
                  <a:cubicBezTo>
                    <a:pt x="549" y="3180"/>
                    <a:pt x="468" y="2772"/>
                    <a:pt x="414" y="2557"/>
                  </a:cubicBezTo>
                  <a:cubicBezTo>
                    <a:pt x="360" y="2342"/>
                    <a:pt x="300" y="2031"/>
                    <a:pt x="252" y="1765"/>
                  </a:cubicBezTo>
                  <a:cubicBezTo>
                    <a:pt x="204" y="1499"/>
                    <a:pt x="166" y="1230"/>
                    <a:pt x="126" y="961"/>
                  </a:cubicBezTo>
                  <a:cubicBezTo>
                    <a:pt x="86" y="692"/>
                    <a:pt x="24" y="299"/>
                    <a:pt x="12" y="151"/>
                  </a:cubicBezTo>
                  <a:cubicBezTo>
                    <a:pt x="0" y="3"/>
                    <a:pt x="18" y="0"/>
                    <a:pt x="42" y="61"/>
                  </a:cubicBezTo>
                  <a:close/>
                </a:path>
              </a:pathLst>
            </a:custGeom>
            <a:blipFill dpi="0" rotWithShape="0">
              <a:blip r:embed="rId15"/>
              <a:srcRect/>
              <a:tile tx="0" ty="0" sx="100000" sy="100000" flip="none" algn="tl"/>
            </a:blipFill>
            <a:ln>
              <a:noFill/>
            </a:ln>
            <a:effectLst/>
            <a:extLst>
              <a:ext uri="{91240B29-F687-4F45-9708-019B960494DF}">
                <a14:hiddenLine xmlns:a14="http://schemas.microsoft.com/office/drawing/2010/main" w="9525" cap="flat" cmpd="sng">
                  <a:solidFill>
                    <a:schemeClr val="tx1"/>
                  </a:solidFill>
                  <a:prstDash val="solid"/>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89" name="Freeform 51"/>
            <p:cNvSpPr>
              <a:spLocks/>
            </p:cNvSpPr>
            <p:nvPr/>
          </p:nvSpPr>
          <p:spPr bwMode="auto">
            <a:xfrm>
              <a:off x="5197" y="165"/>
              <a:ext cx="573" cy="1935"/>
            </a:xfrm>
            <a:custGeom>
              <a:avLst/>
              <a:gdLst>
                <a:gd name="T0" fmla="*/ 69 w 573"/>
                <a:gd name="T1" fmla="*/ 63 h 1935"/>
                <a:gd name="T2" fmla="*/ 207 w 573"/>
                <a:gd name="T3" fmla="*/ 549 h 1935"/>
                <a:gd name="T4" fmla="*/ 381 w 573"/>
                <a:gd name="T5" fmla="*/ 1101 h 1935"/>
                <a:gd name="T6" fmla="*/ 573 w 573"/>
                <a:gd name="T7" fmla="*/ 1575 h 1935"/>
                <a:gd name="T8" fmla="*/ 573 w 573"/>
                <a:gd name="T9" fmla="*/ 1935 h 1935"/>
                <a:gd name="T10" fmla="*/ 321 w 573"/>
                <a:gd name="T11" fmla="*/ 1449 h 1935"/>
                <a:gd name="T12" fmla="*/ 147 w 573"/>
                <a:gd name="T13" fmla="*/ 699 h 1935"/>
                <a:gd name="T14" fmla="*/ 15 w 573"/>
                <a:gd name="T15" fmla="*/ 171 h 1935"/>
                <a:gd name="T16" fmla="*/ 69 w 573"/>
                <a:gd name="T17" fmla="*/ 63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73" h="1935">
                  <a:moveTo>
                    <a:pt x="69" y="63"/>
                  </a:moveTo>
                  <a:cubicBezTo>
                    <a:pt x="101" y="126"/>
                    <a:pt x="155" y="376"/>
                    <a:pt x="207" y="549"/>
                  </a:cubicBezTo>
                  <a:cubicBezTo>
                    <a:pt x="259" y="722"/>
                    <a:pt x="320" y="930"/>
                    <a:pt x="381" y="1101"/>
                  </a:cubicBezTo>
                  <a:cubicBezTo>
                    <a:pt x="442" y="1272"/>
                    <a:pt x="541" y="1436"/>
                    <a:pt x="573" y="1575"/>
                  </a:cubicBezTo>
                  <a:lnTo>
                    <a:pt x="573" y="1935"/>
                  </a:lnTo>
                  <a:cubicBezTo>
                    <a:pt x="531" y="1914"/>
                    <a:pt x="392" y="1655"/>
                    <a:pt x="321" y="1449"/>
                  </a:cubicBezTo>
                  <a:cubicBezTo>
                    <a:pt x="250" y="1243"/>
                    <a:pt x="198" y="912"/>
                    <a:pt x="147" y="699"/>
                  </a:cubicBezTo>
                  <a:cubicBezTo>
                    <a:pt x="96" y="486"/>
                    <a:pt x="30" y="274"/>
                    <a:pt x="15" y="171"/>
                  </a:cubicBezTo>
                  <a:cubicBezTo>
                    <a:pt x="0" y="68"/>
                    <a:pt x="37" y="0"/>
                    <a:pt x="69" y="63"/>
                  </a:cubicBezTo>
                  <a:close/>
                </a:path>
              </a:pathLst>
            </a:custGeom>
            <a:gradFill rotWithShape="0">
              <a:gsLst>
                <a:gs pos="0">
                  <a:schemeClr val="bg1"/>
                </a:gs>
                <a:gs pos="100000">
                  <a:schemeClr val="folHlink"/>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0" name="Freeform 52"/>
            <p:cNvSpPr>
              <a:spLocks/>
            </p:cNvSpPr>
            <p:nvPr/>
          </p:nvSpPr>
          <p:spPr bwMode="auto">
            <a:xfrm>
              <a:off x="5004" y="0"/>
              <a:ext cx="363"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309" name="Freeform 53"/>
            <p:cNvSpPr>
              <a:spLocks/>
            </p:cNvSpPr>
            <p:nvPr/>
          </p:nvSpPr>
          <p:spPr bwMode="auto">
            <a:xfrm>
              <a:off x="5004" y="1"/>
              <a:ext cx="189" cy="2112"/>
            </a:xfrm>
            <a:custGeom>
              <a:avLst/>
              <a:gdLst>
                <a:gd name="T0" fmla="*/ 0 w 363"/>
                <a:gd name="T1" fmla="*/ 2094 h 2112"/>
                <a:gd name="T2" fmla="*/ 66 w 363"/>
                <a:gd name="T3" fmla="*/ 1992 h 2112"/>
                <a:gd name="T4" fmla="*/ 150 w 363"/>
                <a:gd name="T5" fmla="*/ 1464 h 2112"/>
                <a:gd name="T6" fmla="*/ 234 w 363"/>
                <a:gd name="T7" fmla="*/ 678 h 2112"/>
                <a:gd name="T8" fmla="*/ 324 w 363"/>
                <a:gd name="T9" fmla="*/ 0 h 2112"/>
                <a:gd name="T10" fmla="*/ 0 w 363"/>
                <a:gd name="T11" fmla="*/ 0 h 2112"/>
                <a:gd name="T12" fmla="*/ 0 w 363"/>
                <a:gd name="T13" fmla="*/ 2094 h 2112"/>
              </a:gdLst>
              <a:ahLst/>
              <a:cxnLst>
                <a:cxn ang="0">
                  <a:pos x="T0" y="T1"/>
                </a:cxn>
                <a:cxn ang="0">
                  <a:pos x="T2" y="T3"/>
                </a:cxn>
                <a:cxn ang="0">
                  <a:pos x="T4" y="T5"/>
                </a:cxn>
                <a:cxn ang="0">
                  <a:pos x="T6" y="T7"/>
                </a:cxn>
                <a:cxn ang="0">
                  <a:pos x="T8" y="T9"/>
                </a:cxn>
                <a:cxn ang="0">
                  <a:pos x="T10" y="T11"/>
                </a:cxn>
                <a:cxn ang="0">
                  <a:pos x="T12" y="T13"/>
                </a:cxn>
              </a:cxnLst>
              <a:rect l="0" t="0" r="r" b="b"/>
              <a:pathLst>
                <a:path w="363" h="2112">
                  <a:moveTo>
                    <a:pt x="0" y="2094"/>
                  </a:moveTo>
                  <a:cubicBezTo>
                    <a:pt x="54" y="2112"/>
                    <a:pt x="41" y="2097"/>
                    <a:pt x="66" y="1992"/>
                  </a:cubicBezTo>
                  <a:cubicBezTo>
                    <a:pt x="91" y="1887"/>
                    <a:pt x="122" y="1683"/>
                    <a:pt x="150" y="1464"/>
                  </a:cubicBezTo>
                  <a:cubicBezTo>
                    <a:pt x="178" y="1245"/>
                    <a:pt x="205" y="922"/>
                    <a:pt x="234" y="678"/>
                  </a:cubicBezTo>
                  <a:cubicBezTo>
                    <a:pt x="263" y="434"/>
                    <a:pt x="363" y="113"/>
                    <a:pt x="324" y="0"/>
                  </a:cubicBezTo>
                  <a:lnTo>
                    <a:pt x="0" y="0"/>
                  </a:lnTo>
                  <a:cubicBezTo>
                    <a:pt x="0" y="0"/>
                    <a:pt x="0" y="2094"/>
                    <a:pt x="0" y="2094"/>
                  </a:cubicBezTo>
                  <a:close/>
                </a:path>
              </a:pathLst>
            </a:custGeom>
            <a:gradFill rotWithShape="0">
              <a:gsLst>
                <a:gs pos="0">
                  <a:schemeClr val="folHlink"/>
                </a:gs>
                <a:gs pos="50000">
                  <a:schemeClr val="hlink"/>
                </a:gs>
                <a:gs pos="100000">
                  <a:schemeClr val="folHlink"/>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3092" name="Rectangle 54"/>
            <p:cNvSpPr>
              <a:spLocks noChangeArrowheads="1"/>
            </p:cNvSpPr>
            <p:nvPr/>
          </p:nvSpPr>
          <p:spPr bwMode="auto">
            <a:xfrm>
              <a:off x="4955" y="1"/>
              <a:ext cx="56" cy="4320"/>
            </a:xfrm>
            <a:prstGeom prst="rect">
              <a:avLst/>
            </a:prstGeom>
            <a:gradFill rotWithShape="0">
              <a:gsLst>
                <a:gs pos="0">
                  <a:srgbClr val="FAE3B7"/>
                </a:gs>
                <a:gs pos="17999">
                  <a:srgbClr val="A28949"/>
                </a:gs>
                <a:gs pos="31000">
                  <a:srgbClr val="835E17"/>
                </a:gs>
                <a:gs pos="33000">
                  <a:srgbClr val="BD922A"/>
                </a:gs>
                <a:gs pos="37000">
                  <a:srgbClr val="FBE4AE"/>
                </a:gs>
                <a:gs pos="78999">
                  <a:srgbClr val="BD922A"/>
                </a:gs>
                <a:gs pos="87000">
                  <a:srgbClr val="BD922A"/>
                </a:gs>
                <a:gs pos="100000">
                  <a:srgbClr val="FBE4AE"/>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atin typeface="Arial" charset="0"/>
              </a:endParaRPr>
            </a:p>
          </p:txBody>
        </p:sp>
        <p:sp>
          <p:nvSpPr>
            <p:cNvPr id="96311" name="Freeform 55"/>
            <p:cNvSpPr>
              <a:spLocks/>
            </p:cNvSpPr>
            <p:nvPr/>
          </p:nvSpPr>
          <p:spPr bwMode="auto">
            <a:xfrm>
              <a:off x="5013" y="3924"/>
              <a:ext cx="734" cy="390"/>
            </a:xfrm>
            <a:custGeom>
              <a:avLst/>
              <a:gdLst>
                <a:gd name="T0" fmla="*/ 1 w 692"/>
                <a:gd name="T1" fmla="*/ 357 h 378"/>
                <a:gd name="T2" fmla="*/ 109 w 692"/>
                <a:gd name="T3" fmla="*/ 341 h 378"/>
                <a:gd name="T4" fmla="*/ 241 w 692"/>
                <a:gd name="T5" fmla="*/ 305 h 378"/>
                <a:gd name="T6" fmla="*/ 353 w 692"/>
                <a:gd name="T7" fmla="*/ 209 h 378"/>
                <a:gd name="T8" fmla="*/ 429 w 692"/>
                <a:gd name="T9" fmla="*/ 89 h 378"/>
                <a:gd name="T10" fmla="*/ 493 w 692"/>
                <a:gd name="T11" fmla="*/ 17 h 378"/>
                <a:gd name="T12" fmla="*/ 577 w 692"/>
                <a:gd name="T13" fmla="*/ 1 h 378"/>
                <a:gd name="T14" fmla="*/ 629 w 692"/>
                <a:gd name="T15" fmla="*/ 21 h 378"/>
                <a:gd name="T16" fmla="*/ 673 w 692"/>
                <a:gd name="T17" fmla="*/ 65 h 378"/>
                <a:gd name="T18" fmla="*/ 673 w 692"/>
                <a:gd name="T19" fmla="*/ 137 h 378"/>
                <a:gd name="T20" fmla="*/ 561 w 692"/>
                <a:gd name="T21" fmla="*/ 225 h 378"/>
                <a:gd name="T22" fmla="*/ 425 w 692"/>
                <a:gd name="T23" fmla="*/ 297 h 378"/>
                <a:gd name="T24" fmla="*/ 245 w 692"/>
                <a:gd name="T25" fmla="*/ 357 h 378"/>
                <a:gd name="T26" fmla="*/ 113 w 692"/>
                <a:gd name="T27" fmla="*/ 377 h 378"/>
                <a:gd name="T28" fmla="*/ 1 w 692"/>
                <a:gd name="T29" fmla="*/ 357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2" h="378">
                  <a:moveTo>
                    <a:pt x="1" y="357"/>
                  </a:moveTo>
                  <a:cubicBezTo>
                    <a:pt x="0" y="351"/>
                    <a:pt x="69" y="350"/>
                    <a:pt x="109" y="341"/>
                  </a:cubicBezTo>
                  <a:cubicBezTo>
                    <a:pt x="149" y="332"/>
                    <a:pt x="200" y="327"/>
                    <a:pt x="241" y="305"/>
                  </a:cubicBezTo>
                  <a:cubicBezTo>
                    <a:pt x="282" y="283"/>
                    <a:pt x="322" y="245"/>
                    <a:pt x="353" y="209"/>
                  </a:cubicBezTo>
                  <a:cubicBezTo>
                    <a:pt x="384" y="173"/>
                    <a:pt x="406" y="121"/>
                    <a:pt x="429" y="89"/>
                  </a:cubicBezTo>
                  <a:cubicBezTo>
                    <a:pt x="452" y="57"/>
                    <a:pt x="468" y="32"/>
                    <a:pt x="493" y="17"/>
                  </a:cubicBezTo>
                  <a:cubicBezTo>
                    <a:pt x="518" y="2"/>
                    <a:pt x="554" y="0"/>
                    <a:pt x="577" y="1"/>
                  </a:cubicBezTo>
                  <a:cubicBezTo>
                    <a:pt x="600" y="2"/>
                    <a:pt x="613" y="10"/>
                    <a:pt x="629" y="21"/>
                  </a:cubicBezTo>
                  <a:cubicBezTo>
                    <a:pt x="645" y="32"/>
                    <a:pt x="666" y="46"/>
                    <a:pt x="673" y="65"/>
                  </a:cubicBezTo>
                  <a:cubicBezTo>
                    <a:pt x="680" y="84"/>
                    <a:pt x="692" y="110"/>
                    <a:pt x="673" y="137"/>
                  </a:cubicBezTo>
                  <a:cubicBezTo>
                    <a:pt x="654" y="164"/>
                    <a:pt x="602" y="198"/>
                    <a:pt x="561" y="225"/>
                  </a:cubicBezTo>
                  <a:cubicBezTo>
                    <a:pt x="520" y="252"/>
                    <a:pt x="478" y="275"/>
                    <a:pt x="425" y="297"/>
                  </a:cubicBezTo>
                  <a:cubicBezTo>
                    <a:pt x="372" y="319"/>
                    <a:pt x="297" y="344"/>
                    <a:pt x="245" y="357"/>
                  </a:cubicBezTo>
                  <a:cubicBezTo>
                    <a:pt x="193" y="370"/>
                    <a:pt x="156" y="376"/>
                    <a:pt x="113" y="377"/>
                  </a:cubicBezTo>
                  <a:cubicBezTo>
                    <a:pt x="70" y="378"/>
                    <a:pt x="2" y="363"/>
                    <a:pt x="1" y="357"/>
                  </a:cubicBezTo>
                  <a:close/>
                </a:path>
              </a:pathLst>
            </a:custGeom>
            <a:gradFill rotWithShape="0">
              <a:gsLst>
                <a:gs pos="0">
                  <a:schemeClr val="bg1"/>
                </a:gs>
                <a:gs pos="50000">
                  <a:schemeClr val="folHlink"/>
                </a:gs>
                <a:gs pos="100000">
                  <a:schemeClr val="bg1"/>
                </a:gs>
              </a:gsLst>
              <a:lin ang="0" scaled="1"/>
            </a:gradFill>
            <a:ln>
              <a:noFill/>
            </a:ln>
            <a:effectLst/>
            <a:extLs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defRPr/>
              </a:pPr>
              <a:endParaRPr lang="en-US"/>
            </a:p>
          </p:txBody>
        </p:sp>
        <p:sp>
          <p:nvSpPr>
            <p:cNvPr id="3094" name="AutoShape 56"/>
            <p:cNvSpPr>
              <a:spLocks noChangeArrowheads="1"/>
            </p:cNvSpPr>
            <p:nvPr/>
          </p:nvSpPr>
          <p:spPr bwMode="hidden">
            <a:xfrm rot="5400000">
              <a:off x="2724" y="2089"/>
              <a:ext cx="4320" cy="142"/>
            </a:xfrm>
            <a:custGeom>
              <a:avLst/>
              <a:gdLst>
                <a:gd name="T0" fmla="*/ 4259 w 21600"/>
                <a:gd name="T1" fmla="*/ 71 h 21600"/>
                <a:gd name="T2" fmla="*/ 2160 w 21600"/>
                <a:gd name="T3" fmla="*/ 142 h 21600"/>
                <a:gd name="T4" fmla="*/ 61 w 21600"/>
                <a:gd name="T5" fmla="*/ 71 h 21600"/>
                <a:gd name="T6" fmla="*/ 2160 w 21600"/>
                <a:gd name="T7" fmla="*/ 0 h 21600"/>
                <a:gd name="T8" fmla="*/ 0 60000 65536"/>
                <a:gd name="T9" fmla="*/ 0 60000 65536"/>
                <a:gd name="T10" fmla="*/ 0 60000 65536"/>
                <a:gd name="T11" fmla="*/ 0 60000 65536"/>
                <a:gd name="T12" fmla="*/ 2105 w 21600"/>
                <a:gd name="T13" fmla="*/ 2130 h 21600"/>
                <a:gd name="T14" fmla="*/ 19495 w 21600"/>
                <a:gd name="T15" fmla="*/ 19470 h 21600"/>
              </a:gdLst>
              <a:ahLst/>
              <a:cxnLst>
                <a:cxn ang="T8">
                  <a:pos x="T0" y="T1"/>
                </a:cxn>
                <a:cxn ang="T9">
                  <a:pos x="T2" y="T3"/>
                </a:cxn>
                <a:cxn ang="T10">
                  <a:pos x="T4" y="T5"/>
                </a:cxn>
                <a:cxn ang="T11">
                  <a:pos x="T6" y="T7"/>
                </a:cxn>
              </a:cxnLst>
              <a:rect l="T12" t="T13" r="T14" b="T15"/>
              <a:pathLst>
                <a:path w="21600" h="21600">
                  <a:moveTo>
                    <a:pt x="0" y="0"/>
                  </a:moveTo>
                  <a:lnTo>
                    <a:pt x="607" y="21600"/>
                  </a:lnTo>
                  <a:lnTo>
                    <a:pt x="20993" y="21600"/>
                  </a:lnTo>
                  <a:lnTo>
                    <a:pt x="21600" y="0"/>
                  </a:lnTo>
                  <a:lnTo>
                    <a:pt x="0" y="0"/>
                  </a:lnTo>
                  <a:close/>
                </a:path>
              </a:pathLst>
            </a:custGeom>
            <a:gradFill rotWithShape="0">
              <a:gsLst>
                <a:gs pos="0">
                  <a:schemeClr val="bg1"/>
                </a:gs>
                <a:gs pos="100000">
                  <a:schemeClr val="bg2"/>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endParaRPr lang="en-US"/>
            </a:p>
          </p:txBody>
        </p:sp>
      </p:grpSp>
      <p:sp>
        <p:nvSpPr>
          <p:cNvPr id="96313" name="Rectangle 57"/>
          <p:cNvSpPr>
            <a:spLocks noGrp="1" noChangeArrowheads="1"/>
          </p:cNvSpPr>
          <p:nvPr>
            <p:ph type="title"/>
          </p:nvPr>
        </p:nvSpPr>
        <p:spPr bwMode="auto">
          <a:xfrm>
            <a:off x="219075" y="227013"/>
            <a:ext cx="747712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6314" name="Rectangle 58"/>
          <p:cNvSpPr>
            <a:spLocks noGrp="1" noChangeArrowheads="1"/>
          </p:cNvSpPr>
          <p:nvPr>
            <p:ph type="body" idx="1"/>
          </p:nvPr>
        </p:nvSpPr>
        <p:spPr bwMode="auto">
          <a:xfrm>
            <a:off x="263525" y="1598613"/>
            <a:ext cx="7386638" cy="4497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6315" name="Rectangle 59"/>
          <p:cNvSpPr>
            <a:spLocks noGrp="1" noChangeArrowheads="1"/>
          </p:cNvSpPr>
          <p:nvPr>
            <p:ph type="dt" sz="half" idx="2"/>
          </p:nvPr>
        </p:nvSpPr>
        <p:spPr bwMode="auto">
          <a:xfrm>
            <a:off x="301625" y="6242050"/>
            <a:ext cx="1782763"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smtClean="0">
                <a:latin typeface="+mn-lt"/>
              </a:defRPr>
            </a:lvl1pPr>
          </a:lstStyle>
          <a:p>
            <a:pPr>
              <a:defRPr/>
            </a:pPr>
            <a:endParaRPr lang="en-US"/>
          </a:p>
        </p:txBody>
      </p:sp>
      <p:sp>
        <p:nvSpPr>
          <p:cNvPr id="96316" name="Rectangle 60"/>
          <p:cNvSpPr>
            <a:spLocks noGrp="1" noChangeArrowheads="1"/>
          </p:cNvSpPr>
          <p:nvPr>
            <p:ph type="ftr" sz="quarter" idx="3"/>
          </p:nvPr>
        </p:nvSpPr>
        <p:spPr bwMode="auto">
          <a:xfrm>
            <a:off x="2257425" y="6248400"/>
            <a:ext cx="34559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smtClean="0">
                <a:latin typeface="+mn-lt"/>
              </a:defRPr>
            </a:lvl1pPr>
          </a:lstStyle>
          <a:p>
            <a:pPr>
              <a:defRPr/>
            </a:pPr>
            <a:endParaRPr lang="en-US"/>
          </a:p>
        </p:txBody>
      </p:sp>
      <p:sp>
        <p:nvSpPr>
          <p:cNvPr id="96317" name="Rectangle 61"/>
          <p:cNvSpPr>
            <a:spLocks noGrp="1" noChangeArrowheads="1"/>
          </p:cNvSpPr>
          <p:nvPr>
            <p:ph type="sldNum" sz="quarter" idx="4"/>
          </p:nvPr>
        </p:nvSpPr>
        <p:spPr bwMode="auto">
          <a:xfrm>
            <a:off x="5867400" y="6248400"/>
            <a:ext cx="175577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smtClean="0">
                <a:latin typeface="+mn-lt"/>
              </a:defRPr>
            </a:lvl1pPr>
          </a:lstStyle>
          <a:p>
            <a:pPr>
              <a:defRPr/>
            </a:pPr>
            <a:fld id="{BDF4AD5F-9AFB-4BE1-8E05-0B003DA1D6E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32"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96313"/>
                                        </p:tgtEl>
                                        <p:attrNameLst>
                                          <p:attrName>style.visibility</p:attrName>
                                        </p:attrNameLst>
                                      </p:cBhvr>
                                      <p:to>
                                        <p:strVal val="visible"/>
                                      </p:to>
                                    </p:set>
                                    <p:anim calcmode="lin" valueType="num">
                                      <p:cBhvr>
                                        <p:cTn id="7" dur="500" fill="hold"/>
                                        <p:tgtEl>
                                          <p:spTgt spid="96313"/>
                                        </p:tgtEl>
                                        <p:attrNameLst>
                                          <p:attrName>ppt_w</p:attrName>
                                        </p:attrNameLst>
                                      </p:cBhvr>
                                      <p:tavLst>
                                        <p:tav tm="0">
                                          <p:val>
                                            <p:fltVal val="0"/>
                                          </p:val>
                                        </p:tav>
                                        <p:tav tm="100000">
                                          <p:val>
                                            <p:strVal val="#ppt_w"/>
                                          </p:val>
                                        </p:tav>
                                      </p:tavLst>
                                    </p:anim>
                                    <p:anim calcmode="lin" valueType="num">
                                      <p:cBhvr>
                                        <p:cTn id="8" dur="500" fill="hold"/>
                                        <p:tgtEl>
                                          <p:spTgt spid="96313"/>
                                        </p:tgtEl>
                                        <p:attrNameLst>
                                          <p:attrName>ppt_h</p:attrName>
                                        </p:attrNameLst>
                                      </p:cBhvr>
                                      <p:tavLst>
                                        <p:tav tm="0">
                                          <p:val>
                                            <p:fltVal val="0"/>
                                          </p:val>
                                        </p:tav>
                                        <p:tav tm="100000">
                                          <p:val>
                                            <p:strVal val="#ppt_h"/>
                                          </p:val>
                                        </p:tav>
                                      </p:tavLst>
                                    </p:anim>
                                    <p:animEffect transition="in" filter="fade">
                                      <p:cBhvr>
                                        <p:cTn id="9" dur="500"/>
                                        <p:tgtEl>
                                          <p:spTgt spid="96313"/>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6314">
                                            <p:txEl>
                                              <p:pRg st="0" end="0"/>
                                            </p:txEl>
                                          </p:spTgt>
                                        </p:tgtEl>
                                        <p:attrNameLst>
                                          <p:attrName>style.visibility</p:attrName>
                                        </p:attrNameLst>
                                      </p:cBhvr>
                                      <p:to>
                                        <p:strVal val="visible"/>
                                      </p:to>
                                    </p:set>
                                    <p:animEffect transition="in" filter="fade">
                                      <p:cBhvr>
                                        <p:cTn id="14" dur="1000">
                                          <p:stCondLst>
                                            <p:cond delay="0"/>
                                          </p:stCondLst>
                                        </p:cTn>
                                        <p:tgtEl>
                                          <p:spTgt spid="96314">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96314">
                                            <p:txEl>
                                              <p:pRg st="1" end="1"/>
                                            </p:txEl>
                                          </p:spTgt>
                                        </p:tgtEl>
                                        <p:attrNameLst>
                                          <p:attrName>style.visibility</p:attrName>
                                        </p:attrNameLst>
                                      </p:cBhvr>
                                      <p:to>
                                        <p:strVal val="visible"/>
                                      </p:to>
                                    </p:set>
                                    <p:animEffect transition="in" filter="fade">
                                      <p:cBhvr>
                                        <p:cTn id="17" dur="1000">
                                          <p:stCondLst>
                                            <p:cond delay="0"/>
                                          </p:stCondLst>
                                        </p:cTn>
                                        <p:tgtEl>
                                          <p:spTgt spid="96314">
                                            <p:txEl>
                                              <p:pRg st="1" end="1"/>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6314">
                                            <p:txEl>
                                              <p:pRg st="2" end="2"/>
                                            </p:txEl>
                                          </p:spTgt>
                                        </p:tgtEl>
                                        <p:attrNameLst>
                                          <p:attrName>style.visibility</p:attrName>
                                        </p:attrNameLst>
                                      </p:cBhvr>
                                      <p:to>
                                        <p:strVal val="visible"/>
                                      </p:to>
                                    </p:set>
                                    <p:animEffect transition="in" filter="fade">
                                      <p:cBhvr>
                                        <p:cTn id="20" dur="1000">
                                          <p:stCondLst>
                                            <p:cond delay="0"/>
                                          </p:stCondLst>
                                        </p:cTn>
                                        <p:tgtEl>
                                          <p:spTgt spid="96314">
                                            <p:txEl>
                                              <p:pRg st="2" end="2"/>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96314">
                                            <p:txEl>
                                              <p:pRg st="3" end="3"/>
                                            </p:txEl>
                                          </p:spTgt>
                                        </p:tgtEl>
                                        <p:attrNameLst>
                                          <p:attrName>style.visibility</p:attrName>
                                        </p:attrNameLst>
                                      </p:cBhvr>
                                      <p:to>
                                        <p:strVal val="visible"/>
                                      </p:to>
                                    </p:set>
                                    <p:animEffect transition="in" filter="fade">
                                      <p:cBhvr>
                                        <p:cTn id="23" dur="1000">
                                          <p:stCondLst>
                                            <p:cond delay="0"/>
                                          </p:stCondLst>
                                        </p:cTn>
                                        <p:tgtEl>
                                          <p:spTgt spid="96314">
                                            <p:txEl>
                                              <p:pRg st="3" end="3"/>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96314">
                                            <p:txEl>
                                              <p:pRg st="4" end="4"/>
                                            </p:txEl>
                                          </p:spTgt>
                                        </p:tgtEl>
                                        <p:attrNameLst>
                                          <p:attrName>style.visibility</p:attrName>
                                        </p:attrNameLst>
                                      </p:cBhvr>
                                      <p:to>
                                        <p:strVal val="visible"/>
                                      </p:to>
                                    </p:set>
                                    <p:animEffect transition="in" filter="fade">
                                      <p:cBhvr>
                                        <p:cTn id="26" dur="1000">
                                          <p:stCondLst>
                                            <p:cond delay="0"/>
                                          </p:stCondLst>
                                        </p:cTn>
                                        <p:tgtEl>
                                          <p:spTgt spid="963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313" grpId="0"/>
      <p:bldP spid="96314" grpId="0" build="p">
        <p:tmplLst>
          <p:tmpl lvl="1">
            <p:tnLst>
              <p:par>
                <p:cTn presetID="10" presetClass="entr" presetSubtype="0" fill="hold" nodeType="clickEffect">
                  <p:stCondLst>
                    <p:cond delay="0"/>
                  </p:stCondLst>
                  <p:childTnLst>
                    <p:set>
                      <p:cBhvr>
                        <p:cTn dur="1" fill="hold">
                          <p:stCondLst>
                            <p:cond delay="0"/>
                          </p:stCondLst>
                        </p:cTn>
                        <p:tgtEl>
                          <p:spTgt spid="96314"/>
                        </p:tgtEl>
                        <p:attrNameLst>
                          <p:attrName>style.visibility</p:attrName>
                        </p:attrNameLst>
                      </p:cBhvr>
                      <p:to>
                        <p:strVal val="visible"/>
                      </p:to>
                    </p:set>
                    <p:animEffect transition="in" filter="fade">
                      <p:cBhvr>
                        <p:cTn dur="1000">
                          <p:stCondLst>
                            <p:cond delay="0"/>
                          </p:stCondLst>
                        </p:cTn>
                        <p:tgtEl>
                          <p:spTgt spid="96314"/>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96314"/>
                        </p:tgtEl>
                        <p:attrNameLst>
                          <p:attrName>style.visibility</p:attrName>
                        </p:attrNameLst>
                      </p:cBhvr>
                      <p:to>
                        <p:strVal val="visible"/>
                      </p:to>
                    </p:set>
                    <p:animEffect transition="in" filter="fade">
                      <p:cBhvr>
                        <p:cTn dur="1000">
                          <p:stCondLst>
                            <p:cond delay="0"/>
                          </p:stCondLst>
                        </p:cTn>
                        <p:tgtEl>
                          <p:spTgt spid="96314"/>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96314"/>
                        </p:tgtEl>
                        <p:attrNameLst>
                          <p:attrName>style.visibility</p:attrName>
                        </p:attrNameLst>
                      </p:cBhvr>
                      <p:to>
                        <p:strVal val="visible"/>
                      </p:to>
                    </p:set>
                    <p:animEffect transition="in" filter="fade">
                      <p:cBhvr>
                        <p:cTn dur="1000">
                          <p:stCondLst>
                            <p:cond delay="0"/>
                          </p:stCondLst>
                        </p:cTn>
                        <p:tgtEl>
                          <p:spTgt spid="96314"/>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96314"/>
                        </p:tgtEl>
                        <p:attrNameLst>
                          <p:attrName>style.visibility</p:attrName>
                        </p:attrNameLst>
                      </p:cBhvr>
                      <p:to>
                        <p:strVal val="visible"/>
                      </p:to>
                    </p:set>
                    <p:animEffect transition="in" filter="fade">
                      <p:cBhvr>
                        <p:cTn dur="1000">
                          <p:stCondLst>
                            <p:cond delay="0"/>
                          </p:stCondLst>
                        </p:cTn>
                        <p:tgtEl>
                          <p:spTgt spid="96314"/>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96314"/>
                        </p:tgtEl>
                        <p:attrNameLst>
                          <p:attrName>style.visibility</p:attrName>
                        </p:attrNameLst>
                      </p:cBhvr>
                      <p:to>
                        <p:strVal val="visible"/>
                      </p:to>
                    </p:set>
                    <p:animEffect transition="in" filter="fade">
                      <p:cBhvr>
                        <p:cTn dur="1000">
                          <p:stCondLst>
                            <p:cond delay="0"/>
                          </p:stCondLst>
                        </p:cTn>
                        <p:tgtEl>
                          <p:spTgt spid="96314"/>
                        </p:tgtEl>
                      </p:cBhvr>
                    </p:animEffect>
                  </p:childTnLst>
                </p:cTn>
              </p:par>
            </p:tnLst>
          </p:tmpl>
        </p:tmplLst>
      </p:bldP>
    </p:bldLst>
  </p:timing>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cs typeface="Arial" charset="0"/>
        </a:defRPr>
      </a:lvl2pPr>
      <a:lvl3pPr algn="l" rtl="0" eaLnBrk="0" fontAlgn="base" hangingPunct="0">
        <a:spcBef>
          <a:spcPct val="0"/>
        </a:spcBef>
        <a:spcAft>
          <a:spcPct val="0"/>
        </a:spcAft>
        <a:defRPr sz="4000">
          <a:solidFill>
            <a:schemeClr val="tx2"/>
          </a:solidFill>
          <a:latin typeface="Arial" charset="0"/>
          <a:cs typeface="Arial" charset="0"/>
        </a:defRPr>
      </a:lvl3pPr>
      <a:lvl4pPr algn="l" rtl="0" eaLnBrk="0" fontAlgn="base" hangingPunct="0">
        <a:spcBef>
          <a:spcPct val="0"/>
        </a:spcBef>
        <a:spcAft>
          <a:spcPct val="0"/>
        </a:spcAft>
        <a:defRPr sz="4000">
          <a:solidFill>
            <a:schemeClr val="tx2"/>
          </a:solidFill>
          <a:latin typeface="Arial" charset="0"/>
          <a:cs typeface="Arial" charset="0"/>
        </a:defRPr>
      </a:lvl4pPr>
      <a:lvl5pPr algn="l" rtl="0" eaLnBrk="0" fontAlgn="base" hangingPunct="0">
        <a:spcBef>
          <a:spcPct val="0"/>
        </a:spcBef>
        <a:spcAft>
          <a:spcPct val="0"/>
        </a:spcAft>
        <a:defRPr sz="4000">
          <a:solidFill>
            <a:schemeClr val="tx2"/>
          </a:solidFill>
          <a:latin typeface="Arial" charset="0"/>
          <a:cs typeface="Arial" charset="0"/>
        </a:defRPr>
      </a:lvl5pPr>
      <a:lvl6pPr marL="457200" algn="l" rtl="0" fontAlgn="base">
        <a:spcBef>
          <a:spcPct val="0"/>
        </a:spcBef>
        <a:spcAft>
          <a:spcPct val="0"/>
        </a:spcAft>
        <a:defRPr sz="4000">
          <a:solidFill>
            <a:schemeClr val="tx2"/>
          </a:solidFill>
          <a:latin typeface="Arial" charset="0"/>
          <a:cs typeface="Arial" charset="0"/>
        </a:defRPr>
      </a:lvl6pPr>
      <a:lvl7pPr marL="914400" algn="l" rtl="0" fontAlgn="base">
        <a:spcBef>
          <a:spcPct val="0"/>
        </a:spcBef>
        <a:spcAft>
          <a:spcPct val="0"/>
        </a:spcAft>
        <a:defRPr sz="4000">
          <a:solidFill>
            <a:schemeClr val="tx2"/>
          </a:solidFill>
          <a:latin typeface="Arial" charset="0"/>
          <a:cs typeface="Arial" charset="0"/>
        </a:defRPr>
      </a:lvl7pPr>
      <a:lvl8pPr marL="1371600" algn="l" rtl="0" fontAlgn="base">
        <a:spcBef>
          <a:spcPct val="0"/>
        </a:spcBef>
        <a:spcAft>
          <a:spcPct val="0"/>
        </a:spcAft>
        <a:defRPr sz="4000">
          <a:solidFill>
            <a:schemeClr val="tx2"/>
          </a:solidFill>
          <a:latin typeface="Arial" charset="0"/>
          <a:cs typeface="Arial" charset="0"/>
        </a:defRPr>
      </a:lvl8pPr>
      <a:lvl9pPr marL="1828800" algn="l" rtl="0" fontAlgn="base">
        <a:spcBef>
          <a:spcPct val="0"/>
        </a:spcBef>
        <a:spcAft>
          <a:spcPct val="0"/>
        </a:spcAft>
        <a:defRPr sz="40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80000"/>
        <a:buBlip>
          <a:blip r:embed="rId17"/>
        </a:buBlip>
        <a:defRPr sz="2800">
          <a:solidFill>
            <a:schemeClr val="tx1"/>
          </a:solidFill>
          <a:latin typeface="+mn-lt"/>
          <a:cs typeface="+mn-cs"/>
        </a:defRPr>
      </a:lvl2pPr>
      <a:lvl3pPr marL="1143000" indent="-228600" algn="l" rtl="0" eaLnBrk="0" fontAlgn="base" hangingPunct="0">
        <a:spcBef>
          <a:spcPct val="20000"/>
        </a:spcBef>
        <a:spcAft>
          <a:spcPct val="0"/>
        </a:spcAft>
        <a:buSzPct val="70000"/>
        <a:buBlip>
          <a:blip r:embed="rId18"/>
        </a:buBlip>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3.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4.emf"/></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6.xml"/><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p:cNvSpPr>
            <a:spLocks noGrp="1" noChangeArrowheads="1"/>
          </p:cNvSpPr>
          <p:nvPr>
            <p:ph type="body" idx="1"/>
          </p:nvPr>
        </p:nvSpPr>
        <p:spPr>
          <a:xfrm>
            <a:off x="762000" y="685800"/>
            <a:ext cx="7772400" cy="4114800"/>
          </a:xfrm>
        </p:spPr>
        <p:txBody>
          <a:bodyPr/>
          <a:lstStyle/>
          <a:p>
            <a:pPr algn="ctr" eaLnBrk="1" hangingPunct="1">
              <a:lnSpc>
                <a:spcPct val="90000"/>
              </a:lnSpc>
              <a:buFontTx/>
              <a:buNone/>
            </a:pPr>
            <a:r>
              <a:rPr lang="en-GB" sz="5400" smtClean="0">
                <a:latin typeface="Forte" pitchFamily="66" charset="0"/>
              </a:rPr>
              <a:t>HARMFUL TRADITIONAL PRACTICES AFFECTING THE HEALTH OF CHILDREN</a:t>
            </a:r>
          </a:p>
          <a:p>
            <a:pPr algn="ctr" eaLnBrk="1" hangingPunct="1">
              <a:lnSpc>
                <a:spcPct val="90000"/>
              </a:lnSpc>
              <a:buFontTx/>
              <a:buNone/>
            </a:pPr>
            <a:r>
              <a:rPr lang="en-GB" sz="5400" smtClean="0">
                <a:solidFill>
                  <a:srgbClr val="33CC33"/>
                </a:solidFill>
                <a:latin typeface="Forte" pitchFamily="66" charset="0"/>
              </a:rPr>
              <a:t>a GROUP E PRESENTATION.</a:t>
            </a:r>
          </a:p>
        </p:txBody>
      </p:sp>
    </p:spTree>
  </p:cSld>
  <p:clrMapOvr>
    <a:masterClrMapping/>
  </p:clrMapOvr>
  <p:transition advTm="15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defRPr/>
            </a:pPr>
            <a:r>
              <a:rPr lang="en-US" i="1" smtClean="0">
                <a:latin typeface="Algerian" pitchFamily="82" charset="0"/>
              </a:rPr>
              <a:t>REASONS FOR FGC</a:t>
            </a:r>
          </a:p>
        </p:txBody>
      </p:sp>
      <p:sp>
        <p:nvSpPr>
          <p:cNvPr id="16387" name="Rectangle 3"/>
          <p:cNvSpPr>
            <a:spLocks noGrp="1" noChangeArrowheads="1"/>
          </p:cNvSpPr>
          <p:nvPr>
            <p:ph type="body" idx="1"/>
          </p:nvPr>
        </p:nvSpPr>
        <p:spPr/>
        <p:txBody>
          <a:bodyPr/>
          <a:lstStyle/>
          <a:p>
            <a:pPr marL="609600" indent="-609600" eaLnBrk="1" hangingPunct="1">
              <a:buFontTx/>
              <a:buNone/>
            </a:pPr>
            <a:r>
              <a:rPr lang="en-US" sz="4000" smtClean="0">
                <a:solidFill>
                  <a:srgbClr val="990033"/>
                </a:solidFill>
              </a:rPr>
              <a:t>“Coming of age” of the girl child</a:t>
            </a:r>
          </a:p>
          <a:p>
            <a:pPr marL="609600" indent="-609600" eaLnBrk="1" hangingPunct="1"/>
            <a:endParaRPr lang="en-US" sz="4000" smtClean="0">
              <a:solidFill>
                <a:srgbClr val="990033"/>
              </a:solidFill>
            </a:endParaRPr>
          </a:p>
          <a:p>
            <a:pPr marL="609600" indent="-609600" eaLnBrk="1" hangingPunct="1">
              <a:buFontTx/>
              <a:buNone/>
            </a:pPr>
            <a:r>
              <a:rPr lang="en-US" sz="4000" smtClean="0">
                <a:solidFill>
                  <a:srgbClr val="990033"/>
                </a:solidFill>
              </a:rPr>
              <a:t>Controlling of female sexuality ensuring virginity before; and chastity after marriage</a:t>
            </a:r>
          </a:p>
        </p:txBody>
      </p:sp>
    </p:spTree>
  </p:cSld>
  <p:clrMapOvr>
    <a:masterClrMapping/>
  </p:clrMapOvr>
  <p:transition advTm="15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en-US" smtClean="0"/>
              <a:t>PUBLIC HEALTH BURDEN</a:t>
            </a:r>
          </a:p>
        </p:txBody>
      </p:sp>
      <p:sp>
        <p:nvSpPr>
          <p:cNvPr id="17411" name="Rectangle 3"/>
          <p:cNvSpPr>
            <a:spLocks noGrp="1" noChangeArrowheads="1"/>
          </p:cNvSpPr>
          <p:nvPr>
            <p:ph type="body" idx="1"/>
          </p:nvPr>
        </p:nvSpPr>
        <p:spPr/>
        <p:txBody>
          <a:bodyPr/>
          <a:lstStyle/>
          <a:p>
            <a:pPr eaLnBrk="1" hangingPunct="1">
              <a:buClr>
                <a:srgbClr val="FF5050"/>
              </a:buClr>
              <a:buFont typeface="Wingdings" pitchFamily="2" charset="2"/>
              <a:buChar char="ü"/>
            </a:pPr>
            <a:r>
              <a:rPr lang="en-US" sz="2800" smtClean="0"/>
              <a:t>2 Million girls estimated to be at risk annually.</a:t>
            </a:r>
          </a:p>
          <a:p>
            <a:pPr eaLnBrk="1" hangingPunct="1">
              <a:buClr>
                <a:srgbClr val="FF5050"/>
              </a:buClr>
              <a:buFont typeface="Wingdings" pitchFamily="2" charset="2"/>
              <a:buChar char="ü"/>
            </a:pPr>
            <a:r>
              <a:rPr lang="en-US" sz="2800" smtClean="0"/>
              <a:t>Practiced in at least 28 of 43 African countries + ethnic groups in Arabian peninsula, Malaysia and immigrant populations in Australia, Canada, England, France…</a:t>
            </a:r>
          </a:p>
          <a:p>
            <a:pPr eaLnBrk="1" hangingPunct="1">
              <a:buClr>
                <a:srgbClr val="FF5050"/>
              </a:buClr>
              <a:buFont typeface="Wingdings" pitchFamily="2" charset="2"/>
              <a:buChar char="ü"/>
            </a:pPr>
            <a:r>
              <a:rPr lang="en-US" sz="2800" smtClean="0"/>
              <a:t>Prevalence varies from 98% in Somalia to 5% in Uganda</a:t>
            </a:r>
          </a:p>
          <a:p>
            <a:pPr eaLnBrk="1" hangingPunct="1">
              <a:buClr>
                <a:srgbClr val="FF5050"/>
              </a:buClr>
              <a:buFont typeface="Wingdings" pitchFamily="2" charset="2"/>
              <a:buChar char="ü"/>
            </a:pPr>
            <a:r>
              <a:rPr lang="en-US" sz="2800" smtClean="0"/>
              <a:t>Risk of HIV/AIDS Amplified.</a:t>
            </a:r>
          </a:p>
          <a:p>
            <a:pPr eaLnBrk="1" hangingPunct="1">
              <a:buClr>
                <a:srgbClr val="FF5050"/>
              </a:buClr>
              <a:buFont typeface="Wingdings" pitchFamily="2" charset="2"/>
              <a:buChar char="ü"/>
            </a:pPr>
            <a:endParaRPr lang="en-US" sz="2800" smtClean="0"/>
          </a:p>
          <a:p>
            <a:pPr eaLnBrk="1" hangingPunct="1"/>
            <a:endParaRPr lang="en-US" sz="2800" smtClean="0"/>
          </a:p>
        </p:txBody>
      </p:sp>
    </p:spTree>
  </p:cSld>
  <p:clrMapOvr>
    <a:masterClrMapping/>
  </p:clrMapOvr>
  <p:transition advTm="15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en-US" smtClean="0">
                <a:latin typeface="Algerian" pitchFamily="82" charset="0"/>
              </a:rPr>
              <a:t>FORMS OF FGC</a:t>
            </a:r>
          </a:p>
        </p:txBody>
      </p:sp>
      <p:sp>
        <p:nvSpPr>
          <p:cNvPr id="18435" name="Rectangle 3"/>
          <p:cNvSpPr>
            <a:spLocks noGrp="1" noChangeArrowheads="1"/>
          </p:cNvSpPr>
          <p:nvPr>
            <p:ph type="body" idx="1"/>
          </p:nvPr>
        </p:nvSpPr>
        <p:spPr/>
        <p:txBody>
          <a:bodyPr/>
          <a:lstStyle/>
          <a:p>
            <a:pPr eaLnBrk="1" hangingPunct="1">
              <a:buFontTx/>
              <a:buBlip>
                <a:blip r:embed="rId2"/>
              </a:buBlip>
            </a:pPr>
            <a:r>
              <a:rPr lang="en-US" sz="4000" b="1" i="1" smtClean="0"/>
              <a:t>CIRCUMSICION OR SUNNA</a:t>
            </a:r>
          </a:p>
          <a:p>
            <a:pPr eaLnBrk="1" hangingPunct="1">
              <a:buFontTx/>
              <a:buBlip>
                <a:blip r:embed="rId2"/>
              </a:buBlip>
            </a:pPr>
            <a:r>
              <a:rPr lang="en-US" sz="4000" b="1" i="1" smtClean="0"/>
              <a:t>EXCISION / CLITORIDECTOMY</a:t>
            </a:r>
          </a:p>
          <a:p>
            <a:pPr eaLnBrk="1" hangingPunct="1">
              <a:buFontTx/>
              <a:buBlip>
                <a:blip r:embed="rId2"/>
              </a:buBlip>
            </a:pPr>
            <a:r>
              <a:rPr lang="en-US" sz="4000" b="1" i="1" smtClean="0"/>
              <a:t>INFIBULATION/PHARAONIC CIRCUMCISION</a:t>
            </a:r>
          </a:p>
          <a:p>
            <a:pPr eaLnBrk="1" hangingPunct="1">
              <a:buFontTx/>
              <a:buBlip>
                <a:blip r:embed="rId2"/>
              </a:buBlip>
            </a:pPr>
            <a:r>
              <a:rPr lang="en-US" sz="4000" b="1" i="1" smtClean="0"/>
              <a:t>VARIANT – PITTA PATTA ABORIGENES</a:t>
            </a:r>
          </a:p>
          <a:p>
            <a:pPr eaLnBrk="1" hangingPunct="1"/>
            <a:endParaRPr lang="en-US" sz="4000" b="1" i="1" smtClean="0"/>
          </a:p>
        </p:txBody>
      </p:sp>
    </p:spTree>
  </p:cSld>
  <p:clrMapOvr>
    <a:masterClrMapping/>
  </p:clrMapOvr>
  <p:transition advTm="15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en-US" smtClean="0">
                <a:latin typeface="Algerian" pitchFamily="82" charset="0"/>
              </a:rPr>
              <a:t>WHO 1995 CLASSIFICATION</a:t>
            </a:r>
          </a:p>
        </p:txBody>
      </p:sp>
      <p:graphicFrame>
        <p:nvGraphicFramePr>
          <p:cNvPr id="50217" name="Group 41"/>
          <p:cNvGraphicFramePr>
            <a:graphicFrameLocks noGrp="1"/>
          </p:cNvGraphicFramePr>
          <p:nvPr>
            <p:ph idx="1"/>
          </p:nvPr>
        </p:nvGraphicFramePr>
        <p:xfrm>
          <a:off x="685800" y="1371600"/>
          <a:ext cx="7848600" cy="5478463"/>
        </p:xfrm>
        <a:graphic>
          <a:graphicData uri="http://schemas.openxmlformats.org/drawingml/2006/table">
            <a:tbl>
              <a:tblPr/>
              <a:tblGrid>
                <a:gridCol w="3924300"/>
                <a:gridCol w="3924300"/>
              </a:tblGrid>
              <a:tr h="1123885">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smtClean="0">
                          <a:ln>
                            <a:noFill/>
                          </a:ln>
                          <a:solidFill>
                            <a:schemeClr val="tx1"/>
                          </a:solidFill>
                          <a:effectLst/>
                          <a:latin typeface="Arial" charset="0"/>
                          <a:cs typeface="Arial" charset="0"/>
                        </a:rPr>
                        <a:t>TYPE I</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smtClean="0">
                          <a:ln>
                            <a:noFill/>
                          </a:ln>
                          <a:solidFill>
                            <a:schemeClr val="tx1"/>
                          </a:solidFill>
                          <a:effectLst/>
                          <a:latin typeface="Arial" charset="0"/>
                          <a:cs typeface="Arial" charset="0"/>
                        </a:rPr>
                        <a:t>Excision of clitoral hood with/without removal of part/all of clitoris</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3885">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smtClean="0">
                          <a:ln>
                            <a:noFill/>
                          </a:ln>
                          <a:solidFill>
                            <a:schemeClr val="tx1"/>
                          </a:solidFill>
                          <a:effectLst/>
                          <a:latin typeface="Arial" charset="0"/>
                          <a:cs typeface="Arial" charset="0"/>
                        </a:rPr>
                        <a:t>TYPE II</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smtClean="0">
                          <a:ln>
                            <a:noFill/>
                          </a:ln>
                          <a:solidFill>
                            <a:schemeClr val="tx1"/>
                          </a:solidFill>
                          <a:effectLst/>
                          <a:latin typeface="Arial" charset="0"/>
                          <a:cs typeface="Arial" charset="0"/>
                        </a:rPr>
                        <a:t>Removal of clitoris + part/ all of the labia minora</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15347">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smtClean="0">
                          <a:ln>
                            <a:noFill/>
                          </a:ln>
                          <a:solidFill>
                            <a:schemeClr val="tx1"/>
                          </a:solidFill>
                          <a:effectLst/>
                          <a:latin typeface="Arial" charset="0"/>
                          <a:cs typeface="Arial" charset="0"/>
                        </a:rPr>
                        <a:t>TYPE III</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smtClean="0">
                          <a:ln>
                            <a:noFill/>
                          </a:ln>
                          <a:solidFill>
                            <a:schemeClr val="tx1"/>
                          </a:solidFill>
                          <a:effectLst/>
                          <a:latin typeface="Arial" charset="0"/>
                          <a:cs typeface="Arial" charset="0"/>
                        </a:rPr>
                        <a:t>Infibulation – removal of part/all of the external genitalia + stitching or narrowing of vaginal opening leaving small hole for urine &amp; menstrual flow</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15347">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smtClean="0">
                          <a:ln>
                            <a:noFill/>
                          </a:ln>
                          <a:solidFill>
                            <a:schemeClr val="tx1"/>
                          </a:solidFill>
                          <a:effectLst/>
                          <a:latin typeface="Arial" charset="0"/>
                          <a:cs typeface="Arial" charset="0"/>
                        </a:rPr>
                        <a:t>TYPE IV</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Tx/>
                        <a:buFontTx/>
                        <a:buNone/>
                        <a:tabLst/>
                      </a:pPr>
                      <a:r>
                        <a:rPr kumimoji="0" lang="en-US" sz="2000" b="0" i="0" u="none" strike="noStrike" cap="none" normalizeH="0" baseline="0" smtClean="0">
                          <a:ln>
                            <a:noFill/>
                          </a:ln>
                          <a:solidFill>
                            <a:schemeClr val="tx1"/>
                          </a:solidFill>
                          <a:effectLst/>
                          <a:latin typeface="Arial" charset="0"/>
                          <a:cs typeface="Arial" charset="0"/>
                        </a:rPr>
                        <a:t>Unclassified: all other operations in the female genitalia including pricking, piercing, stretching, cauterization, scraping (angurya cut), gishiri cut…</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advTm="15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defRPr/>
            </a:pPr>
            <a:r>
              <a:rPr lang="en-US" smtClean="0">
                <a:latin typeface="Algerian" pitchFamily="82" charset="0"/>
              </a:rPr>
              <a:t>PROCEDURE</a:t>
            </a:r>
          </a:p>
        </p:txBody>
      </p:sp>
      <p:sp>
        <p:nvSpPr>
          <p:cNvPr id="20483" name="Rectangle 3"/>
          <p:cNvSpPr>
            <a:spLocks noGrp="1" noChangeArrowheads="1"/>
          </p:cNvSpPr>
          <p:nvPr>
            <p:ph type="body" idx="1"/>
          </p:nvPr>
        </p:nvSpPr>
        <p:spPr>
          <a:xfrm>
            <a:off x="457200" y="1295400"/>
            <a:ext cx="8229600" cy="4495800"/>
          </a:xfrm>
        </p:spPr>
        <p:txBody>
          <a:bodyPr/>
          <a:lstStyle/>
          <a:p>
            <a:pPr eaLnBrk="1" hangingPunct="1">
              <a:lnSpc>
                <a:spcPct val="80000"/>
              </a:lnSpc>
              <a:buFontTx/>
              <a:buBlip>
                <a:blip r:embed="rId2"/>
              </a:buBlip>
            </a:pPr>
            <a:r>
              <a:rPr lang="en-US" smtClean="0">
                <a:latin typeface="Agency FB" pitchFamily="34" charset="0"/>
              </a:rPr>
              <a:t>Payment prior in cash/kind to excisor</a:t>
            </a:r>
          </a:p>
          <a:p>
            <a:pPr eaLnBrk="1" hangingPunct="1">
              <a:lnSpc>
                <a:spcPct val="80000"/>
              </a:lnSpc>
              <a:buFontTx/>
              <a:buBlip>
                <a:blip r:embed="rId2"/>
              </a:buBlip>
            </a:pPr>
            <a:r>
              <a:rPr lang="en-US" smtClean="0">
                <a:latin typeface="Agency FB" pitchFamily="34" charset="0"/>
              </a:rPr>
              <a:t>Typically lasts 10-30mins depending on type</a:t>
            </a:r>
          </a:p>
          <a:p>
            <a:pPr eaLnBrk="1" hangingPunct="1">
              <a:lnSpc>
                <a:spcPct val="80000"/>
              </a:lnSpc>
              <a:buFontTx/>
              <a:buBlip>
                <a:blip r:embed="rId2"/>
              </a:buBlip>
            </a:pPr>
            <a:r>
              <a:rPr lang="en-US" smtClean="0">
                <a:latin typeface="Agency FB" pitchFamily="34" charset="0"/>
              </a:rPr>
              <a:t>No anaesthetic administered</a:t>
            </a:r>
          </a:p>
          <a:p>
            <a:pPr eaLnBrk="1" hangingPunct="1">
              <a:lnSpc>
                <a:spcPct val="80000"/>
              </a:lnSpc>
              <a:buFontTx/>
              <a:buBlip>
                <a:blip r:embed="rId2"/>
              </a:buBlip>
            </a:pPr>
            <a:r>
              <a:rPr lang="en-US" smtClean="0">
                <a:latin typeface="Agency FB" pitchFamily="34" charset="0"/>
              </a:rPr>
              <a:t>Child is held down by 3-4 women</a:t>
            </a:r>
          </a:p>
          <a:p>
            <a:pPr eaLnBrk="1" hangingPunct="1">
              <a:lnSpc>
                <a:spcPct val="80000"/>
              </a:lnSpc>
              <a:buFontTx/>
              <a:buBlip>
                <a:blip r:embed="rId2"/>
              </a:buBlip>
            </a:pPr>
            <a:r>
              <a:rPr lang="en-US" smtClean="0">
                <a:latin typeface="Agency FB" pitchFamily="34" charset="0"/>
              </a:rPr>
              <a:t>Wound is treated by applying mixtures of local herbs, earth, cow dung, ash or shea butter</a:t>
            </a:r>
          </a:p>
          <a:p>
            <a:pPr eaLnBrk="1" hangingPunct="1">
              <a:lnSpc>
                <a:spcPct val="80000"/>
              </a:lnSpc>
              <a:buFontTx/>
              <a:buBlip>
                <a:blip r:embed="rId2"/>
              </a:buBlip>
            </a:pPr>
            <a:r>
              <a:rPr lang="en-US" smtClean="0">
                <a:latin typeface="Agency FB" pitchFamily="34" charset="0"/>
              </a:rPr>
              <a:t>In infibulation, child’s legs are bound together for up to 40 days in some cases</a:t>
            </a:r>
          </a:p>
          <a:p>
            <a:pPr eaLnBrk="1" hangingPunct="1">
              <a:lnSpc>
                <a:spcPct val="80000"/>
              </a:lnSpc>
              <a:buFontTx/>
              <a:buNone/>
            </a:pPr>
            <a:r>
              <a:rPr lang="en-US" u="sng" smtClean="0">
                <a:latin typeface="Agency FB" pitchFamily="34" charset="0"/>
              </a:rPr>
              <a:t>THE PARADOX OF FGC</a:t>
            </a:r>
          </a:p>
          <a:p>
            <a:pPr eaLnBrk="1" hangingPunct="1">
              <a:lnSpc>
                <a:spcPct val="80000"/>
              </a:lnSpc>
              <a:buFontTx/>
              <a:buNone/>
            </a:pPr>
            <a:r>
              <a:rPr lang="en-US" smtClean="0">
                <a:latin typeface="Agency FB" pitchFamily="34" charset="0"/>
              </a:rPr>
              <a:t>Any complications arising from the procedure (including death) is attributed to evil spirits, the child’s ill fate etc – NOT THE EXCISORS RESPONSIBILITY!!!</a:t>
            </a:r>
          </a:p>
        </p:txBody>
      </p:sp>
    </p:spTree>
  </p:cSld>
  <p:clrMapOvr>
    <a:masterClrMapping/>
  </p:clrMapOvr>
  <p:transition advTm="15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8" name="Rectangle 10"/>
          <p:cNvSpPr>
            <a:spLocks noGrp="1" noChangeArrowheads="1"/>
          </p:cNvSpPr>
          <p:nvPr>
            <p:ph type="title"/>
          </p:nvPr>
        </p:nvSpPr>
        <p:spPr/>
        <p:txBody>
          <a:bodyPr/>
          <a:lstStyle/>
          <a:p>
            <a:pPr eaLnBrk="1" hangingPunct="1">
              <a:defRPr/>
            </a:pPr>
            <a:r>
              <a:rPr lang="en-US" smtClean="0">
                <a:latin typeface="Algerian" pitchFamily="82" charset="0"/>
              </a:rPr>
              <a:t>EARLY MARRIAGE &amp; DOWRY</a:t>
            </a:r>
          </a:p>
        </p:txBody>
      </p:sp>
      <p:sp>
        <p:nvSpPr>
          <p:cNvPr id="21507" name="Rectangle 8"/>
          <p:cNvSpPr>
            <a:spLocks noGrp="1" noChangeArrowheads="1"/>
          </p:cNvSpPr>
          <p:nvPr>
            <p:ph type="body" idx="1"/>
          </p:nvPr>
        </p:nvSpPr>
        <p:spPr/>
        <p:txBody>
          <a:bodyPr/>
          <a:lstStyle/>
          <a:p>
            <a:pPr eaLnBrk="1" hangingPunct="1">
              <a:buFontTx/>
              <a:buNone/>
            </a:pPr>
            <a:endParaRPr lang="en-US" smtClean="0"/>
          </a:p>
          <a:p>
            <a:pPr eaLnBrk="1" hangingPunct="1">
              <a:buFontTx/>
              <a:buBlip>
                <a:blip r:embed="rId2"/>
              </a:buBlip>
            </a:pPr>
            <a:r>
              <a:rPr lang="en-US" sz="3600" smtClean="0">
                <a:latin typeface="Agency FB" pitchFamily="34" charset="0"/>
              </a:rPr>
              <a:t>Many begin from betrothal at birth</a:t>
            </a:r>
          </a:p>
          <a:p>
            <a:pPr eaLnBrk="1" hangingPunct="1">
              <a:buFontTx/>
              <a:buBlip>
                <a:blip r:embed="rId2"/>
              </a:buBlip>
            </a:pPr>
            <a:r>
              <a:rPr lang="en-US" sz="3600" smtClean="0">
                <a:latin typeface="Agency FB" pitchFamily="34" charset="0"/>
              </a:rPr>
              <a:t>As young as 9-12 yr olds given in marriage</a:t>
            </a:r>
          </a:p>
          <a:p>
            <a:pPr eaLnBrk="1" hangingPunct="1">
              <a:buFontTx/>
              <a:buBlip>
                <a:blip r:embed="rId2"/>
              </a:buBlip>
            </a:pPr>
            <a:r>
              <a:rPr lang="en-US" sz="3600" smtClean="0">
                <a:latin typeface="Agency FB" pitchFamily="34" charset="0"/>
              </a:rPr>
              <a:t>Dowry price is child’s exchange value in cash, kind or any other agreed form.</a:t>
            </a:r>
          </a:p>
        </p:txBody>
      </p:sp>
    </p:spTree>
  </p:cSld>
  <p:clrMapOvr>
    <a:masterClrMapping/>
  </p:clrMapOvr>
  <p:transition advTm="15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defRPr/>
            </a:pPr>
            <a:r>
              <a:rPr lang="en-US" smtClean="0">
                <a:latin typeface="Algerian" pitchFamily="82" charset="0"/>
              </a:rPr>
              <a:t>SON PREFERENCE</a:t>
            </a:r>
          </a:p>
        </p:txBody>
      </p:sp>
      <p:sp>
        <p:nvSpPr>
          <p:cNvPr id="22531" name="Rectangle 3"/>
          <p:cNvSpPr>
            <a:spLocks noGrp="1" noChangeArrowheads="1"/>
          </p:cNvSpPr>
          <p:nvPr>
            <p:ph type="body" idx="1"/>
          </p:nvPr>
        </p:nvSpPr>
        <p:spPr/>
        <p:txBody>
          <a:bodyPr/>
          <a:lstStyle/>
          <a:p>
            <a:pPr eaLnBrk="1" hangingPunct="1">
              <a:buFontTx/>
              <a:buBlip>
                <a:blip r:embed="rId2"/>
              </a:buBlip>
            </a:pPr>
            <a:r>
              <a:rPr lang="en-US" sz="3600" smtClean="0">
                <a:latin typeface="Agency FB" pitchFamily="34" charset="0"/>
              </a:rPr>
              <a:t>Values and attitudes manifested with major features being preference for the male child with concomitant daughter neglect/discrimination</a:t>
            </a:r>
          </a:p>
          <a:p>
            <a:pPr eaLnBrk="1" hangingPunct="1">
              <a:buFontTx/>
              <a:buBlip>
                <a:blip r:embed="rId2"/>
              </a:buBlip>
            </a:pPr>
            <a:r>
              <a:rPr lang="en-US" sz="3600" smtClean="0">
                <a:latin typeface="Agency FB" pitchFamily="34" charset="0"/>
              </a:rPr>
              <a:t>Influences extent of involvement in girl child’s development</a:t>
            </a:r>
          </a:p>
          <a:p>
            <a:pPr eaLnBrk="1" hangingPunct="1">
              <a:buFontTx/>
              <a:buBlip>
                <a:blip r:embed="rId2"/>
              </a:buBlip>
            </a:pPr>
            <a:r>
              <a:rPr lang="en-US" sz="3600" smtClean="0">
                <a:latin typeface="Agency FB" pitchFamily="34" charset="0"/>
              </a:rPr>
              <a:t>Perpetrated to preserve family lineage, certain TPs, religious functions.</a:t>
            </a:r>
          </a:p>
        </p:txBody>
      </p:sp>
    </p:spTree>
  </p:cSld>
  <p:clrMapOvr>
    <a:masterClrMapping/>
  </p:clrMapOvr>
  <p:transition advTm="15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eaLnBrk="1" hangingPunct="1">
              <a:defRPr/>
            </a:pPr>
            <a:r>
              <a:rPr lang="en-US" smtClean="0">
                <a:latin typeface="Algerian" pitchFamily="82" charset="0"/>
              </a:rPr>
              <a:t>NUTRITIONAL TABOOS</a:t>
            </a:r>
          </a:p>
        </p:txBody>
      </p:sp>
      <p:sp>
        <p:nvSpPr>
          <p:cNvPr id="23555" name="Rectangle 3"/>
          <p:cNvSpPr>
            <a:spLocks noGrp="1" noChangeArrowheads="1"/>
          </p:cNvSpPr>
          <p:nvPr>
            <p:ph type="body" idx="1"/>
          </p:nvPr>
        </p:nvSpPr>
        <p:spPr/>
        <p:txBody>
          <a:bodyPr/>
          <a:lstStyle/>
          <a:p>
            <a:pPr eaLnBrk="1" hangingPunct="1">
              <a:buFontTx/>
              <a:buBlip>
                <a:blip r:embed="rId2"/>
              </a:buBlip>
            </a:pPr>
            <a:r>
              <a:rPr lang="en-US" sz="3600" smtClean="0">
                <a:latin typeface="Agency FB" pitchFamily="34" charset="0"/>
              </a:rPr>
              <a:t>Deprivation of essential nutrients</a:t>
            </a:r>
          </a:p>
          <a:p>
            <a:pPr eaLnBrk="1" hangingPunct="1">
              <a:buFontTx/>
              <a:buBlip>
                <a:blip r:embed="rId2"/>
              </a:buBlip>
            </a:pPr>
            <a:r>
              <a:rPr lang="en-US" sz="3600" smtClean="0">
                <a:latin typeface="Agency FB" pitchFamily="34" charset="0"/>
              </a:rPr>
              <a:t>Children on receiving end commonly suffer from Fe &amp; protein deficiency</a:t>
            </a:r>
          </a:p>
          <a:p>
            <a:pPr eaLnBrk="1" hangingPunct="1">
              <a:buFontTx/>
              <a:buBlip>
                <a:blip r:embed="rId2"/>
              </a:buBlip>
            </a:pPr>
            <a:r>
              <a:rPr lang="en-US" sz="3600" smtClean="0">
                <a:latin typeface="Agency FB" pitchFamily="34" charset="0"/>
              </a:rPr>
              <a:t>Steeped mainly in superstition</a:t>
            </a:r>
          </a:p>
        </p:txBody>
      </p:sp>
    </p:spTree>
  </p:cSld>
  <p:clrMapOvr>
    <a:masterClrMapping/>
  </p:clrMapOvr>
  <p:transition advTm="1500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defRPr/>
            </a:pPr>
            <a:r>
              <a:rPr lang="en-US" sz="4000" smtClean="0">
                <a:latin typeface="Algerian" pitchFamily="82" charset="0"/>
              </a:rPr>
              <a:t>VIOLENCE AGAINST THE GIRL CHILD</a:t>
            </a:r>
          </a:p>
        </p:txBody>
      </p:sp>
      <p:sp>
        <p:nvSpPr>
          <p:cNvPr id="24579" name="Rectangle 3"/>
          <p:cNvSpPr>
            <a:spLocks noGrp="1" noChangeArrowheads="1"/>
          </p:cNvSpPr>
          <p:nvPr>
            <p:ph type="body" idx="1"/>
          </p:nvPr>
        </p:nvSpPr>
        <p:spPr/>
        <p:txBody>
          <a:bodyPr/>
          <a:lstStyle/>
          <a:p>
            <a:pPr eaLnBrk="1" hangingPunct="1">
              <a:buFontTx/>
              <a:buBlip>
                <a:blip r:embed="rId2"/>
              </a:buBlip>
            </a:pPr>
            <a:r>
              <a:rPr lang="en-US" sz="3600" smtClean="0">
                <a:latin typeface="Agency FB" pitchFamily="34" charset="0"/>
              </a:rPr>
              <a:t>Global phenomenon</a:t>
            </a:r>
          </a:p>
          <a:p>
            <a:pPr eaLnBrk="1" hangingPunct="1">
              <a:buFontTx/>
              <a:buBlip>
                <a:blip r:embed="rId2"/>
              </a:buBlip>
            </a:pPr>
            <a:r>
              <a:rPr lang="en-US" sz="3600" smtClean="0">
                <a:latin typeface="Agency FB" pitchFamily="34" charset="0"/>
              </a:rPr>
              <a:t>Takes covert &amp; overt forms [physical &amp; mental abuse]</a:t>
            </a:r>
          </a:p>
          <a:p>
            <a:pPr eaLnBrk="1" hangingPunct="1">
              <a:buFontTx/>
              <a:buBlip>
                <a:blip r:embed="rId2"/>
              </a:buBlip>
            </a:pPr>
            <a:r>
              <a:rPr lang="en-US" sz="3600" smtClean="0">
                <a:latin typeface="Agency FB" pitchFamily="34" charset="0"/>
              </a:rPr>
              <a:t>Entails FGC, wife burning, dowry related violence, rape, incest, wife battering, female feticide, infanticide, female trafficking and prostitution</a:t>
            </a:r>
          </a:p>
          <a:p>
            <a:pPr eaLnBrk="1" hangingPunct="1">
              <a:buFontTx/>
              <a:buBlip>
                <a:blip r:embed="rId2"/>
              </a:buBlip>
            </a:pPr>
            <a:r>
              <a:rPr lang="en-US" sz="3600" smtClean="0">
                <a:latin typeface="Agency FB" pitchFamily="34" charset="0"/>
              </a:rPr>
              <a:t>Violates article 6 of CRC</a:t>
            </a:r>
          </a:p>
        </p:txBody>
      </p:sp>
    </p:spTree>
  </p:cSld>
  <p:clrMapOvr>
    <a:masterClrMapping/>
  </p:clrMapOvr>
  <p:transition advTm="15000"/>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defRPr/>
            </a:pPr>
            <a:r>
              <a:rPr lang="en-US" sz="4000" smtClean="0">
                <a:latin typeface="Algerian" pitchFamily="82" charset="0"/>
              </a:rPr>
              <a:t>TRADITIONAL BIRTH PRACTICES</a:t>
            </a:r>
          </a:p>
        </p:txBody>
      </p:sp>
      <p:sp>
        <p:nvSpPr>
          <p:cNvPr id="25603" name="Rectangle 3"/>
          <p:cNvSpPr>
            <a:spLocks noGrp="1" noChangeArrowheads="1"/>
          </p:cNvSpPr>
          <p:nvPr>
            <p:ph type="body" idx="1"/>
          </p:nvPr>
        </p:nvSpPr>
        <p:spPr/>
        <p:txBody>
          <a:bodyPr/>
          <a:lstStyle/>
          <a:p>
            <a:pPr eaLnBrk="1" hangingPunct="1">
              <a:lnSpc>
                <a:spcPct val="90000"/>
              </a:lnSpc>
              <a:buFontTx/>
              <a:buBlip>
                <a:blip r:embed="rId2"/>
              </a:buBlip>
            </a:pPr>
            <a:r>
              <a:rPr lang="en-US" sz="2800" smtClean="0"/>
              <a:t>Mainly occurs in developing countries</a:t>
            </a:r>
          </a:p>
          <a:p>
            <a:pPr eaLnBrk="1" hangingPunct="1">
              <a:lnSpc>
                <a:spcPct val="90000"/>
              </a:lnSpc>
              <a:buFontTx/>
              <a:buBlip>
                <a:blip r:embed="rId2"/>
              </a:buBlip>
            </a:pPr>
            <a:r>
              <a:rPr lang="en-US" sz="2800" smtClean="0"/>
              <a:t>Delivery supervised by TBAs who learn by apprenticeship backed by generational knowledge</a:t>
            </a:r>
          </a:p>
          <a:p>
            <a:pPr eaLnBrk="1" hangingPunct="1">
              <a:lnSpc>
                <a:spcPct val="90000"/>
              </a:lnSpc>
              <a:buFontTx/>
              <a:buBlip>
                <a:blip r:embed="rId2"/>
              </a:buBlip>
            </a:pPr>
            <a:r>
              <a:rPr lang="en-US" sz="2800" smtClean="0"/>
              <a:t>Laboring female expected to deliver by herself if she has been faithful</a:t>
            </a:r>
          </a:p>
          <a:p>
            <a:pPr eaLnBrk="1" hangingPunct="1">
              <a:lnSpc>
                <a:spcPct val="90000"/>
              </a:lnSpc>
              <a:buFontTx/>
              <a:buBlip>
                <a:blip r:embed="rId2"/>
              </a:buBlip>
            </a:pPr>
            <a:r>
              <a:rPr lang="en-US" sz="2800" smtClean="0"/>
              <a:t>Forceful massage/ human pressure</a:t>
            </a:r>
          </a:p>
          <a:p>
            <a:pPr eaLnBrk="1" hangingPunct="1">
              <a:lnSpc>
                <a:spcPct val="90000"/>
              </a:lnSpc>
              <a:buFontTx/>
              <a:buBlip>
                <a:blip r:embed="rId2"/>
              </a:buBlip>
            </a:pPr>
            <a:r>
              <a:rPr lang="en-US" sz="2800" smtClean="0"/>
              <a:t>Gishiri cut</a:t>
            </a:r>
          </a:p>
          <a:p>
            <a:pPr eaLnBrk="1" hangingPunct="1">
              <a:lnSpc>
                <a:spcPct val="90000"/>
              </a:lnSpc>
              <a:buFontTx/>
              <a:buBlip>
                <a:blip r:embed="rId2"/>
              </a:buBlip>
            </a:pPr>
            <a:r>
              <a:rPr lang="en-US" sz="2800" smtClean="0"/>
              <a:t>Zurzur</a:t>
            </a:r>
          </a:p>
          <a:p>
            <a:pPr eaLnBrk="1" hangingPunct="1">
              <a:lnSpc>
                <a:spcPct val="90000"/>
              </a:lnSpc>
              <a:buFontTx/>
              <a:buBlip>
                <a:blip r:embed="rId2"/>
              </a:buBlip>
            </a:pPr>
            <a:r>
              <a:rPr lang="en-US" sz="2800" smtClean="0"/>
              <a:t>Use of herbal mixture</a:t>
            </a:r>
          </a:p>
        </p:txBody>
      </p:sp>
    </p:spTree>
  </p:cSld>
  <p:clrMapOvr>
    <a:masterClrMapping/>
  </p:clrMapOvr>
  <p:transition advTm="15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pPr eaLnBrk="1" hangingPunct="1">
              <a:defRPr/>
            </a:pPr>
            <a:r>
              <a:rPr lang="en-US" smtClean="0">
                <a:latin typeface="Algerian" pitchFamily="82" charset="0"/>
              </a:rPr>
              <a:t>The african child</a:t>
            </a:r>
          </a:p>
        </p:txBody>
      </p:sp>
      <p:sp>
        <p:nvSpPr>
          <p:cNvPr id="100355" name="Rectangle 3"/>
          <p:cNvSpPr>
            <a:spLocks noGrp="1" noChangeArrowheads="1"/>
          </p:cNvSpPr>
          <p:nvPr>
            <p:ph type="body" sz="half" idx="1"/>
          </p:nvPr>
        </p:nvSpPr>
        <p:spPr/>
        <p:txBody>
          <a:bodyPr/>
          <a:lstStyle/>
          <a:p>
            <a:pPr eaLnBrk="1" hangingPunct="1">
              <a:lnSpc>
                <a:spcPct val="80000"/>
              </a:lnSpc>
              <a:buFont typeface="Wingdings" pitchFamily="2" charset="2"/>
              <a:buNone/>
              <a:defRPr/>
            </a:pPr>
            <a:r>
              <a:rPr lang="en-US" sz="2800" smtClean="0">
                <a:latin typeface="Blackadder ITC" pitchFamily="82" charset="0"/>
              </a:rPr>
              <a:t>Who will save the African child</a:t>
            </a:r>
          </a:p>
          <a:p>
            <a:pPr eaLnBrk="1" hangingPunct="1">
              <a:lnSpc>
                <a:spcPct val="80000"/>
              </a:lnSpc>
              <a:buFont typeface="Wingdings" pitchFamily="2" charset="2"/>
              <a:buNone/>
              <a:defRPr/>
            </a:pPr>
            <a:r>
              <a:rPr lang="en-US" sz="2800" smtClean="0">
                <a:latin typeface="Blackadder ITC" pitchFamily="82" charset="0"/>
              </a:rPr>
              <a:t>When tradition raises its head to ensnare</a:t>
            </a:r>
          </a:p>
          <a:p>
            <a:pPr eaLnBrk="1" hangingPunct="1">
              <a:lnSpc>
                <a:spcPct val="80000"/>
              </a:lnSpc>
              <a:buFont typeface="Wingdings" pitchFamily="2" charset="2"/>
              <a:buNone/>
              <a:defRPr/>
            </a:pPr>
            <a:r>
              <a:rPr lang="en-US" sz="2800" smtClean="0">
                <a:latin typeface="Blackadder ITC" pitchFamily="82" charset="0"/>
              </a:rPr>
              <a:t>Who will save the African child</a:t>
            </a:r>
          </a:p>
          <a:p>
            <a:pPr eaLnBrk="1" hangingPunct="1">
              <a:lnSpc>
                <a:spcPct val="80000"/>
              </a:lnSpc>
              <a:buFont typeface="Wingdings" pitchFamily="2" charset="2"/>
              <a:buNone/>
              <a:defRPr/>
            </a:pPr>
            <a:r>
              <a:rPr lang="en-US" sz="2800" smtClean="0">
                <a:latin typeface="Blackadder ITC" pitchFamily="82" charset="0"/>
              </a:rPr>
              <a:t>Since culture dictates what is right &amp; wrong</a:t>
            </a:r>
          </a:p>
          <a:p>
            <a:pPr eaLnBrk="1" hangingPunct="1">
              <a:lnSpc>
                <a:spcPct val="80000"/>
              </a:lnSpc>
              <a:buFont typeface="Wingdings" pitchFamily="2" charset="2"/>
              <a:buNone/>
              <a:defRPr/>
            </a:pPr>
            <a:r>
              <a:rPr lang="en-US" sz="2800" smtClean="0">
                <a:latin typeface="Blackadder ITC" pitchFamily="82" charset="0"/>
              </a:rPr>
              <a:t>Who will save the African child</a:t>
            </a:r>
          </a:p>
          <a:p>
            <a:pPr eaLnBrk="1" hangingPunct="1">
              <a:lnSpc>
                <a:spcPct val="80000"/>
              </a:lnSpc>
              <a:buFont typeface="Wingdings" pitchFamily="2" charset="2"/>
              <a:buNone/>
              <a:defRPr/>
            </a:pPr>
            <a:r>
              <a:rPr lang="en-US" sz="2800" smtClean="0">
                <a:latin typeface="Blackadder ITC" pitchFamily="82" charset="0"/>
              </a:rPr>
              <a:t>When even mother cannot save herself</a:t>
            </a:r>
          </a:p>
          <a:p>
            <a:pPr eaLnBrk="1" hangingPunct="1">
              <a:lnSpc>
                <a:spcPct val="80000"/>
              </a:lnSpc>
              <a:buFont typeface="Wingdings" pitchFamily="2" charset="2"/>
              <a:buNone/>
              <a:defRPr/>
            </a:pPr>
            <a:r>
              <a:rPr lang="en-US" sz="2800" smtClean="0">
                <a:latin typeface="Blackadder ITC" pitchFamily="82" charset="0"/>
              </a:rPr>
              <a:t>Who will save the African child….</a:t>
            </a:r>
          </a:p>
          <a:p>
            <a:pPr eaLnBrk="1" hangingPunct="1">
              <a:lnSpc>
                <a:spcPct val="80000"/>
              </a:lnSpc>
              <a:buFont typeface="Wingdings" pitchFamily="2" charset="2"/>
              <a:buNone/>
              <a:defRPr/>
            </a:pPr>
            <a:r>
              <a:rPr lang="en-US" sz="2800" smtClean="0">
                <a:latin typeface="Blackadder ITC" pitchFamily="82" charset="0"/>
              </a:rPr>
              <a:t>                                                                Atoyebi Dolapo [2005]</a:t>
            </a:r>
          </a:p>
        </p:txBody>
      </p:sp>
      <p:pic>
        <p:nvPicPr>
          <p:cNvPr id="8196" name="Picture 5" descr="Grp E 017"/>
          <p:cNvPicPr>
            <a:picLocks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rot="16694934">
            <a:off x="4648200" y="2351088"/>
            <a:ext cx="4038600" cy="30289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advTm="1500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defRPr/>
            </a:pPr>
            <a:r>
              <a:rPr lang="en-US" sz="4000" smtClean="0">
                <a:latin typeface="Algerian" pitchFamily="82" charset="0"/>
              </a:rPr>
              <a:t>IMPLICATIONS/CONSEQUENCES OF HTPs</a:t>
            </a:r>
          </a:p>
        </p:txBody>
      </p:sp>
      <p:sp>
        <p:nvSpPr>
          <p:cNvPr id="26627" name="Rectangle 3"/>
          <p:cNvSpPr>
            <a:spLocks noGrp="1" noChangeArrowheads="1"/>
          </p:cNvSpPr>
          <p:nvPr>
            <p:ph type="body" idx="1"/>
          </p:nvPr>
        </p:nvSpPr>
        <p:spPr/>
        <p:txBody>
          <a:bodyPr/>
          <a:lstStyle/>
          <a:p>
            <a:pPr eaLnBrk="1" hangingPunct="1">
              <a:buFontTx/>
              <a:buNone/>
            </a:pPr>
            <a:r>
              <a:rPr lang="en-US" smtClean="0"/>
              <a:t>   </a:t>
            </a:r>
            <a:r>
              <a:rPr lang="en-US" sz="4000" smtClean="0">
                <a:latin typeface="Aharoni" pitchFamily="2" charset="-79"/>
              </a:rPr>
              <a:t>Multifaceted with grave consequences bordering on health, psychological, socioeconomic problems in the immediate time frame or long term</a:t>
            </a:r>
          </a:p>
        </p:txBody>
      </p:sp>
    </p:spTree>
  </p:cSld>
  <p:clrMapOvr>
    <a:masterClrMapping/>
  </p:clrMapOvr>
  <p:transition advTm="15000"/>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en-US" smtClean="0">
                <a:latin typeface="Algerian" pitchFamily="82" charset="0"/>
              </a:rPr>
              <a:t>HEALTH	</a:t>
            </a:r>
          </a:p>
        </p:txBody>
      </p:sp>
      <p:sp>
        <p:nvSpPr>
          <p:cNvPr id="27651" name="Rectangle 3"/>
          <p:cNvSpPr>
            <a:spLocks noGrp="1" noChangeArrowheads="1"/>
          </p:cNvSpPr>
          <p:nvPr>
            <p:ph type="body" idx="1"/>
          </p:nvPr>
        </p:nvSpPr>
        <p:spPr/>
        <p:txBody>
          <a:bodyPr/>
          <a:lstStyle/>
          <a:p>
            <a:pPr eaLnBrk="1" hangingPunct="1">
              <a:lnSpc>
                <a:spcPct val="80000"/>
              </a:lnSpc>
              <a:buClr>
                <a:srgbClr val="990033"/>
              </a:buClr>
              <a:buFont typeface="Wingdings" pitchFamily="2" charset="2"/>
              <a:buBlip>
                <a:blip r:embed="rId2"/>
              </a:buBlip>
            </a:pPr>
            <a:r>
              <a:rPr lang="en-US" sz="2400" smtClean="0"/>
              <a:t>Hemorrhage</a:t>
            </a:r>
          </a:p>
          <a:p>
            <a:pPr eaLnBrk="1" hangingPunct="1">
              <a:lnSpc>
                <a:spcPct val="80000"/>
              </a:lnSpc>
              <a:buClr>
                <a:srgbClr val="990033"/>
              </a:buClr>
              <a:buFont typeface="Wingdings" pitchFamily="2" charset="2"/>
              <a:buBlip>
                <a:blip r:embed="rId2"/>
              </a:buBlip>
            </a:pPr>
            <a:r>
              <a:rPr lang="en-US" sz="2400" smtClean="0"/>
              <a:t>Infection</a:t>
            </a:r>
          </a:p>
          <a:p>
            <a:pPr eaLnBrk="1" hangingPunct="1">
              <a:lnSpc>
                <a:spcPct val="80000"/>
              </a:lnSpc>
              <a:buClr>
                <a:srgbClr val="990033"/>
              </a:buClr>
              <a:buFont typeface="Wingdings" pitchFamily="2" charset="2"/>
              <a:buBlip>
                <a:blip r:embed="rId2"/>
              </a:buBlip>
            </a:pPr>
            <a:r>
              <a:rPr lang="en-US" sz="2400" smtClean="0"/>
              <a:t>Tetanus</a:t>
            </a:r>
          </a:p>
          <a:p>
            <a:pPr eaLnBrk="1" hangingPunct="1">
              <a:lnSpc>
                <a:spcPct val="80000"/>
              </a:lnSpc>
              <a:buClr>
                <a:srgbClr val="990033"/>
              </a:buClr>
              <a:buFont typeface="Wingdings" pitchFamily="2" charset="2"/>
              <a:buBlip>
                <a:blip r:embed="rId2"/>
              </a:buBlip>
            </a:pPr>
            <a:r>
              <a:rPr lang="en-US" sz="2400" smtClean="0"/>
              <a:t>Death </a:t>
            </a:r>
          </a:p>
          <a:p>
            <a:pPr eaLnBrk="1" hangingPunct="1">
              <a:lnSpc>
                <a:spcPct val="80000"/>
              </a:lnSpc>
              <a:buClr>
                <a:srgbClr val="990033"/>
              </a:buClr>
              <a:buFont typeface="Wingdings" pitchFamily="2" charset="2"/>
              <a:buBlip>
                <a:blip r:embed="rId2"/>
              </a:buBlip>
            </a:pPr>
            <a:r>
              <a:rPr lang="en-US" sz="2400" smtClean="0"/>
              <a:t>Amplification of blood transmitted infections (HIV/AIDS)</a:t>
            </a:r>
          </a:p>
          <a:p>
            <a:pPr eaLnBrk="1" hangingPunct="1">
              <a:lnSpc>
                <a:spcPct val="80000"/>
              </a:lnSpc>
              <a:buClr>
                <a:srgbClr val="990033"/>
              </a:buClr>
              <a:buFont typeface="Wingdings" pitchFamily="2" charset="2"/>
              <a:buBlip>
                <a:blip r:embed="rId2"/>
              </a:buBlip>
            </a:pPr>
            <a:r>
              <a:rPr lang="en-US" sz="2400" smtClean="0"/>
              <a:t>Infertility</a:t>
            </a:r>
          </a:p>
          <a:p>
            <a:pPr eaLnBrk="1" hangingPunct="1">
              <a:lnSpc>
                <a:spcPct val="80000"/>
              </a:lnSpc>
              <a:buClr>
                <a:srgbClr val="990033"/>
              </a:buClr>
              <a:buFont typeface="Wingdings" pitchFamily="2" charset="2"/>
              <a:buBlip>
                <a:blip r:embed="rId2"/>
              </a:buBlip>
            </a:pPr>
            <a:r>
              <a:rPr lang="en-US" sz="2400" smtClean="0"/>
              <a:t>Anemia</a:t>
            </a:r>
          </a:p>
          <a:p>
            <a:pPr eaLnBrk="1" hangingPunct="1">
              <a:lnSpc>
                <a:spcPct val="80000"/>
              </a:lnSpc>
              <a:buClr>
                <a:srgbClr val="990033"/>
              </a:buClr>
              <a:buFont typeface="Wingdings" pitchFamily="2" charset="2"/>
              <a:buBlip>
                <a:blip r:embed="rId2"/>
              </a:buBlip>
            </a:pPr>
            <a:r>
              <a:rPr lang="en-US" sz="2400" smtClean="0"/>
              <a:t>PEM</a:t>
            </a:r>
          </a:p>
          <a:p>
            <a:pPr eaLnBrk="1" hangingPunct="1">
              <a:lnSpc>
                <a:spcPct val="80000"/>
              </a:lnSpc>
              <a:buClr>
                <a:srgbClr val="990033"/>
              </a:buClr>
              <a:buFont typeface="Wingdings" pitchFamily="2" charset="2"/>
              <a:buBlip>
                <a:blip r:embed="rId2"/>
              </a:buBlip>
            </a:pPr>
            <a:r>
              <a:rPr lang="en-US" sz="2400" smtClean="0"/>
              <a:t>Obstetric complications – fistulae, uterine rupture, risk of operative delivery</a:t>
            </a:r>
          </a:p>
          <a:p>
            <a:pPr eaLnBrk="1" hangingPunct="1">
              <a:lnSpc>
                <a:spcPct val="80000"/>
              </a:lnSpc>
              <a:buClr>
                <a:srgbClr val="990033"/>
              </a:buClr>
              <a:buFont typeface="Wingdings" pitchFamily="2" charset="2"/>
              <a:buBlip>
                <a:blip r:embed="rId2"/>
              </a:buBlip>
            </a:pPr>
            <a:r>
              <a:rPr lang="en-US" sz="2400" smtClean="0"/>
              <a:t>Keloid formation</a:t>
            </a:r>
          </a:p>
          <a:p>
            <a:pPr eaLnBrk="1" hangingPunct="1">
              <a:lnSpc>
                <a:spcPct val="80000"/>
              </a:lnSpc>
              <a:buClr>
                <a:srgbClr val="990033"/>
              </a:buClr>
              <a:buFont typeface="Wingdings" pitchFamily="2" charset="2"/>
              <a:buBlip>
                <a:blip r:embed="rId2"/>
              </a:buBlip>
            </a:pPr>
            <a:r>
              <a:rPr lang="en-US" sz="2400" smtClean="0"/>
              <a:t>Damage to contiguous genital/abdominal organs</a:t>
            </a:r>
          </a:p>
          <a:p>
            <a:pPr eaLnBrk="1" hangingPunct="1">
              <a:lnSpc>
                <a:spcPct val="80000"/>
              </a:lnSpc>
              <a:buClr>
                <a:srgbClr val="990033"/>
              </a:buClr>
              <a:buFont typeface="Wingdings" pitchFamily="2" charset="2"/>
              <a:buBlip>
                <a:blip r:embed="rId2"/>
              </a:buBlip>
            </a:pPr>
            <a:r>
              <a:rPr lang="en-US" sz="2400" smtClean="0"/>
              <a:t>Stunted physical growth</a:t>
            </a:r>
          </a:p>
          <a:p>
            <a:pPr eaLnBrk="1" hangingPunct="1">
              <a:lnSpc>
                <a:spcPct val="80000"/>
              </a:lnSpc>
              <a:buClr>
                <a:srgbClr val="990033"/>
              </a:buClr>
              <a:buFont typeface="Wingdings" pitchFamily="2" charset="2"/>
              <a:buBlip>
                <a:blip r:embed="rId2"/>
              </a:buBlip>
            </a:pPr>
            <a:r>
              <a:rPr lang="en-US" sz="2400" smtClean="0"/>
              <a:t>LBW</a:t>
            </a:r>
          </a:p>
          <a:p>
            <a:pPr eaLnBrk="1" hangingPunct="1">
              <a:lnSpc>
                <a:spcPct val="80000"/>
              </a:lnSpc>
              <a:buFontTx/>
              <a:buBlip>
                <a:blip r:embed="rId2"/>
              </a:buBlip>
            </a:pPr>
            <a:endParaRPr lang="en-US" sz="2400" smtClean="0"/>
          </a:p>
        </p:txBody>
      </p:sp>
    </p:spTree>
  </p:cSld>
  <p:clrMapOvr>
    <a:masterClrMapping/>
  </p:clrMapOvr>
  <p:transition advTm="15000"/>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defRPr/>
            </a:pPr>
            <a:r>
              <a:rPr lang="en-US" smtClean="0">
                <a:latin typeface="Algerian" pitchFamily="82" charset="0"/>
              </a:rPr>
              <a:t>PSYCHOLOGICAL</a:t>
            </a:r>
          </a:p>
        </p:txBody>
      </p:sp>
      <p:sp>
        <p:nvSpPr>
          <p:cNvPr id="28675" name="Rectangle 3"/>
          <p:cNvSpPr>
            <a:spLocks noGrp="1" noChangeArrowheads="1"/>
          </p:cNvSpPr>
          <p:nvPr>
            <p:ph type="body" idx="1"/>
          </p:nvPr>
        </p:nvSpPr>
        <p:spPr/>
        <p:txBody>
          <a:bodyPr/>
          <a:lstStyle/>
          <a:p>
            <a:pPr eaLnBrk="1" hangingPunct="1">
              <a:buClr>
                <a:srgbClr val="990033"/>
              </a:buClr>
              <a:buFont typeface="Wingdings" pitchFamily="2" charset="2"/>
              <a:buBlip>
                <a:blip r:embed="rId2"/>
              </a:buBlip>
            </a:pPr>
            <a:r>
              <a:rPr lang="en-US" smtClean="0"/>
              <a:t>Low self esteem</a:t>
            </a:r>
          </a:p>
          <a:p>
            <a:pPr eaLnBrk="1" hangingPunct="1">
              <a:buClr>
                <a:srgbClr val="990033"/>
              </a:buClr>
              <a:buFont typeface="Wingdings" pitchFamily="2" charset="2"/>
              <a:buBlip>
                <a:blip r:embed="rId2"/>
              </a:buBlip>
            </a:pPr>
            <a:r>
              <a:rPr lang="en-US" smtClean="0"/>
              <a:t>Infertility</a:t>
            </a:r>
          </a:p>
          <a:p>
            <a:pPr eaLnBrk="1" hangingPunct="1">
              <a:buClr>
                <a:srgbClr val="990033"/>
              </a:buClr>
              <a:buFont typeface="Wingdings" pitchFamily="2" charset="2"/>
              <a:buBlip>
                <a:blip r:embed="rId2"/>
              </a:buBlip>
            </a:pPr>
            <a:r>
              <a:rPr lang="en-US" smtClean="0"/>
              <a:t>Neglect &amp; discrimination</a:t>
            </a:r>
          </a:p>
          <a:p>
            <a:pPr eaLnBrk="1" hangingPunct="1">
              <a:buClr>
                <a:srgbClr val="990033"/>
              </a:buClr>
              <a:buFont typeface="Wingdings" pitchFamily="2" charset="2"/>
              <a:buBlip>
                <a:blip r:embed="rId2"/>
              </a:buBlip>
            </a:pPr>
            <a:r>
              <a:rPr lang="en-US" smtClean="0"/>
              <a:t>Social exclusion/ostracization</a:t>
            </a:r>
          </a:p>
          <a:p>
            <a:pPr eaLnBrk="1" hangingPunct="1">
              <a:buClr>
                <a:srgbClr val="990033"/>
              </a:buClr>
              <a:buFont typeface="Wingdings" pitchFamily="2" charset="2"/>
              <a:buBlip>
                <a:blip r:embed="rId2"/>
              </a:buBlip>
            </a:pPr>
            <a:r>
              <a:rPr lang="en-US" smtClean="0"/>
              <a:t>Conflict of values</a:t>
            </a:r>
          </a:p>
          <a:p>
            <a:pPr eaLnBrk="1" hangingPunct="1">
              <a:buClr>
                <a:srgbClr val="990033"/>
              </a:buClr>
              <a:buFont typeface="Wingdings" pitchFamily="2" charset="2"/>
              <a:buBlip>
                <a:blip r:embed="rId2"/>
              </a:buBlip>
            </a:pPr>
            <a:r>
              <a:rPr lang="en-US" smtClean="0"/>
              <a:t>Depression/anxiety/transference of inferiority complex to female child</a:t>
            </a:r>
          </a:p>
        </p:txBody>
      </p:sp>
    </p:spTree>
  </p:cSld>
  <p:clrMapOvr>
    <a:masterClrMapping/>
  </p:clrMapOvr>
  <p:transition advTm="1500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eaLnBrk="1" hangingPunct="1">
              <a:defRPr/>
            </a:pPr>
            <a:r>
              <a:rPr lang="en-US" smtClean="0">
                <a:latin typeface="Algerian" pitchFamily="82" charset="0"/>
              </a:rPr>
              <a:t>SOCIOECONOMIC</a:t>
            </a:r>
          </a:p>
        </p:txBody>
      </p:sp>
      <p:sp>
        <p:nvSpPr>
          <p:cNvPr id="29699" name="Rectangle 3"/>
          <p:cNvSpPr>
            <a:spLocks noGrp="1" noChangeArrowheads="1"/>
          </p:cNvSpPr>
          <p:nvPr>
            <p:ph type="body" idx="1"/>
          </p:nvPr>
        </p:nvSpPr>
        <p:spPr/>
        <p:txBody>
          <a:bodyPr/>
          <a:lstStyle/>
          <a:p>
            <a:pPr eaLnBrk="1" hangingPunct="1">
              <a:buFontTx/>
              <a:buBlip>
                <a:blip r:embed="rId2"/>
              </a:buBlip>
            </a:pPr>
            <a:r>
              <a:rPr lang="en-US" sz="3600" smtClean="0"/>
              <a:t>Decreased levels of productivity</a:t>
            </a:r>
          </a:p>
          <a:p>
            <a:pPr eaLnBrk="1" hangingPunct="1">
              <a:buFontTx/>
              <a:buBlip>
                <a:blip r:embed="rId2"/>
              </a:buBlip>
            </a:pPr>
            <a:r>
              <a:rPr lang="en-US" sz="3600" smtClean="0"/>
              <a:t>Decreased access to education, health care, recreation, work opportunities</a:t>
            </a:r>
          </a:p>
          <a:p>
            <a:pPr eaLnBrk="1" hangingPunct="1">
              <a:buFontTx/>
              <a:buBlip>
                <a:blip r:embed="rId2"/>
              </a:buBlip>
            </a:pPr>
            <a:r>
              <a:rPr lang="en-US" sz="3600" smtClean="0"/>
              <a:t>Negative socioeconomic development of women and society</a:t>
            </a:r>
          </a:p>
        </p:txBody>
      </p:sp>
    </p:spTree>
  </p:cSld>
  <p:clrMapOvr>
    <a:masterClrMapping/>
  </p:clrMapOvr>
  <p:transition advTm="15000"/>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defRPr/>
            </a:pPr>
            <a:r>
              <a:rPr lang="en-US" smtClean="0">
                <a:latin typeface="Algerian" pitchFamily="82" charset="0"/>
              </a:rPr>
              <a:t>NIGERIAN SCENARIO</a:t>
            </a:r>
          </a:p>
        </p:txBody>
      </p:sp>
      <p:graphicFrame>
        <p:nvGraphicFramePr>
          <p:cNvPr id="30723" name="Object 8"/>
          <p:cNvGraphicFramePr>
            <a:graphicFrameLocks noChangeAspect="1"/>
          </p:cNvGraphicFramePr>
          <p:nvPr>
            <p:ph idx="1"/>
          </p:nvPr>
        </p:nvGraphicFramePr>
        <p:xfrm>
          <a:off x="457200" y="1295400"/>
          <a:ext cx="8229600" cy="4800600"/>
        </p:xfrm>
        <a:graphic>
          <a:graphicData uri="http://schemas.openxmlformats.org/presentationml/2006/ole">
            <mc:AlternateContent xmlns:mc="http://schemas.openxmlformats.org/markup-compatibility/2006">
              <mc:Choice xmlns:v="urn:schemas-microsoft-com:vml" Requires="v">
                <p:oleObj spid="_x0000_s30724" name="Chart" r:id="rId3" imgW="4667278" imgH="3247877" progId="Excel.Chart.8">
                  <p:embed/>
                </p:oleObj>
              </mc:Choice>
              <mc:Fallback>
                <p:oleObj name="Chart" r:id="rId3" imgW="4667278" imgH="3247877" progId="Excel.Chart.8">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1295400"/>
                        <a:ext cx="822960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ransition advTm="15000"/>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p:txBody>
          <a:bodyPr/>
          <a:lstStyle/>
          <a:p>
            <a:pPr eaLnBrk="1" hangingPunct="1">
              <a:defRPr/>
            </a:pPr>
            <a:r>
              <a:rPr lang="en-US" smtClean="0">
                <a:latin typeface="Algerian" pitchFamily="82" charset="0"/>
              </a:rPr>
              <a:t>NIGERIAN SCENARIO</a:t>
            </a:r>
          </a:p>
        </p:txBody>
      </p:sp>
      <p:graphicFrame>
        <p:nvGraphicFramePr>
          <p:cNvPr id="31747" name="Object 3"/>
          <p:cNvGraphicFramePr>
            <a:graphicFrameLocks noChangeAspect="1"/>
          </p:cNvGraphicFramePr>
          <p:nvPr>
            <p:ph idx="1"/>
          </p:nvPr>
        </p:nvGraphicFramePr>
        <p:xfrm>
          <a:off x="838200" y="1600200"/>
          <a:ext cx="7848600" cy="4495800"/>
        </p:xfrm>
        <a:graphic>
          <a:graphicData uri="http://schemas.openxmlformats.org/presentationml/2006/ole">
            <mc:AlternateContent xmlns:mc="http://schemas.openxmlformats.org/markup-compatibility/2006">
              <mc:Choice xmlns:v="urn:schemas-microsoft-com:vml" Requires="v">
                <p:oleObj spid="_x0000_s31748" name="Chart" r:id="rId3" imgW="6743711" imgH="6877009" progId="Excel.Chart.8">
                  <p:embed/>
                </p:oleObj>
              </mc:Choice>
              <mc:Fallback>
                <p:oleObj name="Chart" r:id="rId3" imgW="6743711" imgH="6877009" progId="Excel.Char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600200"/>
                        <a:ext cx="7848600" cy="4495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advTm="15000"/>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3" name="Rectangle 9"/>
          <p:cNvSpPr>
            <a:spLocks noGrp="1" noChangeArrowheads="1"/>
          </p:cNvSpPr>
          <p:nvPr>
            <p:ph type="title"/>
          </p:nvPr>
        </p:nvSpPr>
        <p:spPr/>
        <p:txBody>
          <a:bodyPr/>
          <a:lstStyle/>
          <a:p>
            <a:pPr eaLnBrk="1" hangingPunct="1">
              <a:defRPr/>
            </a:pPr>
            <a:r>
              <a:rPr lang="en-US" smtClean="0">
                <a:latin typeface="Algerian" pitchFamily="82" charset="0"/>
              </a:rPr>
              <a:t>NIGERIAN SCENARIO</a:t>
            </a:r>
          </a:p>
        </p:txBody>
      </p:sp>
      <p:graphicFrame>
        <p:nvGraphicFramePr>
          <p:cNvPr id="32771" name="Object 8"/>
          <p:cNvGraphicFramePr>
            <a:graphicFrameLocks noChangeAspect="1"/>
          </p:cNvGraphicFramePr>
          <p:nvPr>
            <p:ph idx="1"/>
          </p:nvPr>
        </p:nvGraphicFramePr>
        <p:xfrm>
          <a:off x="0" y="1219200"/>
          <a:ext cx="9144000" cy="4800600"/>
        </p:xfrm>
        <a:graphic>
          <a:graphicData uri="http://schemas.openxmlformats.org/presentationml/2006/ole">
            <mc:AlternateContent xmlns:mc="http://schemas.openxmlformats.org/markup-compatibility/2006">
              <mc:Choice xmlns:v="urn:schemas-microsoft-com:vml" Requires="v">
                <p:oleObj spid="_x0000_s32772" name="Chart" r:id="rId3" imgW="7181901" imgH="6877009" progId="Excel.Chart.8">
                  <p:embed/>
                </p:oleObj>
              </mc:Choice>
              <mc:Fallback>
                <p:oleObj name="Chart" r:id="rId3" imgW="7181901" imgH="6877009" progId="Excel.Chart.8">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19200"/>
                        <a:ext cx="9144000" cy="48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transition advTm="15000"/>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defRPr/>
            </a:pPr>
            <a:r>
              <a:rPr lang="en-US" smtClean="0">
                <a:latin typeface="Algerian" pitchFamily="82" charset="0"/>
              </a:rPr>
              <a:t>What has been done so fAr</a:t>
            </a:r>
          </a:p>
        </p:txBody>
      </p:sp>
      <p:sp>
        <p:nvSpPr>
          <p:cNvPr id="33795" name="Rectangle 3"/>
          <p:cNvSpPr>
            <a:spLocks noGrp="1" noChangeArrowheads="1"/>
          </p:cNvSpPr>
          <p:nvPr>
            <p:ph type="body" idx="1"/>
          </p:nvPr>
        </p:nvSpPr>
        <p:spPr/>
        <p:txBody>
          <a:bodyPr/>
          <a:lstStyle/>
          <a:p>
            <a:pPr eaLnBrk="1" hangingPunct="1">
              <a:buFontTx/>
              <a:buBlip>
                <a:blip r:embed="rId2"/>
              </a:buBlip>
            </a:pPr>
            <a:r>
              <a:rPr lang="en-US" smtClean="0">
                <a:latin typeface="Bernard MT Condensed" pitchFamily="18" charset="0"/>
              </a:rPr>
              <a:t>GLOBAL EFFORTS BY UN ORGANIZATIONS/AGENCIES i.e. ECOSOC, WHO, UNICEF</a:t>
            </a:r>
          </a:p>
          <a:p>
            <a:pPr eaLnBrk="1" hangingPunct="1">
              <a:buFontTx/>
              <a:buBlip>
                <a:blip r:embed="rId2"/>
              </a:buBlip>
            </a:pPr>
            <a:r>
              <a:rPr lang="en-US" smtClean="0">
                <a:latin typeface="Bernard MT Condensed" pitchFamily="18" charset="0"/>
              </a:rPr>
              <a:t>NATIONAL: Government formulation of legislation against FGC</a:t>
            </a:r>
          </a:p>
          <a:p>
            <a:pPr eaLnBrk="1" hangingPunct="1">
              <a:buFontTx/>
              <a:buBlip>
                <a:blip r:embed="rId2"/>
              </a:buBlip>
            </a:pPr>
            <a:r>
              <a:rPr lang="en-US" smtClean="0">
                <a:latin typeface="Bernard MT Condensed" pitchFamily="18" charset="0"/>
              </a:rPr>
              <a:t>NGOs: IAC, FORWARD Intl., CAMS, Babiker Babi scientific association, others</a:t>
            </a:r>
          </a:p>
          <a:p>
            <a:pPr eaLnBrk="1" hangingPunct="1">
              <a:buFontTx/>
              <a:buBlip>
                <a:blip r:embed="rId2"/>
              </a:buBlip>
            </a:pPr>
            <a:r>
              <a:rPr lang="en-US" smtClean="0">
                <a:latin typeface="Bernard MT Condensed" pitchFamily="18" charset="0"/>
              </a:rPr>
              <a:t>Local efforts</a:t>
            </a:r>
          </a:p>
          <a:p>
            <a:pPr eaLnBrk="1" hangingPunct="1">
              <a:buFontTx/>
              <a:buBlip>
                <a:blip r:embed="rId2"/>
              </a:buBlip>
            </a:pPr>
            <a:r>
              <a:rPr lang="en-US" smtClean="0">
                <a:latin typeface="Bernard MT Condensed" pitchFamily="18" charset="0"/>
              </a:rPr>
              <a:t>IAC [Nigeria] MWAN, FOMWAN</a:t>
            </a:r>
          </a:p>
        </p:txBody>
      </p:sp>
    </p:spTree>
  </p:cSld>
  <p:clrMapOvr>
    <a:masterClrMapping/>
  </p:clrMapOvr>
  <p:transition advTm="15000"/>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defRPr/>
            </a:pPr>
            <a:r>
              <a:rPr lang="en-US" smtClean="0">
                <a:latin typeface="Algerian" pitchFamily="82" charset="0"/>
              </a:rPr>
              <a:t>RECOMMENDATIONS</a:t>
            </a:r>
          </a:p>
        </p:txBody>
      </p:sp>
      <p:sp>
        <p:nvSpPr>
          <p:cNvPr id="34819" name="Rectangle 3"/>
          <p:cNvSpPr>
            <a:spLocks noGrp="1" noChangeArrowheads="1"/>
          </p:cNvSpPr>
          <p:nvPr>
            <p:ph type="body" idx="1"/>
          </p:nvPr>
        </p:nvSpPr>
        <p:spPr>
          <a:xfrm>
            <a:off x="533400" y="1143000"/>
            <a:ext cx="8229600" cy="4495800"/>
          </a:xfrm>
        </p:spPr>
        <p:txBody>
          <a:bodyPr/>
          <a:lstStyle/>
          <a:p>
            <a:pPr eaLnBrk="1" hangingPunct="1"/>
            <a:r>
              <a:rPr lang="en-US" smtClean="0">
                <a:latin typeface="Arial Black" pitchFamily="34" charset="0"/>
              </a:rPr>
              <a:t>More concerted efforts to promote alternatives to these HTPs [Kenya]</a:t>
            </a:r>
          </a:p>
          <a:p>
            <a:pPr eaLnBrk="1" hangingPunct="1"/>
            <a:r>
              <a:rPr lang="en-US" smtClean="0">
                <a:latin typeface="Arial Black" pitchFamily="34" charset="0"/>
              </a:rPr>
              <a:t>Prevention: using behavioral change communication to improve health</a:t>
            </a:r>
          </a:p>
          <a:p>
            <a:pPr eaLnBrk="1" hangingPunct="1"/>
            <a:r>
              <a:rPr lang="en-US" smtClean="0">
                <a:latin typeface="Arial Black" pitchFamily="34" charset="0"/>
              </a:rPr>
              <a:t>Integrating cultural based health systems with use of “cultural brokers”</a:t>
            </a:r>
          </a:p>
          <a:p>
            <a:pPr eaLnBrk="1" hangingPunct="1"/>
            <a:r>
              <a:rPr lang="en-US" smtClean="0">
                <a:latin typeface="Arial Black" pitchFamily="34" charset="0"/>
              </a:rPr>
              <a:t>Advocacy/policy oriented research/technical cooperation </a:t>
            </a:r>
          </a:p>
        </p:txBody>
      </p:sp>
    </p:spTree>
  </p:cSld>
  <p:clrMapOvr>
    <a:masterClrMapping/>
  </p:clrMapOvr>
  <p:transition advTm="1500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pPr eaLnBrk="1" hangingPunct="1">
              <a:defRPr/>
            </a:pPr>
            <a:r>
              <a:rPr lang="en-US" smtClean="0">
                <a:latin typeface="Algerian" pitchFamily="82" charset="0"/>
              </a:rPr>
              <a:t>RECOMMENDATIONS contd.</a:t>
            </a:r>
          </a:p>
        </p:txBody>
      </p:sp>
      <p:sp>
        <p:nvSpPr>
          <p:cNvPr id="35843" name="Rectangle 4"/>
          <p:cNvSpPr>
            <a:spLocks noGrp="1" noChangeArrowheads="1"/>
          </p:cNvSpPr>
          <p:nvPr>
            <p:ph type="body" sz="half" idx="1"/>
          </p:nvPr>
        </p:nvSpPr>
        <p:spPr/>
        <p:txBody>
          <a:bodyPr/>
          <a:lstStyle/>
          <a:p>
            <a:pPr eaLnBrk="1" hangingPunct="1">
              <a:lnSpc>
                <a:spcPct val="90000"/>
              </a:lnSpc>
              <a:buFontTx/>
              <a:buNone/>
            </a:pPr>
            <a:r>
              <a:rPr lang="en-US" sz="2000" smtClean="0">
                <a:latin typeface="Copperplate Gothic Bold" pitchFamily="34" charset="0"/>
              </a:rPr>
              <a:t>INTERNATIONAL LEVEL</a:t>
            </a:r>
          </a:p>
          <a:p>
            <a:pPr eaLnBrk="1" hangingPunct="1">
              <a:lnSpc>
                <a:spcPct val="90000"/>
              </a:lnSpc>
            </a:pPr>
            <a:r>
              <a:rPr lang="en-US" sz="2000" smtClean="0">
                <a:latin typeface="Copperplate Gothic Bold" pitchFamily="34" charset="0"/>
              </a:rPr>
              <a:t>Ratification and effective implementation of resolution addressing human rights standards</a:t>
            </a:r>
          </a:p>
        </p:txBody>
      </p:sp>
      <p:sp>
        <p:nvSpPr>
          <p:cNvPr id="35844" name="Rectangle 5"/>
          <p:cNvSpPr>
            <a:spLocks noGrp="1" noChangeArrowheads="1"/>
          </p:cNvSpPr>
          <p:nvPr>
            <p:ph type="body" sz="half" idx="2"/>
          </p:nvPr>
        </p:nvSpPr>
        <p:spPr/>
        <p:txBody>
          <a:bodyPr/>
          <a:lstStyle/>
          <a:p>
            <a:pPr eaLnBrk="1" hangingPunct="1">
              <a:lnSpc>
                <a:spcPct val="90000"/>
              </a:lnSpc>
              <a:buFontTx/>
              <a:buNone/>
            </a:pPr>
            <a:r>
              <a:rPr lang="en-US" sz="2000" smtClean="0">
                <a:latin typeface="Copperplate Gothic Bold" pitchFamily="34" charset="0"/>
              </a:rPr>
              <a:t>NGO LEVEL</a:t>
            </a:r>
          </a:p>
          <a:p>
            <a:pPr eaLnBrk="1" hangingPunct="1">
              <a:lnSpc>
                <a:spcPct val="90000"/>
              </a:lnSpc>
            </a:pPr>
            <a:r>
              <a:rPr lang="en-US" sz="2000" smtClean="0">
                <a:latin typeface="Copperplate Gothic Bold" pitchFamily="34" charset="0"/>
              </a:rPr>
              <a:t>Intensification of present efforts at eliminating HTPs, but additionally advocating a change in social attitude so that victims don’t suffer continuing disability, feelings of guilt and low self esteem</a:t>
            </a:r>
          </a:p>
          <a:p>
            <a:pPr eaLnBrk="1" hangingPunct="1">
              <a:lnSpc>
                <a:spcPct val="90000"/>
              </a:lnSpc>
            </a:pPr>
            <a:r>
              <a:rPr lang="en-US" sz="2000" smtClean="0">
                <a:latin typeface="Copperplate Gothic Bold" pitchFamily="34" charset="0"/>
              </a:rPr>
              <a:t>Community mobilization towards HTPs</a:t>
            </a:r>
          </a:p>
        </p:txBody>
      </p:sp>
    </p:spTree>
  </p:cSld>
  <p:clrMapOvr>
    <a:masterClrMapping/>
  </p:clrMapOvr>
  <p:transition advTm="15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defRPr/>
            </a:pPr>
            <a:r>
              <a:rPr lang="en-US" smtClean="0">
                <a:latin typeface="Algerian" pitchFamily="82" charset="0"/>
              </a:rPr>
              <a:t>outline</a:t>
            </a:r>
          </a:p>
        </p:txBody>
      </p:sp>
      <p:sp>
        <p:nvSpPr>
          <p:cNvPr id="9219" name="Rectangle 3"/>
          <p:cNvSpPr>
            <a:spLocks noGrp="1" noChangeArrowheads="1"/>
          </p:cNvSpPr>
          <p:nvPr>
            <p:ph type="body" idx="1"/>
          </p:nvPr>
        </p:nvSpPr>
        <p:spPr/>
        <p:txBody>
          <a:bodyPr/>
          <a:lstStyle/>
          <a:p>
            <a:pPr eaLnBrk="1" hangingPunct="1">
              <a:lnSpc>
                <a:spcPct val="90000"/>
              </a:lnSpc>
              <a:buFontTx/>
              <a:buBlip>
                <a:blip r:embed="rId2"/>
              </a:buBlip>
            </a:pPr>
            <a:r>
              <a:rPr lang="en-US" smtClean="0">
                <a:latin typeface="Algerian" pitchFamily="82" charset="0"/>
              </a:rPr>
              <a:t>INTRODUCTION</a:t>
            </a:r>
          </a:p>
          <a:p>
            <a:pPr eaLnBrk="1" hangingPunct="1">
              <a:lnSpc>
                <a:spcPct val="90000"/>
              </a:lnSpc>
              <a:buFontTx/>
              <a:buBlip>
                <a:blip r:embed="rId2"/>
              </a:buBlip>
            </a:pPr>
            <a:r>
              <a:rPr lang="en-US" smtClean="0">
                <a:latin typeface="Algerian" pitchFamily="82" charset="0"/>
              </a:rPr>
              <a:t>TYPES OF HTPs</a:t>
            </a:r>
          </a:p>
          <a:p>
            <a:pPr eaLnBrk="1" hangingPunct="1">
              <a:lnSpc>
                <a:spcPct val="90000"/>
              </a:lnSpc>
              <a:buFontTx/>
              <a:buBlip>
                <a:blip r:embed="rId2"/>
              </a:buBlip>
            </a:pPr>
            <a:r>
              <a:rPr lang="en-US" smtClean="0">
                <a:latin typeface="Algerian" pitchFamily="82" charset="0"/>
              </a:rPr>
              <a:t>IMPLICATION</a:t>
            </a:r>
          </a:p>
          <a:p>
            <a:pPr eaLnBrk="1" hangingPunct="1">
              <a:lnSpc>
                <a:spcPct val="90000"/>
              </a:lnSpc>
              <a:buFontTx/>
              <a:buBlip>
                <a:blip r:embed="rId2"/>
              </a:buBlip>
            </a:pPr>
            <a:r>
              <a:rPr lang="en-US" smtClean="0">
                <a:latin typeface="Algerian" pitchFamily="82" charset="0"/>
              </a:rPr>
              <a:t>THE NIGERIAN SCENARIO</a:t>
            </a:r>
          </a:p>
          <a:p>
            <a:pPr eaLnBrk="1" hangingPunct="1">
              <a:lnSpc>
                <a:spcPct val="90000"/>
              </a:lnSpc>
              <a:buFontTx/>
              <a:buBlip>
                <a:blip r:embed="rId2"/>
              </a:buBlip>
            </a:pPr>
            <a:r>
              <a:rPr lang="en-US" smtClean="0">
                <a:latin typeface="Algerian" pitchFamily="82" charset="0"/>
              </a:rPr>
              <a:t>EFFORTS SO FAR</a:t>
            </a:r>
          </a:p>
          <a:p>
            <a:pPr eaLnBrk="1" hangingPunct="1">
              <a:lnSpc>
                <a:spcPct val="90000"/>
              </a:lnSpc>
              <a:buFontTx/>
              <a:buBlip>
                <a:blip r:embed="rId2"/>
              </a:buBlip>
            </a:pPr>
            <a:r>
              <a:rPr lang="en-US" smtClean="0">
                <a:latin typeface="Algerian" pitchFamily="82" charset="0"/>
              </a:rPr>
              <a:t>LESSONS LEARNED</a:t>
            </a:r>
          </a:p>
          <a:p>
            <a:pPr eaLnBrk="1" hangingPunct="1">
              <a:lnSpc>
                <a:spcPct val="90000"/>
              </a:lnSpc>
              <a:buFontTx/>
              <a:buBlip>
                <a:blip r:embed="rId2"/>
              </a:buBlip>
            </a:pPr>
            <a:r>
              <a:rPr lang="en-US" smtClean="0">
                <a:latin typeface="Algerian" pitchFamily="82" charset="0"/>
              </a:rPr>
              <a:t>RECOMMENDATIONS</a:t>
            </a:r>
          </a:p>
          <a:p>
            <a:pPr eaLnBrk="1" hangingPunct="1">
              <a:lnSpc>
                <a:spcPct val="90000"/>
              </a:lnSpc>
              <a:buFontTx/>
              <a:buBlip>
                <a:blip r:embed="rId2"/>
              </a:buBlip>
            </a:pPr>
            <a:r>
              <a:rPr lang="en-US" smtClean="0">
                <a:latin typeface="Algerian" pitchFamily="82" charset="0"/>
              </a:rPr>
              <a:t>CONCLUSION</a:t>
            </a:r>
          </a:p>
        </p:txBody>
      </p:sp>
    </p:spTree>
  </p:cSld>
  <p:clrMapOvr>
    <a:masterClrMapping/>
  </p:clrMapOvr>
  <p:transition advTm="15000"/>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eaLnBrk="1" hangingPunct="1">
              <a:defRPr/>
            </a:pPr>
            <a:r>
              <a:rPr lang="en-US" smtClean="0">
                <a:latin typeface="Algerian" pitchFamily="82" charset="0"/>
              </a:rPr>
              <a:t>RECOMMENDATIONS contd.</a:t>
            </a:r>
          </a:p>
        </p:txBody>
      </p:sp>
      <p:sp>
        <p:nvSpPr>
          <p:cNvPr id="36867" name="Rectangle 3"/>
          <p:cNvSpPr>
            <a:spLocks noGrp="1" noChangeArrowheads="1"/>
          </p:cNvSpPr>
          <p:nvPr>
            <p:ph type="body" idx="1"/>
          </p:nvPr>
        </p:nvSpPr>
        <p:spPr/>
        <p:txBody>
          <a:bodyPr/>
          <a:lstStyle/>
          <a:p>
            <a:pPr eaLnBrk="1" hangingPunct="1">
              <a:lnSpc>
                <a:spcPct val="80000"/>
              </a:lnSpc>
              <a:buFontTx/>
              <a:buNone/>
            </a:pPr>
            <a:r>
              <a:rPr lang="en-US" sz="2800" smtClean="0">
                <a:latin typeface="Algerian" pitchFamily="82" charset="0"/>
              </a:rPr>
              <a:t>NATIONAL LEVEL</a:t>
            </a:r>
          </a:p>
          <a:p>
            <a:pPr eaLnBrk="1" hangingPunct="1">
              <a:lnSpc>
                <a:spcPct val="80000"/>
              </a:lnSpc>
              <a:buFontTx/>
              <a:buBlip>
                <a:blip r:embed="rId2"/>
              </a:buBlip>
            </a:pPr>
            <a:r>
              <a:rPr lang="en-US" sz="2800" smtClean="0">
                <a:solidFill>
                  <a:srgbClr val="990033"/>
                </a:solidFill>
              </a:rPr>
              <a:t>Legislation and programs prohibiting practices with adverse effects on health of children</a:t>
            </a:r>
          </a:p>
          <a:p>
            <a:pPr eaLnBrk="1" hangingPunct="1">
              <a:lnSpc>
                <a:spcPct val="80000"/>
              </a:lnSpc>
              <a:buFontTx/>
              <a:buBlip>
                <a:blip r:embed="rId2"/>
              </a:buBlip>
            </a:pPr>
            <a:r>
              <a:rPr lang="en-US" sz="2800" smtClean="0">
                <a:solidFill>
                  <a:srgbClr val="990033"/>
                </a:solidFill>
              </a:rPr>
              <a:t>Formal training for TBAs and community members to promote attitudinal change</a:t>
            </a:r>
          </a:p>
          <a:p>
            <a:pPr eaLnBrk="1" hangingPunct="1">
              <a:lnSpc>
                <a:spcPct val="80000"/>
              </a:lnSpc>
              <a:buFontTx/>
              <a:buBlip>
                <a:blip r:embed="rId2"/>
              </a:buBlip>
            </a:pPr>
            <a:r>
              <a:rPr lang="en-US" sz="2800" smtClean="0">
                <a:solidFill>
                  <a:srgbClr val="990033"/>
                </a:solidFill>
              </a:rPr>
              <a:t>Nutrition education programs to address special needs of the child</a:t>
            </a:r>
          </a:p>
          <a:p>
            <a:pPr eaLnBrk="1" hangingPunct="1">
              <a:lnSpc>
                <a:spcPct val="80000"/>
              </a:lnSpc>
              <a:buFontTx/>
              <a:buBlip>
                <a:blip r:embed="rId2"/>
              </a:buBlip>
            </a:pPr>
            <a:r>
              <a:rPr lang="en-US" sz="2800" smtClean="0">
                <a:solidFill>
                  <a:srgbClr val="990033"/>
                </a:solidFill>
              </a:rPr>
              <a:t>Promotion of positive image of girl child</a:t>
            </a:r>
          </a:p>
          <a:p>
            <a:pPr eaLnBrk="1" hangingPunct="1">
              <a:lnSpc>
                <a:spcPct val="80000"/>
              </a:lnSpc>
              <a:buFontTx/>
              <a:buBlip>
                <a:blip r:embed="rId2"/>
              </a:buBlip>
            </a:pPr>
            <a:r>
              <a:rPr lang="en-US" sz="2800" smtClean="0">
                <a:solidFill>
                  <a:srgbClr val="990033"/>
                </a:solidFill>
              </a:rPr>
              <a:t>Implementation of universal basic education to further aid gender equality</a:t>
            </a:r>
          </a:p>
          <a:p>
            <a:pPr eaLnBrk="1" hangingPunct="1">
              <a:lnSpc>
                <a:spcPct val="80000"/>
              </a:lnSpc>
              <a:buFontTx/>
              <a:buBlip>
                <a:blip r:embed="rId2"/>
              </a:buBlip>
            </a:pPr>
            <a:r>
              <a:rPr lang="en-US" sz="2800" smtClean="0">
                <a:solidFill>
                  <a:srgbClr val="990033"/>
                </a:solidFill>
              </a:rPr>
              <a:t>Introduction of social security system</a:t>
            </a:r>
            <a:r>
              <a:rPr lang="en-US" sz="2800" smtClean="0"/>
              <a:t> </a:t>
            </a:r>
          </a:p>
        </p:txBody>
      </p:sp>
    </p:spTree>
  </p:cSld>
  <p:clrMapOvr>
    <a:masterClrMapping/>
  </p:clrMapOvr>
  <p:transition advTm="15000"/>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eaLnBrk="1" hangingPunct="1">
              <a:defRPr/>
            </a:pPr>
            <a:r>
              <a:rPr lang="en-US" smtClean="0">
                <a:latin typeface="Algerian" pitchFamily="82" charset="0"/>
              </a:rPr>
              <a:t>CONCLUSION</a:t>
            </a:r>
          </a:p>
        </p:txBody>
      </p:sp>
      <p:sp>
        <p:nvSpPr>
          <p:cNvPr id="37891" name="Rectangle 3"/>
          <p:cNvSpPr>
            <a:spLocks noGrp="1" noChangeArrowheads="1"/>
          </p:cNvSpPr>
          <p:nvPr>
            <p:ph type="body" idx="1"/>
          </p:nvPr>
        </p:nvSpPr>
        <p:spPr/>
        <p:txBody>
          <a:bodyPr/>
          <a:lstStyle/>
          <a:p>
            <a:pPr eaLnBrk="1" hangingPunct="1">
              <a:buFontTx/>
              <a:buNone/>
            </a:pPr>
            <a:r>
              <a:rPr lang="en-US" sz="2800" smtClean="0"/>
              <a:t>	</a:t>
            </a:r>
            <a:r>
              <a:rPr lang="en-US" sz="3600" b="1" i="1" smtClean="0">
                <a:latin typeface="Agency FB" pitchFamily="34" charset="0"/>
              </a:rPr>
              <a:t>HTPs in their entirety are largely seen as a violation of the girl child, perpetrated by females for the benefit of males. And as a result of ignorance of human rights, acceptance and consequently perpetration of such practices is ensured. Vital to any process of change, and to stamp out HTPs is - EMPOWERMENT of the girl child…life owes her that much!</a:t>
            </a:r>
          </a:p>
        </p:txBody>
      </p:sp>
    </p:spTree>
  </p:cSld>
  <p:clrMapOvr>
    <a:masterClrMapping/>
  </p:clrMapOvr>
  <p:transition advTm="15000"/>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defRPr/>
            </a:pPr>
            <a:r>
              <a:rPr lang="en-US" smtClean="0">
                <a:latin typeface="Algerian" pitchFamily="82" charset="0"/>
              </a:rPr>
              <a:t>A SURVIVOR’S STORY</a:t>
            </a:r>
          </a:p>
        </p:txBody>
      </p:sp>
      <p:sp>
        <p:nvSpPr>
          <p:cNvPr id="82947" name="Rectangle 3"/>
          <p:cNvSpPr>
            <a:spLocks noGrp="1" noChangeArrowheads="1"/>
          </p:cNvSpPr>
          <p:nvPr>
            <p:ph type="body" idx="1"/>
          </p:nvPr>
        </p:nvSpPr>
        <p:spPr/>
        <p:txBody>
          <a:bodyPr/>
          <a:lstStyle/>
          <a:p>
            <a:pPr algn="ctr" eaLnBrk="1" hangingPunct="1">
              <a:buFont typeface="Wingdings" pitchFamily="2" charset="2"/>
              <a:buNone/>
              <a:defRPr/>
            </a:pPr>
            <a:r>
              <a:rPr lang="en-US" sz="2800" i="1" smtClean="0"/>
              <a:t>“MYTHS OF FEMALE CIRCUMCISION”</a:t>
            </a:r>
          </a:p>
          <a:p>
            <a:pPr algn="ctr" eaLnBrk="1" hangingPunct="1">
              <a:buFont typeface="Wingdings" pitchFamily="2" charset="2"/>
              <a:buNone/>
              <a:defRPr/>
            </a:pPr>
            <a:r>
              <a:rPr lang="en-US" sz="2800" smtClean="0">
                <a:latin typeface="Batik Regular" pitchFamily="2" charset="0"/>
              </a:rPr>
              <a:t>Testimony cited in Raza 2001</a:t>
            </a:r>
          </a:p>
          <a:p>
            <a:pPr algn="ctr" eaLnBrk="1" hangingPunct="1">
              <a:buFont typeface="Wingdings" pitchFamily="2" charset="2"/>
              <a:buNone/>
              <a:defRPr/>
            </a:pPr>
            <a:r>
              <a:rPr lang="en-US" sz="2800" smtClean="0">
                <a:latin typeface="Batik Regular" pitchFamily="2" charset="0"/>
              </a:rPr>
              <a:t>Extracted from Children’s and Women’s Rights in Nigeria: A wake up call</a:t>
            </a:r>
          </a:p>
          <a:p>
            <a:pPr algn="ctr" eaLnBrk="1" hangingPunct="1">
              <a:buFont typeface="Wingdings" pitchFamily="2" charset="2"/>
              <a:buNone/>
              <a:defRPr/>
            </a:pPr>
            <a:r>
              <a:rPr lang="en-US" sz="2800" smtClean="0">
                <a:latin typeface="Batik Regular" pitchFamily="2" charset="0"/>
              </a:rPr>
              <a:t>Situation assessment analysis 2001</a:t>
            </a:r>
          </a:p>
          <a:p>
            <a:pPr eaLnBrk="1" hangingPunct="1">
              <a:buFont typeface="Wingdings" pitchFamily="2" charset="2"/>
              <a:buNone/>
              <a:defRPr/>
            </a:pPr>
            <a:endParaRPr lang="en-US" sz="2800" smtClean="0">
              <a:latin typeface="Batik Regular" pitchFamily="2" charset="0"/>
            </a:endParaRPr>
          </a:p>
          <a:p>
            <a:pPr eaLnBrk="1" hangingPunct="1">
              <a:buFont typeface="Wingdings" pitchFamily="2" charset="2"/>
              <a:buNone/>
              <a:defRPr/>
            </a:pPr>
            <a:r>
              <a:rPr lang="en-US" sz="3600" smtClean="0">
                <a:latin typeface="Blackadder ITC" pitchFamily="82" charset="0"/>
              </a:rPr>
              <a:t>“In my village circumcision for the girls takes place every…”</a:t>
            </a:r>
          </a:p>
        </p:txBody>
      </p:sp>
    </p:spTree>
  </p:cSld>
  <p:clrMapOvr>
    <a:masterClrMapping/>
  </p:clrMapOvr>
  <p:transition advTm="1500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8" name="Rectangle 12"/>
          <p:cNvSpPr>
            <a:spLocks noGrp="1" noChangeArrowheads="1"/>
          </p:cNvSpPr>
          <p:nvPr>
            <p:ph type="title"/>
          </p:nvPr>
        </p:nvSpPr>
        <p:spPr/>
        <p:txBody>
          <a:bodyPr/>
          <a:lstStyle/>
          <a:p>
            <a:pPr eaLnBrk="1" hangingPunct="1">
              <a:defRPr/>
            </a:pPr>
            <a:r>
              <a:rPr lang="en-US" smtClean="0"/>
              <a:t>Her story……</a:t>
            </a:r>
          </a:p>
        </p:txBody>
      </p:sp>
      <p:pic>
        <p:nvPicPr>
          <p:cNvPr id="39939" name="Picture 11" descr="Grp E 019"/>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50988" y="1600200"/>
            <a:ext cx="6040437" cy="4530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advTm="15000"/>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n-US" smtClean="0"/>
              <a:t>THANK YOU TO IAC NIGERIA</a:t>
            </a:r>
          </a:p>
        </p:txBody>
      </p:sp>
      <p:pic>
        <p:nvPicPr>
          <p:cNvPr id="40963" name="Picture 25" descr="Grp E 015"/>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63525" y="1676400"/>
            <a:ext cx="3616325" cy="441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964" name="Picture 30" descr="Grp E 010"/>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211638" y="1598613"/>
            <a:ext cx="3257550" cy="2171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965" name="Picture 31" descr="Grp E 009"/>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210050" y="3922713"/>
            <a:ext cx="3260725" cy="21732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advTm="15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en-GB" b="1" smtClean="0">
                <a:latin typeface="Algerian" pitchFamily="82" charset="0"/>
              </a:rPr>
              <a:t>INTRODUCTION</a:t>
            </a:r>
          </a:p>
        </p:txBody>
      </p:sp>
      <p:sp>
        <p:nvSpPr>
          <p:cNvPr id="10243" name="Rectangle 3"/>
          <p:cNvSpPr>
            <a:spLocks noGrp="1" noChangeArrowheads="1"/>
          </p:cNvSpPr>
          <p:nvPr>
            <p:ph type="body" idx="1"/>
          </p:nvPr>
        </p:nvSpPr>
        <p:spPr/>
        <p:txBody>
          <a:bodyPr/>
          <a:lstStyle/>
          <a:p>
            <a:pPr eaLnBrk="1" hangingPunct="1">
              <a:lnSpc>
                <a:spcPct val="90000"/>
              </a:lnSpc>
              <a:buFontTx/>
              <a:buNone/>
            </a:pPr>
            <a:r>
              <a:rPr lang="en-GB" smtClean="0"/>
              <a:t>   </a:t>
            </a:r>
            <a:r>
              <a:rPr lang="en-GB" i="1" smtClean="0">
                <a:latin typeface="Arial Unicode MS" pitchFamily="34" charset="-128"/>
              </a:rPr>
              <a:t>Harmful traditional practices are customary practices which are transgenerational, aimed at preserving cultural identity but which tend to have adverse consequences in terms of health and psychology of the recipient of such practices.</a:t>
            </a:r>
          </a:p>
          <a:p>
            <a:pPr eaLnBrk="1" hangingPunct="1">
              <a:lnSpc>
                <a:spcPct val="90000"/>
              </a:lnSpc>
            </a:pPr>
            <a:r>
              <a:rPr lang="en-GB" i="1" smtClean="0">
                <a:latin typeface="Arial Unicode MS" pitchFamily="34" charset="-128"/>
              </a:rPr>
              <a:t>Hx of HTPs predates religion</a:t>
            </a:r>
          </a:p>
          <a:p>
            <a:pPr eaLnBrk="1" hangingPunct="1">
              <a:lnSpc>
                <a:spcPct val="90000"/>
              </a:lnSpc>
            </a:pPr>
            <a:r>
              <a:rPr lang="en-GB" i="1" smtClean="0">
                <a:latin typeface="Arial Unicode MS" pitchFamily="34" charset="-128"/>
              </a:rPr>
              <a:t>Majority of cases in developing countries.</a:t>
            </a:r>
          </a:p>
          <a:p>
            <a:pPr eaLnBrk="1" hangingPunct="1">
              <a:lnSpc>
                <a:spcPct val="90000"/>
              </a:lnSpc>
            </a:pPr>
            <a:endParaRPr lang="en-GB" i="1" smtClean="0">
              <a:latin typeface="Arial Unicode MS" pitchFamily="34" charset="-128"/>
            </a:endParaRPr>
          </a:p>
          <a:p>
            <a:pPr eaLnBrk="1" hangingPunct="1">
              <a:lnSpc>
                <a:spcPct val="90000"/>
              </a:lnSpc>
              <a:buFontTx/>
              <a:buNone/>
            </a:pPr>
            <a:endParaRPr lang="en-GB" i="1" smtClean="0">
              <a:latin typeface="Arial Unicode MS" pitchFamily="34" charset="-128"/>
            </a:endParaRPr>
          </a:p>
        </p:txBody>
      </p:sp>
    </p:spTree>
  </p:cSld>
  <p:clrMapOvr>
    <a:masterClrMapping/>
  </p:clrMapOvr>
  <p:transition advTm="15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p:cNvSpPr>
            <a:spLocks noGrp="1" noChangeArrowheads="1"/>
          </p:cNvSpPr>
          <p:nvPr>
            <p:ph type="title"/>
          </p:nvPr>
        </p:nvSpPr>
        <p:spPr/>
        <p:txBody>
          <a:bodyPr/>
          <a:lstStyle/>
          <a:p>
            <a:pPr eaLnBrk="1" hangingPunct="1">
              <a:defRPr/>
            </a:pPr>
            <a:r>
              <a:rPr lang="en-US" sz="4000" smtClean="0">
                <a:latin typeface="Algerian" pitchFamily="82" charset="0"/>
              </a:rPr>
              <a:t>REASONS FOR PERSISTENCE OF HTPs</a:t>
            </a:r>
          </a:p>
        </p:txBody>
      </p:sp>
      <p:sp>
        <p:nvSpPr>
          <p:cNvPr id="11267" name="Rectangle 1027"/>
          <p:cNvSpPr>
            <a:spLocks noGrp="1" noChangeArrowheads="1"/>
          </p:cNvSpPr>
          <p:nvPr>
            <p:ph type="body" idx="1"/>
          </p:nvPr>
        </p:nvSpPr>
        <p:spPr/>
        <p:txBody>
          <a:bodyPr/>
          <a:lstStyle/>
          <a:p>
            <a:pPr eaLnBrk="1" hangingPunct="1">
              <a:lnSpc>
                <a:spcPct val="90000"/>
              </a:lnSpc>
              <a:buFont typeface="Wingdings" pitchFamily="2" charset="2"/>
              <a:buChar char="ü"/>
            </a:pPr>
            <a:r>
              <a:rPr lang="en-US" i="1" smtClean="0">
                <a:solidFill>
                  <a:schemeClr val="accent1"/>
                </a:solidFill>
              </a:rPr>
              <a:t>So deeply rooted</a:t>
            </a:r>
          </a:p>
          <a:p>
            <a:pPr eaLnBrk="1" hangingPunct="1">
              <a:lnSpc>
                <a:spcPct val="90000"/>
              </a:lnSpc>
              <a:buFont typeface="Wingdings" pitchFamily="2" charset="2"/>
              <a:buChar char="ü"/>
            </a:pPr>
            <a:r>
              <a:rPr lang="en-US" i="1" smtClean="0">
                <a:solidFill>
                  <a:schemeClr val="accent1"/>
                </a:solidFill>
              </a:rPr>
              <a:t>Take an aura of morality</a:t>
            </a:r>
          </a:p>
          <a:p>
            <a:pPr eaLnBrk="1" hangingPunct="1">
              <a:lnSpc>
                <a:spcPct val="90000"/>
              </a:lnSpc>
              <a:buFont typeface="Wingdings" pitchFamily="2" charset="2"/>
              <a:buChar char="ü"/>
            </a:pPr>
            <a:r>
              <a:rPr lang="en-US" i="1" smtClean="0">
                <a:solidFill>
                  <a:schemeClr val="accent1"/>
                </a:solidFill>
              </a:rPr>
              <a:t>No knowledge and understanding about risks of practice</a:t>
            </a:r>
          </a:p>
          <a:p>
            <a:pPr eaLnBrk="1" hangingPunct="1">
              <a:lnSpc>
                <a:spcPct val="90000"/>
              </a:lnSpc>
              <a:buFont typeface="Wingdings" pitchFamily="2" charset="2"/>
              <a:buChar char="ü"/>
            </a:pPr>
            <a:r>
              <a:rPr lang="en-US" i="1" smtClean="0">
                <a:solidFill>
                  <a:schemeClr val="accent1"/>
                </a:solidFill>
              </a:rPr>
              <a:t>Near absent/total lack of concern by government</a:t>
            </a:r>
          </a:p>
          <a:p>
            <a:pPr eaLnBrk="1" hangingPunct="1">
              <a:lnSpc>
                <a:spcPct val="90000"/>
              </a:lnSpc>
              <a:buFont typeface="Wingdings" pitchFamily="2" charset="2"/>
              <a:buChar char="ü"/>
            </a:pPr>
            <a:r>
              <a:rPr lang="en-US" i="1" smtClean="0">
                <a:solidFill>
                  <a:schemeClr val="accent1"/>
                </a:solidFill>
              </a:rPr>
              <a:t>Further ingrains the economic and political subordination of women and their inferior status</a:t>
            </a:r>
          </a:p>
        </p:txBody>
      </p:sp>
    </p:spTree>
  </p:cSld>
  <p:clrMapOvr>
    <a:masterClrMapping/>
  </p:clrMapOvr>
  <p:transition advTm="15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sz="4000" smtClean="0"/>
              <a:t>POSITIVELY IMPACTING TRADITIONAL PRACTICES</a:t>
            </a:r>
          </a:p>
        </p:txBody>
      </p:sp>
      <p:sp>
        <p:nvSpPr>
          <p:cNvPr id="12291" name="Rectangle 3"/>
          <p:cNvSpPr>
            <a:spLocks noGrp="1" noChangeArrowheads="1"/>
          </p:cNvSpPr>
          <p:nvPr>
            <p:ph type="body" idx="1"/>
          </p:nvPr>
        </p:nvSpPr>
        <p:spPr/>
        <p:txBody>
          <a:bodyPr/>
          <a:lstStyle/>
          <a:p>
            <a:pPr eaLnBrk="1" hangingPunct="1">
              <a:buClr>
                <a:srgbClr val="990033"/>
              </a:buClr>
            </a:pPr>
            <a:r>
              <a:rPr lang="en-US" sz="3600" smtClean="0">
                <a:solidFill>
                  <a:srgbClr val="990033"/>
                </a:solidFill>
                <a:latin typeface="Blackadder ITC" pitchFamily="82" charset="0"/>
              </a:rPr>
              <a:t>Healthy postpartum practices: </a:t>
            </a:r>
          </a:p>
          <a:p>
            <a:pPr eaLnBrk="1" hangingPunct="1">
              <a:buClr>
                <a:srgbClr val="990033"/>
              </a:buClr>
              <a:buFontTx/>
              <a:buNone/>
            </a:pPr>
            <a:r>
              <a:rPr lang="en-US" sz="3600" smtClean="0">
                <a:solidFill>
                  <a:srgbClr val="990033"/>
                </a:solidFill>
                <a:latin typeface="Blackadder ITC" pitchFamily="82" charset="0"/>
              </a:rPr>
              <a:t>	- Rest</a:t>
            </a:r>
          </a:p>
          <a:p>
            <a:pPr eaLnBrk="1" hangingPunct="1">
              <a:buClr>
                <a:srgbClr val="990033"/>
              </a:buClr>
              <a:buFontTx/>
              <a:buNone/>
            </a:pPr>
            <a:r>
              <a:rPr lang="en-US" sz="3600" smtClean="0">
                <a:solidFill>
                  <a:srgbClr val="990033"/>
                </a:solidFill>
                <a:latin typeface="Blackadder ITC" pitchFamily="82" charset="0"/>
              </a:rPr>
              <a:t>	- Cleanliness</a:t>
            </a:r>
          </a:p>
          <a:p>
            <a:pPr eaLnBrk="1" hangingPunct="1">
              <a:buClr>
                <a:srgbClr val="990033"/>
              </a:buClr>
              <a:buFontTx/>
              <a:buNone/>
            </a:pPr>
            <a:r>
              <a:rPr lang="en-US" sz="3600" smtClean="0">
                <a:solidFill>
                  <a:srgbClr val="990033"/>
                </a:solidFill>
                <a:latin typeface="Blackadder ITC" pitchFamily="82" charset="0"/>
              </a:rPr>
              <a:t>	- Love</a:t>
            </a:r>
          </a:p>
          <a:p>
            <a:pPr eaLnBrk="1" hangingPunct="1">
              <a:buClr>
                <a:srgbClr val="990033"/>
              </a:buClr>
              <a:buFontTx/>
              <a:buNone/>
            </a:pPr>
            <a:r>
              <a:rPr lang="en-US" sz="3600" smtClean="0">
                <a:solidFill>
                  <a:srgbClr val="990033"/>
                </a:solidFill>
                <a:latin typeface="Blackadder ITC" pitchFamily="82" charset="0"/>
              </a:rPr>
              <a:t>	- Good nutrition (Nigeria &amp; Korea)</a:t>
            </a:r>
          </a:p>
          <a:p>
            <a:pPr eaLnBrk="1" hangingPunct="1">
              <a:buClr>
                <a:srgbClr val="990033"/>
              </a:buClr>
            </a:pPr>
            <a:r>
              <a:rPr lang="en-US" sz="3600" smtClean="0">
                <a:solidFill>
                  <a:srgbClr val="990033"/>
                </a:solidFill>
                <a:latin typeface="Blackadder ITC" pitchFamily="82" charset="0"/>
              </a:rPr>
              <a:t>Long periods of breastfeeding in many parts of Africa, Latin America &amp; Asia</a:t>
            </a:r>
            <a:r>
              <a:rPr lang="en-US" sz="3600" smtClean="0">
                <a:solidFill>
                  <a:srgbClr val="990033"/>
                </a:solidFill>
                <a:latin typeface="Eurostile" pitchFamily="34" charset="0"/>
              </a:rPr>
              <a:t> </a:t>
            </a:r>
          </a:p>
        </p:txBody>
      </p:sp>
    </p:spTree>
  </p:cSld>
  <p:clrMapOvr>
    <a:masterClrMapping/>
  </p:clrMapOvr>
  <p:transition advTm="15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en-US" smtClean="0">
                <a:latin typeface="Algerian" pitchFamily="82" charset="0"/>
              </a:rPr>
              <a:t>TYPES OF HTPs</a:t>
            </a:r>
          </a:p>
        </p:txBody>
      </p:sp>
      <p:sp>
        <p:nvSpPr>
          <p:cNvPr id="13315" name="Rectangle 4"/>
          <p:cNvSpPr>
            <a:spLocks noGrp="1" noChangeArrowheads="1"/>
          </p:cNvSpPr>
          <p:nvPr>
            <p:ph type="body" sz="half" idx="1"/>
          </p:nvPr>
        </p:nvSpPr>
        <p:spPr/>
        <p:txBody>
          <a:bodyPr/>
          <a:lstStyle/>
          <a:p>
            <a:pPr eaLnBrk="1" hangingPunct="1">
              <a:lnSpc>
                <a:spcPct val="90000"/>
              </a:lnSpc>
            </a:pPr>
            <a:r>
              <a:rPr lang="en-US" sz="2000" i="1" smtClean="0">
                <a:latin typeface="Cooper Black" pitchFamily="18" charset="0"/>
              </a:rPr>
              <a:t>Female genital cutting</a:t>
            </a:r>
          </a:p>
          <a:p>
            <a:pPr eaLnBrk="1" hangingPunct="1">
              <a:lnSpc>
                <a:spcPct val="90000"/>
              </a:lnSpc>
            </a:pPr>
            <a:r>
              <a:rPr lang="en-US" sz="2000" i="1" smtClean="0">
                <a:latin typeface="Cooper Black" pitchFamily="18" charset="0"/>
              </a:rPr>
              <a:t>Early marriage &amp; Dowry</a:t>
            </a:r>
          </a:p>
          <a:p>
            <a:pPr eaLnBrk="1" hangingPunct="1">
              <a:lnSpc>
                <a:spcPct val="90000"/>
              </a:lnSpc>
            </a:pPr>
            <a:r>
              <a:rPr lang="en-US" sz="2000" i="1" smtClean="0">
                <a:latin typeface="Cooper Black" pitchFamily="18" charset="0"/>
              </a:rPr>
              <a:t>Son preference</a:t>
            </a:r>
          </a:p>
          <a:p>
            <a:pPr eaLnBrk="1" hangingPunct="1">
              <a:lnSpc>
                <a:spcPct val="90000"/>
              </a:lnSpc>
            </a:pPr>
            <a:r>
              <a:rPr lang="en-US" sz="2000" i="1" smtClean="0">
                <a:latin typeface="Cooper Black" pitchFamily="18" charset="0"/>
              </a:rPr>
              <a:t>Withholding colostrum from newborn</a:t>
            </a:r>
          </a:p>
          <a:p>
            <a:pPr eaLnBrk="1" hangingPunct="1">
              <a:lnSpc>
                <a:spcPct val="90000"/>
              </a:lnSpc>
            </a:pPr>
            <a:r>
              <a:rPr lang="en-US" sz="2000" i="1" smtClean="0">
                <a:latin typeface="Cooper Black" pitchFamily="18" charset="0"/>
              </a:rPr>
              <a:t>Violence against the girl child</a:t>
            </a:r>
          </a:p>
          <a:p>
            <a:pPr eaLnBrk="1" hangingPunct="1">
              <a:lnSpc>
                <a:spcPct val="90000"/>
              </a:lnSpc>
            </a:pPr>
            <a:r>
              <a:rPr lang="en-US" sz="2000" i="1" smtClean="0">
                <a:latin typeface="Cooper Black" pitchFamily="18" charset="0"/>
              </a:rPr>
              <a:t>Nutritional taboos</a:t>
            </a:r>
          </a:p>
          <a:p>
            <a:pPr eaLnBrk="1" hangingPunct="1">
              <a:lnSpc>
                <a:spcPct val="90000"/>
              </a:lnSpc>
            </a:pPr>
            <a:r>
              <a:rPr lang="en-US" sz="2000" i="1" smtClean="0">
                <a:latin typeface="Cooper Black" pitchFamily="18" charset="0"/>
              </a:rPr>
              <a:t>Traditional birth practices</a:t>
            </a:r>
          </a:p>
          <a:p>
            <a:pPr eaLnBrk="1" hangingPunct="1">
              <a:lnSpc>
                <a:spcPct val="90000"/>
              </a:lnSpc>
            </a:pPr>
            <a:r>
              <a:rPr lang="en-US" sz="2000" i="1" smtClean="0">
                <a:latin typeface="Cooper Black" pitchFamily="18" charset="0"/>
              </a:rPr>
              <a:t>Severely restricted wt. gain in pregnancy</a:t>
            </a:r>
          </a:p>
        </p:txBody>
      </p:sp>
      <p:sp>
        <p:nvSpPr>
          <p:cNvPr id="13316" name="Rectangle 5"/>
          <p:cNvSpPr>
            <a:spLocks noGrp="1" noChangeArrowheads="1"/>
          </p:cNvSpPr>
          <p:nvPr>
            <p:ph type="body" sz="half" idx="2"/>
          </p:nvPr>
        </p:nvSpPr>
        <p:spPr/>
        <p:txBody>
          <a:bodyPr/>
          <a:lstStyle/>
          <a:p>
            <a:pPr eaLnBrk="1" hangingPunct="1">
              <a:lnSpc>
                <a:spcPct val="90000"/>
              </a:lnSpc>
              <a:buClr>
                <a:srgbClr val="FF5050"/>
              </a:buClr>
              <a:buFont typeface="Wingdings" pitchFamily="2" charset="2"/>
              <a:buChar char="Ø"/>
            </a:pPr>
            <a:r>
              <a:rPr lang="en-US" sz="2400" smtClean="0"/>
              <a:t>Primarily Africa</a:t>
            </a:r>
          </a:p>
          <a:p>
            <a:pPr eaLnBrk="1" hangingPunct="1">
              <a:lnSpc>
                <a:spcPct val="90000"/>
              </a:lnSpc>
              <a:buClr>
                <a:srgbClr val="FF5050"/>
              </a:buClr>
              <a:buFont typeface="Wingdings" pitchFamily="2" charset="2"/>
              <a:buChar char="Ø"/>
            </a:pPr>
            <a:r>
              <a:rPr lang="en-US" sz="2400" smtClean="0"/>
              <a:t>Africa, Asia, Middle East</a:t>
            </a:r>
          </a:p>
          <a:p>
            <a:pPr eaLnBrk="1" hangingPunct="1">
              <a:lnSpc>
                <a:spcPct val="90000"/>
              </a:lnSpc>
              <a:buClr>
                <a:srgbClr val="FF5050"/>
              </a:buClr>
              <a:buFont typeface="Wingdings" pitchFamily="2" charset="2"/>
              <a:buChar char="Ø"/>
            </a:pPr>
            <a:r>
              <a:rPr lang="en-US" sz="2400" smtClean="0"/>
              <a:t>Asia, Africa</a:t>
            </a:r>
          </a:p>
          <a:p>
            <a:pPr eaLnBrk="1" hangingPunct="1">
              <a:lnSpc>
                <a:spcPct val="90000"/>
              </a:lnSpc>
              <a:buClr>
                <a:srgbClr val="FF5050"/>
              </a:buClr>
              <a:buFont typeface="Wingdings" pitchFamily="2" charset="2"/>
              <a:buChar char="Ø"/>
            </a:pPr>
            <a:r>
              <a:rPr lang="en-US" sz="2400" smtClean="0"/>
              <a:t>China, Guinea Bissau</a:t>
            </a:r>
          </a:p>
          <a:p>
            <a:pPr eaLnBrk="1" hangingPunct="1">
              <a:lnSpc>
                <a:spcPct val="90000"/>
              </a:lnSpc>
              <a:buClr>
                <a:srgbClr val="FF5050"/>
              </a:buClr>
              <a:buFont typeface="Wingdings" pitchFamily="2" charset="2"/>
              <a:buChar char="Ø"/>
            </a:pPr>
            <a:endParaRPr lang="en-US" sz="2400" smtClean="0"/>
          </a:p>
          <a:p>
            <a:pPr eaLnBrk="1" hangingPunct="1">
              <a:lnSpc>
                <a:spcPct val="90000"/>
              </a:lnSpc>
              <a:buClr>
                <a:srgbClr val="FF5050"/>
              </a:buClr>
              <a:buFont typeface="Wingdings" pitchFamily="2" charset="2"/>
              <a:buChar char="Ø"/>
            </a:pPr>
            <a:r>
              <a:rPr lang="en-US" sz="2400" smtClean="0"/>
              <a:t>Africa, Asia</a:t>
            </a:r>
          </a:p>
          <a:p>
            <a:pPr eaLnBrk="1" hangingPunct="1">
              <a:lnSpc>
                <a:spcPct val="90000"/>
              </a:lnSpc>
              <a:buClr>
                <a:srgbClr val="FF5050"/>
              </a:buClr>
              <a:buFont typeface="Wingdings" pitchFamily="2" charset="2"/>
              <a:buChar char="Ø"/>
            </a:pPr>
            <a:endParaRPr lang="en-US" sz="2400" smtClean="0"/>
          </a:p>
          <a:p>
            <a:pPr eaLnBrk="1" hangingPunct="1">
              <a:lnSpc>
                <a:spcPct val="90000"/>
              </a:lnSpc>
              <a:buClr>
                <a:srgbClr val="FF5050"/>
              </a:buClr>
              <a:buFont typeface="Wingdings" pitchFamily="2" charset="2"/>
              <a:buChar char="Ø"/>
            </a:pPr>
            <a:r>
              <a:rPr lang="en-US" sz="2400" smtClean="0"/>
              <a:t>Africa </a:t>
            </a:r>
          </a:p>
          <a:p>
            <a:pPr eaLnBrk="1" hangingPunct="1">
              <a:lnSpc>
                <a:spcPct val="90000"/>
              </a:lnSpc>
              <a:buClr>
                <a:srgbClr val="FF5050"/>
              </a:buClr>
              <a:buFont typeface="Wingdings" pitchFamily="2" charset="2"/>
              <a:buChar char="Ø"/>
            </a:pPr>
            <a:r>
              <a:rPr lang="en-US" sz="2400" smtClean="0"/>
              <a:t>Africa </a:t>
            </a:r>
          </a:p>
          <a:p>
            <a:pPr eaLnBrk="1" hangingPunct="1">
              <a:lnSpc>
                <a:spcPct val="90000"/>
              </a:lnSpc>
              <a:buClr>
                <a:srgbClr val="FF5050"/>
              </a:buClr>
              <a:buFont typeface="Wingdings" pitchFamily="2" charset="2"/>
              <a:buChar char="Ø"/>
            </a:pPr>
            <a:r>
              <a:rPr lang="en-US" sz="2400" smtClean="0"/>
              <a:t>Philippines, France</a:t>
            </a:r>
          </a:p>
        </p:txBody>
      </p:sp>
    </p:spTree>
  </p:cSld>
  <p:clrMapOvr>
    <a:masterClrMapping/>
  </p:clrMapOvr>
  <p:transition advTm="15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defRPr/>
            </a:pPr>
            <a:r>
              <a:rPr lang="en-US" smtClean="0">
                <a:latin typeface="Algerian" pitchFamily="82" charset="0"/>
              </a:rPr>
              <a:t>TYPES OF HTPs</a:t>
            </a:r>
          </a:p>
        </p:txBody>
      </p:sp>
      <p:sp>
        <p:nvSpPr>
          <p:cNvPr id="14339" name="Rectangle 4"/>
          <p:cNvSpPr>
            <a:spLocks noGrp="1" noChangeArrowheads="1"/>
          </p:cNvSpPr>
          <p:nvPr>
            <p:ph type="body" sz="half" idx="1"/>
          </p:nvPr>
        </p:nvSpPr>
        <p:spPr/>
        <p:txBody>
          <a:bodyPr/>
          <a:lstStyle/>
          <a:p>
            <a:pPr eaLnBrk="1" hangingPunct="1">
              <a:lnSpc>
                <a:spcPct val="90000"/>
              </a:lnSpc>
            </a:pPr>
            <a:r>
              <a:rPr lang="en-US" sz="2400" smtClean="0">
                <a:latin typeface="Cooper Black" pitchFamily="18" charset="0"/>
              </a:rPr>
              <a:t>Postpartum nutritional restrictions</a:t>
            </a:r>
          </a:p>
          <a:p>
            <a:pPr eaLnBrk="1" hangingPunct="1">
              <a:lnSpc>
                <a:spcPct val="90000"/>
              </a:lnSpc>
            </a:pPr>
            <a:r>
              <a:rPr lang="en-US" sz="2400" smtClean="0">
                <a:latin typeface="Cooper Black" pitchFamily="18" charset="0"/>
              </a:rPr>
              <a:t>Facial scarring</a:t>
            </a:r>
          </a:p>
          <a:p>
            <a:pPr eaLnBrk="1" hangingPunct="1">
              <a:lnSpc>
                <a:spcPct val="90000"/>
              </a:lnSpc>
            </a:pPr>
            <a:r>
              <a:rPr lang="en-US" sz="2400" smtClean="0">
                <a:latin typeface="Cooper Black" pitchFamily="18" charset="0"/>
              </a:rPr>
              <a:t>Low levels of breastfeeding</a:t>
            </a:r>
          </a:p>
          <a:p>
            <a:pPr eaLnBrk="1" hangingPunct="1">
              <a:lnSpc>
                <a:spcPct val="90000"/>
              </a:lnSpc>
            </a:pPr>
            <a:r>
              <a:rPr lang="en-US" sz="2400" smtClean="0">
                <a:latin typeface="Cooper Black" pitchFamily="18" charset="0"/>
              </a:rPr>
              <a:t>Unfair widowhood rites</a:t>
            </a:r>
          </a:p>
          <a:p>
            <a:pPr eaLnBrk="1" hangingPunct="1">
              <a:lnSpc>
                <a:spcPct val="90000"/>
              </a:lnSpc>
            </a:pPr>
            <a:r>
              <a:rPr lang="en-US" sz="2400" smtClean="0">
                <a:latin typeface="Cooper Black" pitchFamily="18" charset="0"/>
              </a:rPr>
              <a:t>Dry vaginal practices &amp; vaginal tightening</a:t>
            </a:r>
          </a:p>
          <a:p>
            <a:pPr eaLnBrk="1" hangingPunct="1">
              <a:lnSpc>
                <a:spcPct val="90000"/>
              </a:lnSpc>
            </a:pPr>
            <a:r>
              <a:rPr lang="en-US" sz="2400" smtClean="0">
                <a:latin typeface="Cooper Black" pitchFamily="18" charset="0"/>
              </a:rPr>
              <a:t>Stoning to death of abused child</a:t>
            </a:r>
          </a:p>
        </p:txBody>
      </p:sp>
      <p:sp>
        <p:nvSpPr>
          <p:cNvPr id="14340" name="Rectangle 5"/>
          <p:cNvSpPr>
            <a:spLocks noGrp="1" noChangeArrowheads="1"/>
          </p:cNvSpPr>
          <p:nvPr>
            <p:ph type="body" sz="half" idx="2"/>
          </p:nvPr>
        </p:nvSpPr>
        <p:spPr/>
        <p:txBody>
          <a:bodyPr/>
          <a:lstStyle/>
          <a:p>
            <a:pPr eaLnBrk="1" hangingPunct="1">
              <a:buClr>
                <a:srgbClr val="FF5050"/>
              </a:buClr>
              <a:buFont typeface="Wingdings" pitchFamily="2" charset="2"/>
              <a:buChar char="Ø"/>
            </a:pPr>
            <a:r>
              <a:rPr lang="en-US" sz="2400" smtClean="0"/>
              <a:t>Latin America</a:t>
            </a:r>
          </a:p>
          <a:p>
            <a:pPr eaLnBrk="1" hangingPunct="1">
              <a:buClr>
                <a:srgbClr val="FF5050"/>
              </a:buClr>
              <a:buFont typeface="Wingdings" pitchFamily="2" charset="2"/>
              <a:buChar char="Ø"/>
            </a:pPr>
            <a:endParaRPr lang="en-US" sz="2400" smtClean="0"/>
          </a:p>
          <a:p>
            <a:pPr eaLnBrk="1" hangingPunct="1">
              <a:buClr>
                <a:srgbClr val="FF5050"/>
              </a:buClr>
              <a:buFont typeface="Wingdings" pitchFamily="2" charset="2"/>
              <a:buChar char="Ø"/>
            </a:pPr>
            <a:r>
              <a:rPr lang="en-US" sz="2400" smtClean="0"/>
              <a:t>Africa</a:t>
            </a:r>
          </a:p>
          <a:p>
            <a:pPr eaLnBrk="1" hangingPunct="1">
              <a:buClr>
                <a:srgbClr val="FF5050"/>
              </a:buClr>
              <a:buFont typeface="Wingdings" pitchFamily="2" charset="2"/>
              <a:buChar char="Ø"/>
            </a:pPr>
            <a:r>
              <a:rPr lang="en-US" sz="2400" smtClean="0"/>
              <a:t>USA, France, other European countries</a:t>
            </a:r>
          </a:p>
          <a:p>
            <a:pPr eaLnBrk="1" hangingPunct="1">
              <a:buClr>
                <a:srgbClr val="FF5050"/>
              </a:buClr>
              <a:buFont typeface="Wingdings" pitchFamily="2" charset="2"/>
              <a:buChar char="Ø"/>
            </a:pPr>
            <a:endParaRPr lang="en-US" sz="2400" smtClean="0"/>
          </a:p>
          <a:p>
            <a:pPr eaLnBrk="1" hangingPunct="1">
              <a:buClr>
                <a:srgbClr val="FF5050"/>
              </a:buClr>
              <a:buFont typeface="Wingdings" pitchFamily="2" charset="2"/>
              <a:buChar char="Ø"/>
            </a:pPr>
            <a:endParaRPr lang="en-US" sz="2400" smtClean="0"/>
          </a:p>
          <a:p>
            <a:pPr eaLnBrk="1" hangingPunct="1">
              <a:buClr>
                <a:srgbClr val="FF5050"/>
              </a:buClr>
              <a:buFont typeface="Wingdings" pitchFamily="2" charset="2"/>
              <a:buChar char="Ø"/>
            </a:pPr>
            <a:endParaRPr lang="en-US" sz="2400" smtClean="0"/>
          </a:p>
          <a:p>
            <a:pPr eaLnBrk="1" hangingPunct="1">
              <a:buClr>
                <a:srgbClr val="FF5050"/>
              </a:buClr>
              <a:buFont typeface="Wingdings" pitchFamily="2" charset="2"/>
              <a:buChar char="Ø"/>
            </a:pPr>
            <a:r>
              <a:rPr lang="en-US" sz="2400" smtClean="0"/>
              <a:t>Kano (Nigeria)</a:t>
            </a:r>
          </a:p>
        </p:txBody>
      </p:sp>
    </p:spTree>
  </p:cSld>
  <p:clrMapOvr>
    <a:masterClrMapping/>
  </p:clrMapOvr>
  <p:transition advTm="15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en-US" smtClean="0"/>
              <a:t>FEMALE GENITAL CUTTING</a:t>
            </a:r>
          </a:p>
        </p:txBody>
      </p:sp>
      <p:sp>
        <p:nvSpPr>
          <p:cNvPr id="15363" name="Rectangle 3"/>
          <p:cNvSpPr>
            <a:spLocks noGrp="1" noChangeArrowheads="1"/>
          </p:cNvSpPr>
          <p:nvPr>
            <p:ph type="body" idx="1"/>
          </p:nvPr>
        </p:nvSpPr>
        <p:spPr/>
        <p:txBody>
          <a:bodyPr/>
          <a:lstStyle/>
          <a:p>
            <a:pPr eaLnBrk="1" hangingPunct="1"/>
            <a:r>
              <a:rPr lang="en-US" sz="4000" smtClean="0">
                <a:latin typeface="Aharoni" pitchFamily="2" charset="-79"/>
              </a:rPr>
              <a:t>All procedures (however crude) involving removal of part or all of the female external genitalia or other injury to the genital organs for cultural and non therapeutic reasons </a:t>
            </a:r>
          </a:p>
        </p:txBody>
      </p:sp>
    </p:spTree>
  </p:cSld>
  <p:clrMapOvr>
    <a:masterClrMapping/>
  </p:clrMapOvr>
  <p:transition advTm="15000"/>
  <p:timing>
    <p:tnLst>
      <p:par>
        <p:cTn id="1" dur="indefinite" restart="never" nodeType="tmRoot"/>
      </p:par>
    </p:tnLst>
  </p:timing>
</p:sld>
</file>

<file path=ppt/theme/theme1.xml><?xml version="1.0" encoding="utf-8"?>
<a:theme xmlns:a="http://schemas.openxmlformats.org/drawingml/2006/main" name="Mountain Top">
  <a:themeElements>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fontScheme name="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lgerian" pitchFamily="82"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lgerian" pitchFamily="82" charset="0"/>
            <a:cs typeface="Arial" charset="0"/>
          </a:defRPr>
        </a:defPPr>
      </a:lstStyle>
    </a:lnDef>
  </a:objectDefaults>
  <a:extraClrSchemeLst>
    <a:extraClrScheme>
      <a:clrScheme name="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rtain Call">
  <a:themeElements>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fontScheme name="Curtain Call">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lgerian" pitchFamily="82"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lgerian" pitchFamily="82" charset="0"/>
            <a:cs typeface="Arial" charset="0"/>
          </a:defRPr>
        </a:defPPr>
      </a:lstStyle>
    </a:lnDef>
  </a:objectDefaults>
  <a:extraClrSchemeLst>
    <a:extraClrScheme>
      <a:clrScheme name="Curtain Call 1">
        <a:dk1>
          <a:srgbClr val="602000"/>
        </a:dk1>
        <a:lt1>
          <a:srgbClr val="FFFFFF"/>
        </a:lt1>
        <a:dk2>
          <a:srgbClr val="800000"/>
        </a:dk2>
        <a:lt2>
          <a:srgbClr val="FFFFCC"/>
        </a:lt2>
        <a:accent1>
          <a:srgbClr val="FF3300"/>
        </a:accent1>
        <a:accent2>
          <a:srgbClr val="000000"/>
        </a:accent2>
        <a:accent3>
          <a:srgbClr val="C0AAAA"/>
        </a:accent3>
        <a:accent4>
          <a:srgbClr val="DADADA"/>
        </a:accent4>
        <a:accent5>
          <a:srgbClr val="FFADAA"/>
        </a:accent5>
        <a:accent6>
          <a:srgbClr val="000000"/>
        </a:accent6>
        <a:hlink>
          <a:srgbClr val="EBF25A"/>
        </a:hlink>
        <a:folHlink>
          <a:srgbClr val="F2AA68"/>
        </a:folHlink>
      </a:clrScheme>
      <a:clrMap bg1="dk2" tx1="lt1" bg2="dk1" tx2="lt2" accent1="accent1" accent2="accent2" accent3="accent3" accent4="accent4" accent5="accent5" accent6="accent6" hlink="hlink" folHlink="folHlink"/>
    </a:extraClrScheme>
    <a:extraClrScheme>
      <a:clrScheme name="Curtain Call 2">
        <a:dk1>
          <a:srgbClr val="000066"/>
        </a:dk1>
        <a:lt1>
          <a:srgbClr val="FFFFFF"/>
        </a:lt1>
        <a:dk2>
          <a:srgbClr val="0000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clrMap bg1="dk2" tx1="lt1" bg2="dk1" tx2="lt2" accent1="accent1" accent2="accent2" accent3="accent3" accent4="accent4" accent5="accent5" accent6="accent6" hlink="hlink" folHlink="folHlink"/>
    </a:extraClrScheme>
    <a:extraClrScheme>
      <a:clrScheme name="Curtain Call 3">
        <a:dk1>
          <a:srgbClr val="4C3D57"/>
        </a:dk1>
        <a:lt1>
          <a:srgbClr val="FFFFFF"/>
        </a:lt1>
        <a:dk2>
          <a:srgbClr val="660066"/>
        </a:dk2>
        <a:lt2>
          <a:srgbClr val="FDFBE3"/>
        </a:lt2>
        <a:accent1>
          <a:srgbClr val="976C9E"/>
        </a:accent1>
        <a:accent2>
          <a:srgbClr val="1E1822"/>
        </a:accent2>
        <a:accent3>
          <a:srgbClr val="B8AAB8"/>
        </a:accent3>
        <a:accent4>
          <a:srgbClr val="DADADA"/>
        </a:accent4>
        <a:accent5>
          <a:srgbClr val="C9BACC"/>
        </a:accent5>
        <a:accent6>
          <a:srgbClr val="1A151E"/>
        </a:accent6>
        <a:hlink>
          <a:srgbClr val="D8C460"/>
        </a:hlink>
        <a:folHlink>
          <a:srgbClr val="C3C2BD"/>
        </a:folHlink>
      </a:clrScheme>
      <a:clrMap bg1="dk2" tx1="lt1" bg2="dk1" tx2="lt2" accent1="accent1" accent2="accent2" accent3="accent3" accent4="accent4" accent5="accent5" accent6="accent6" hlink="hlink" folHlink="folHlink"/>
    </a:extraClrScheme>
    <a:extraClrScheme>
      <a:clrScheme name="Curtain Call 4">
        <a:dk1>
          <a:srgbClr val="334D3F"/>
        </a:dk1>
        <a:lt1>
          <a:srgbClr val="FFFFFF"/>
        </a:lt1>
        <a:dk2>
          <a:srgbClr val="008000"/>
        </a:dk2>
        <a:lt2>
          <a:srgbClr val="D3F1DB"/>
        </a:lt2>
        <a:accent1>
          <a:srgbClr val="4A6D84"/>
        </a:accent1>
        <a:accent2>
          <a:srgbClr val="213329"/>
        </a:accent2>
        <a:accent3>
          <a:srgbClr val="AAC0AA"/>
        </a:accent3>
        <a:accent4>
          <a:srgbClr val="DADADA"/>
        </a:accent4>
        <a:accent5>
          <a:srgbClr val="B1BAC2"/>
        </a:accent5>
        <a:accent6>
          <a:srgbClr val="1D2D24"/>
        </a:accent6>
        <a:hlink>
          <a:srgbClr val="F0B100"/>
        </a:hlink>
        <a:folHlink>
          <a:srgbClr val="C37103"/>
        </a:folHlink>
      </a:clrScheme>
      <a:clrMap bg1="dk2" tx1="lt1" bg2="dk1" tx2="lt2" accent1="accent1" accent2="accent2" accent3="accent3" accent4="accent4" accent5="accent5" accent6="accent6" hlink="hlink" folHlink="folHlink"/>
    </a:extraClrScheme>
    <a:extraClrScheme>
      <a:clrScheme name="Curtain Call 5">
        <a:dk1>
          <a:srgbClr val="566858"/>
        </a:dk1>
        <a:lt1>
          <a:srgbClr val="FFFFFF"/>
        </a:lt1>
        <a:dk2>
          <a:srgbClr val="6D8771"/>
        </a:dk2>
        <a:lt2>
          <a:srgbClr val="ECECB2"/>
        </a:lt2>
        <a:accent1>
          <a:srgbClr val="76A571"/>
        </a:accent1>
        <a:accent2>
          <a:srgbClr val="465648"/>
        </a:accent2>
        <a:accent3>
          <a:srgbClr val="BAC3BB"/>
        </a:accent3>
        <a:accent4>
          <a:srgbClr val="DADADA"/>
        </a:accent4>
        <a:accent5>
          <a:srgbClr val="BDCFBB"/>
        </a:accent5>
        <a:accent6>
          <a:srgbClr val="3F4D40"/>
        </a:accent6>
        <a:hlink>
          <a:srgbClr val="FFDC0B"/>
        </a:hlink>
        <a:folHlink>
          <a:srgbClr val="FC9916"/>
        </a:folHlink>
      </a:clrScheme>
      <a:clrMap bg1="dk2" tx1="lt1" bg2="dk1" tx2="lt2" accent1="accent1" accent2="accent2" accent3="accent3" accent4="accent4" accent5="accent5" accent6="accent6" hlink="hlink" folHlink="folHlink"/>
    </a:extraClrScheme>
    <a:extraClrScheme>
      <a:clrScheme name="Curtain Call 6">
        <a:dk1>
          <a:srgbClr val="0A6866"/>
        </a:dk1>
        <a:lt1>
          <a:srgbClr val="FFFFFF"/>
        </a:lt1>
        <a:dk2>
          <a:srgbClr val="0D8784"/>
        </a:dk2>
        <a:lt2>
          <a:srgbClr val="B8DEC6"/>
        </a:lt2>
        <a:accent1>
          <a:srgbClr val="3C7652"/>
        </a:accent1>
        <a:accent2>
          <a:srgbClr val="005250"/>
        </a:accent2>
        <a:accent3>
          <a:srgbClr val="AAC3C2"/>
        </a:accent3>
        <a:accent4>
          <a:srgbClr val="DADADA"/>
        </a:accent4>
        <a:accent5>
          <a:srgbClr val="AFBDB3"/>
        </a:accent5>
        <a:accent6>
          <a:srgbClr val="004948"/>
        </a:accent6>
        <a:hlink>
          <a:srgbClr val="00E0A5"/>
        </a:hlink>
        <a:folHlink>
          <a:srgbClr val="00CCFF"/>
        </a:folHlink>
      </a:clrScheme>
      <a:clrMap bg1="dk2" tx1="lt1" bg2="dk1" tx2="lt2" accent1="accent1" accent2="accent2" accent3="accent3" accent4="accent4" accent5="accent5" accent6="accent6" hlink="hlink" folHlink="folHlink"/>
    </a:extraClrScheme>
    <a:extraClrScheme>
      <a:clrScheme name="Curtain Call 7">
        <a:dk1>
          <a:srgbClr val="50688C"/>
        </a:dk1>
        <a:lt1>
          <a:srgbClr val="FFFFFF"/>
        </a:lt1>
        <a:dk2>
          <a:srgbClr val="6E87AC"/>
        </a:dk2>
        <a:lt2>
          <a:srgbClr val="FFFFFF"/>
        </a:lt2>
        <a:accent1>
          <a:srgbClr val="376EA5"/>
        </a:accent1>
        <a:accent2>
          <a:srgbClr val="445876"/>
        </a:accent2>
        <a:accent3>
          <a:srgbClr val="BAC3D2"/>
        </a:accent3>
        <a:accent4>
          <a:srgbClr val="DADADA"/>
        </a:accent4>
        <a:accent5>
          <a:srgbClr val="AEBACF"/>
        </a:accent5>
        <a:accent6>
          <a:srgbClr val="3D4F6A"/>
        </a:accent6>
        <a:hlink>
          <a:srgbClr val="66CCFF"/>
        </a:hlink>
        <a:folHlink>
          <a:srgbClr val="CCCCFF"/>
        </a:folHlink>
      </a:clrScheme>
      <a:clrMap bg1="dk2" tx1="lt1" bg2="dk1" tx2="lt2" accent1="accent1" accent2="accent2" accent3="accent3" accent4="accent4" accent5="accent5" accent6="accent6" hlink="hlink" folHlink="folHlink"/>
    </a:extraClrScheme>
    <a:extraClrScheme>
      <a:clrScheme name="Curtain Call 8">
        <a:dk1>
          <a:srgbClr val="000000"/>
        </a:dk1>
        <a:lt1>
          <a:srgbClr val="DDDCC5"/>
        </a:lt1>
        <a:dk2>
          <a:srgbClr val="000000"/>
        </a:dk2>
        <a:lt2>
          <a:srgbClr val="C9C6A5"/>
        </a:lt2>
        <a:accent1>
          <a:srgbClr val="C0C0C0"/>
        </a:accent1>
        <a:accent2>
          <a:srgbClr val="B0AC90"/>
        </a:accent2>
        <a:accent3>
          <a:srgbClr val="EBEBDF"/>
        </a:accent3>
        <a:accent4>
          <a:srgbClr val="000000"/>
        </a:accent4>
        <a:accent5>
          <a:srgbClr val="DCDCDC"/>
        </a:accent5>
        <a:accent6>
          <a:srgbClr val="9F9B82"/>
        </a:accent6>
        <a:hlink>
          <a:srgbClr val="666699"/>
        </a:hlink>
        <a:folHlink>
          <a:srgbClr val="905C80"/>
        </a:folHlink>
      </a:clrScheme>
      <a:clrMap bg1="lt1" tx1="dk1" bg2="lt2" tx2="dk2" accent1="accent1" accent2="accent2" accent3="accent3" accent4="accent4" accent5="accent5" accent6="accent6" hlink="hlink" folHlink="folHlink"/>
    </a:extraClrScheme>
    <a:extraClrScheme>
      <a:clrScheme name="Curtain Call 9">
        <a:dk1>
          <a:srgbClr val="000000"/>
        </a:dk1>
        <a:lt1>
          <a:srgbClr val="FFFFFF"/>
        </a:lt1>
        <a:dk2>
          <a:srgbClr val="000099"/>
        </a:dk2>
        <a:lt2>
          <a:srgbClr val="DDDDDD"/>
        </a:lt2>
        <a:accent1>
          <a:srgbClr val="C6D4D4"/>
        </a:accent1>
        <a:accent2>
          <a:srgbClr val="C0C0C0"/>
        </a:accent2>
        <a:accent3>
          <a:srgbClr val="FFFFFF"/>
        </a:accent3>
        <a:accent4>
          <a:srgbClr val="000000"/>
        </a:accent4>
        <a:accent5>
          <a:srgbClr val="DFE6E6"/>
        </a:accent5>
        <a:accent6>
          <a:srgbClr val="AEAEAE"/>
        </a:accent6>
        <a:hlink>
          <a:srgbClr val="6600FF"/>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Kimono">
  <a:themeElements>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fontScheme name="Kimon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lgerian" pitchFamily="82"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lgerian" pitchFamily="82" charset="0"/>
            <a:cs typeface="Arial" charset="0"/>
          </a:defRPr>
        </a:defPPr>
      </a:lstStyle>
    </a:lnDef>
  </a:objectDefaults>
  <a:extraClrSchemeLst>
    <a:extraClrScheme>
      <a:clrScheme name="Kimono 1">
        <a:dk1>
          <a:srgbClr val="2F1311"/>
        </a:dk1>
        <a:lt1>
          <a:srgbClr val="C16059"/>
        </a:lt1>
        <a:dk2>
          <a:srgbClr val="F7D47D"/>
        </a:dk2>
        <a:lt2>
          <a:srgbClr val="000000"/>
        </a:lt2>
        <a:accent1>
          <a:srgbClr val="D5B781"/>
        </a:accent1>
        <a:accent2>
          <a:srgbClr val="79AF7D"/>
        </a:accent2>
        <a:accent3>
          <a:srgbClr val="DDB6B5"/>
        </a:accent3>
        <a:accent4>
          <a:srgbClr val="270E0D"/>
        </a:accent4>
        <a:accent5>
          <a:srgbClr val="E7D8C1"/>
        </a:accent5>
        <a:accent6>
          <a:srgbClr val="6D9E71"/>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2">
        <a:dk1>
          <a:srgbClr val="000000"/>
        </a:dk1>
        <a:lt1>
          <a:srgbClr val="FFFFFF"/>
        </a:lt1>
        <a:dk2>
          <a:srgbClr val="000000"/>
        </a:dk2>
        <a:lt2>
          <a:srgbClr val="F7D47D"/>
        </a:lt2>
        <a:accent1>
          <a:srgbClr val="C19341"/>
        </a:accent1>
        <a:accent2>
          <a:srgbClr val="60A265"/>
        </a:accent2>
        <a:accent3>
          <a:srgbClr val="AAAAAA"/>
        </a:accent3>
        <a:accent4>
          <a:srgbClr val="DADADA"/>
        </a:accent4>
        <a:accent5>
          <a:srgbClr val="DDC8B0"/>
        </a:accent5>
        <a:accent6>
          <a:srgbClr val="56925B"/>
        </a:accent6>
        <a:hlink>
          <a:srgbClr val="EB9F17"/>
        </a:hlink>
        <a:folHlink>
          <a:srgbClr val="CF7625"/>
        </a:folHlink>
      </a:clrScheme>
      <a:clrMap bg1="dk2" tx1="lt1" bg2="dk1" tx2="lt2" accent1="accent1" accent2="accent2" accent3="accent3" accent4="accent4" accent5="accent5" accent6="accent6" hlink="hlink" folHlink="folHlink"/>
    </a:extraClrScheme>
    <a:extraClrScheme>
      <a:clrScheme name="Kimono 3">
        <a:dk1>
          <a:srgbClr val="00002E"/>
        </a:dk1>
        <a:lt1>
          <a:srgbClr val="FFFFFF"/>
        </a:lt1>
        <a:dk2>
          <a:srgbClr val="003399"/>
        </a:dk2>
        <a:lt2>
          <a:srgbClr val="F4BC40"/>
        </a:lt2>
        <a:accent1>
          <a:srgbClr val="9280CC"/>
        </a:accent1>
        <a:accent2>
          <a:srgbClr val="BD51A1"/>
        </a:accent2>
        <a:accent3>
          <a:srgbClr val="AAADCA"/>
        </a:accent3>
        <a:accent4>
          <a:srgbClr val="DADADA"/>
        </a:accent4>
        <a:accent5>
          <a:srgbClr val="C7C0E2"/>
        </a:accent5>
        <a:accent6>
          <a:srgbClr val="AB4991"/>
        </a:accent6>
        <a:hlink>
          <a:srgbClr val="CC66FF"/>
        </a:hlink>
        <a:folHlink>
          <a:srgbClr val="824F99"/>
        </a:folHlink>
      </a:clrScheme>
      <a:clrMap bg1="dk2" tx1="lt1" bg2="dk1" tx2="lt2" accent1="accent1" accent2="accent2" accent3="accent3" accent4="accent4" accent5="accent5" accent6="accent6" hlink="hlink" folHlink="folHlink"/>
    </a:extraClrScheme>
    <a:extraClrScheme>
      <a:clrScheme name="Kimono 4">
        <a:dk1>
          <a:srgbClr val="2F1311"/>
        </a:dk1>
        <a:lt1>
          <a:srgbClr val="7A8E9C"/>
        </a:lt1>
        <a:dk2>
          <a:srgbClr val="FDF4DF"/>
        </a:dk2>
        <a:lt2>
          <a:srgbClr val="3E4A52"/>
        </a:lt2>
        <a:accent1>
          <a:srgbClr val="81ABA0"/>
        </a:accent1>
        <a:accent2>
          <a:srgbClr val="CD817B"/>
        </a:accent2>
        <a:accent3>
          <a:srgbClr val="BEC6CB"/>
        </a:accent3>
        <a:accent4>
          <a:srgbClr val="270E0D"/>
        </a:accent4>
        <a:accent5>
          <a:srgbClr val="C1D2CD"/>
        </a:accent5>
        <a:accent6>
          <a:srgbClr val="BA746F"/>
        </a:accent6>
        <a:hlink>
          <a:srgbClr val="BEBC76"/>
        </a:hlink>
        <a:folHlink>
          <a:srgbClr val="668E69"/>
        </a:folHlink>
      </a:clrScheme>
      <a:clrMap bg1="lt1" tx1="dk1" bg2="lt2" tx2="dk2" accent1="accent1" accent2="accent2" accent3="accent3" accent4="accent4" accent5="accent5" accent6="accent6" hlink="hlink" folHlink="folHlink"/>
    </a:extraClrScheme>
    <a:extraClrScheme>
      <a:clrScheme name="Kimono 5">
        <a:dk1>
          <a:srgbClr val="2F1311"/>
        </a:dk1>
        <a:lt1>
          <a:srgbClr val="7A9C7C"/>
        </a:lt1>
        <a:dk2>
          <a:srgbClr val="FBEBC3"/>
        </a:dk2>
        <a:lt2>
          <a:srgbClr val="3C503D"/>
        </a:lt2>
        <a:accent1>
          <a:srgbClr val="D5B781"/>
        </a:accent1>
        <a:accent2>
          <a:srgbClr val="C16059"/>
        </a:accent2>
        <a:accent3>
          <a:srgbClr val="BECBBF"/>
        </a:accent3>
        <a:accent4>
          <a:srgbClr val="270E0D"/>
        </a:accent4>
        <a:accent5>
          <a:srgbClr val="E7D8C1"/>
        </a:accent5>
        <a:accent6>
          <a:srgbClr val="AF5650"/>
        </a:accent6>
        <a:hlink>
          <a:srgbClr val="F0B854"/>
        </a:hlink>
        <a:folHlink>
          <a:srgbClr val="DC893E"/>
        </a:folHlink>
      </a:clrScheme>
      <a:clrMap bg1="lt1" tx1="dk1" bg2="lt2" tx2="dk2" accent1="accent1" accent2="accent2" accent3="accent3" accent4="accent4" accent5="accent5" accent6="accent6" hlink="hlink" folHlink="folHlink"/>
    </a:extraClrScheme>
    <a:extraClrScheme>
      <a:clrScheme name="Kimono 6">
        <a:dk1>
          <a:srgbClr val="000000"/>
        </a:dk1>
        <a:lt1>
          <a:srgbClr val="D9EFE0"/>
        </a:lt1>
        <a:dk2>
          <a:srgbClr val="30605A"/>
        </a:dk2>
        <a:lt2>
          <a:srgbClr val="15331E"/>
        </a:lt2>
        <a:accent1>
          <a:srgbClr val="A4C6BA"/>
        </a:accent1>
        <a:accent2>
          <a:srgbClr val="558F7D"/>
        </a:accent2>
        <a:accent3>
          <a:srgbClr val="E9F6ED"/>
        </a:accent3>
        <a:accent4>
          <a:srgbClr val="000000"/>
        </a:accent4>
        <a:accent5>
          <a:srgbClr val="CFDFD9"/>
        </a:accent5>
        <a:accent6>
          <a:srgbClr val="4C8171"/>
        </a:accent6>
        <a:hlink>
          <a:srgbClr val="C1C177"/>
        </a:hlink>
        <a:folHlink>
          <a:srgbClr val="A08F5E"/>
        </a:folHlink>
      </a:clrScheme>
      <a:clrMap bg1="lt1" tx1="dk1" bg2="lt2" tx2="dk2" accent1="accent1" accent2="accent2" accent3="accent3" accent4="accent4" accent5="accent5" accent6="accent6" hlink="hlink" folHlink="folHlink"/>
    </a:extraClrScheme>
    <a:extraClrScheme>
      <a:clrScheme name="Kimono 7">
        <a:dk1>
          <a:srgbClr val="2F1311"/>
        </a:dk1>
        <a:lt1>
          <a:srgbClr val="CFC7B5"/>
        </a:lt1>
        <a:dk2>
          <a:srgbClr val="853F35"/>
        </a:dk2>
        <a:lt2>
          <a:srgbClr val="8E7F5E"/>
        </a:lt2>
        <a:accent1>
          <a:srgbClr val="EBD2A5"/>
        </a:accent1>
        <a:accent2>
          <a:srgbClr val="A5C9A8"/>
        </a:accent2>
        <a:accent3>
          <a:srgbClr val="E4E0D7"/>
        </a:accent3>
        <a:accent4>
          <a:srgbClr val="270E0D"/>
        </a:accent4>
        <a:accent5>
          <a:srgbClr val="F3E5CF"/>
        </a:accent5>
        <a:accent6>
          <a:srgbClr val="95B698"/>
        </a:accent6>
        <a:hlink>
          <a:srgbClr val="C68510"/>
        </a:hlink>
        <a:folHlink>
          <a:srgbClr val="E5A871"/>
        </a:folHlink>
      </a:clrScheme>
      <a:clrMap bg1="lt1" tx1="dk1" bg2="lt2" tx2="dk2" accent1="accent1" accent2="accent2" accent3="accent3" accent4="accent4" accent5="accent5" accent6="accent6" hlink="hlink" folHlink="folHlink"/>
    </a:extraClrScheme>
    <a:extraClrScheme>
      <a:clrScheme name="Kimono 8">
        <a:dk1>
          <a:srgbClr val="000000"/>
        </a:dk1>
        <a:lt1>
          <a:srgbClr val="F0EED8"/>
        </a:lt1>
        <a:dk2>
          <a:srgbClr val="666729"/>
        </a:dk2>
        <a:lt2>
          <a:srgbClr val="3F3B19"/>
        </a:lt2>
        <a:accent1>
          <a:srgbClr val="E9D47D"/>
        </a:accent1>
        <a:accent2>
          <a:srgbClr val="D4DD91"/>
        </a:accent2>
        <a:accent3>
          <a:srgbClr val="F6F5E9"/>
        </a:accent3>
        <a:accent4>
          <a:srgbClr val="000000"/>
        </a:accent4>
        <a:accent5>
          <a:srgbClr val="F2E6BF"/>
        </a:accent5>
        <a:accent6>
          <a:srgbClr val="C0C883"/>
        </a:accent6>
        <a:hlink>
          <a:srgbClr val="9D943F"/>
        </a:hlink>
        <a:folHlink>
          <a:srgbClr val="C9C177"/>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Curtain Call</Template>
  <TotalTime>379</TotalTime>
  <Words>1135</Words>
  <Application>Microsoft Office PowerPoint</Application>
  <PresentationFormat>On-screen Show (4:3)</PresentationFormat>
  <Paragraphs>197</Paragraphs>
  <Slides>34</Slides>
  <Notes>0</Notes>
  <HiddenSlides>0</HiddenSlides>
  <MMClips>0</MMClips>
  <ScaleCrop>false</ScaleCrop>
  <HeadingPairs>
    <vt:vector size="8" baseType="variant">
      <vt:variant>
        <vt:lpstr>Fonts Used</vt:lpstr>
      </vt:variant>
      <vt:variant>
        <vt:i4>16</vt:i4>
      </vt:variant>
      <vt:variant>
        <vt:lpstr>Theme</vt:lpstr>
      </vt:variant>
      <vt:variant>
        <vt:i4>3</vt:i4>
      </vt:variant>
      <vt:variant>
        <vt:lpstr>Embedded OLE Servers</vt:lpstr>
      </vt:variant>
      <vt:variant>
        <vt:i4>1</vt:i4>
      </vt:variant>
      <vt:variant>
        <vt:lpstr>Slide Titles</vt:lpstr>
      </vt:variant>
      <vt:variant>
        <vt:i4>34</vt:i4>
      </vt:variant>
    </vt:vector>
  </HeadingPairs>
  <TitlesOfParts>
    <vt:vector size="54" baseType="lpstr">
      <vt:lpstr>Algerian</vt:lpstr>
      <vt:lpstr>Arial</vt:lpstr>
      <vt:lpstr>Calibri</vt:lpstr>
      <vt:lpstr>Wingdings</vt:lpstr>
      <vt:lpstr>Tahoma</vt:lpstr>
      <vt:lpstr>Forte</vt:lpstr>
      <vt:lpstr>Blackadder ITC</vt:lpstr>
      <vt:lpstr>Arial Unicode MS</vt:lpstr>
      <vt:lpstr>Eurostile</vt:lpstr>
      <vt:lpstr>Cooper Black</vt:lpstr>
      <vt:lpstr>Aharoni</vt:lpstr>
      <vt:lpstr>Agency FB</vt:lpstr>
      <vt:lpstr>Bernard MT Condensed</vt:lpstr>
      <vt:lpstr>Arial Black</vt:lpstr>
      <vt:lpstr>Copperplate Gothic Bold</vt:lpstr>
      <vt:lpstr>Batik Regular</vt:lpstr>
      <vt:lpstr>Mountain Top</vt:lpstr>
      <vt:lpstr>Curtain Call</vt:lpstr>
      <vt:lpstr>Kimono</vt:lpstr>
      <vt:lpstr>Microsoft Office Excel Chart</vt:lpstr>
      <vt:lpstr>PowerPoint Presentation</vt:lpstr>
      <vt:lpstr>The african child</vt:lpstr>
      <vt:lpstr>outline</vt:lpstr>
      <vt:lpstr>INTRODUCTION</vt:lpstr>
      <vt:lpstr>REASONS FOR PERSISTENCE OF HTPs</vt:lpstr>
      <vt:lpstr>POSITIVELY IMPACTING TRADITIONAL PRACTICES</vt:lpstr>
      <vt:lpstr>TYPES OF HTPs</vt:lpstr>
      <vt:lpstr>TYPES OF HTPs</vt:lpstr>
      <vt:lpstr>FEMALE GENITAL CUTTING</vt:lpstr>
      <vt:lpstr>REASONS FOR FGC</vt:lpstr>
      <vt:lpstr>PUBLIC HEALTH BURDEN</vt:lpstr>
      <vt:lpstr>FORMS OF FGC</vt:lpstr>
      <vt:lpstr>WHO 1995 CLASSIFICATION</vt:lpstr>
      <vt:lpstr>PROCEDURE</vt:lpstr>
      <vt:lpstr>EARLY MARRIAGE &amp; DOWRY</vt:lpstr>
      <vt:lpstr>SON PREFERENCE</vt:lpstr>
      <vt:lpstr>NUTRITIONAL TABOOS</vt:lpstr>
      <vt:lpstr>VIOLENCE AGAINST THE GIRL CHILD</vt:lpstr>
      <vt:lpstr>TRADITIONAL BIRTH PRACTICES</vt:lpstr>
      <vt:lpstr>IMPLICATIONS/CONSEQUENCES OF HTPs</vt:lpstr>
      <vt:lpstr>HEALTH </vt:lpstr>
      <vt:lpstr>PSYCHOLOGICAL</vt:lpstr>
      <vt:lpstr>SOCIOECONOMIC</vt:lpstr>
      <vt:lpstr>NIGERIAN SCENARIO</vt:lpstr>
      <vt:lpstr>NIGERIAN SCENARIO</vt:lpstr>
      <vt:lpstr>NIGERIAN SCENARIO</vt:lpstr>
      <vt:lpstr>What has been done so fAr</vt:lpstr>
      <vt:lpstr>RECOMMENDATIONS</vt:lpstr>
      <vt:lpstr>RECOMMENDATIONS contd.</vt:lpstr>
      <vt:lpstr>RECOMMENDATIONS contd.</vt:lpstr>
      <vt:lpstr>CONCLUSION</vt:lpstr>
      <vt:lpstr>A SURVIVOR’S STORY</vt:lpstr>
      <vt:lpstr>Her story……</vt:lpstr>
      <vt:lpstr>THANK YOU TO IAC NIGERIA</vt:lpstr>
    </vt:vector>
  </TitlesOfParts>
  <Company>nodescom solutionns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bernardo</dc:creator>
  <cp:lastModifiedBy>Teacher E-Solutions</cp:lastModifiedBy>
  <cp:revision>62</cp:revision>
  <cp:lastPrinted>1601-01-01T00:00:00Z</cp:lastPrinted>
  <dcterms:created xsi:type="dcterms:W3CDTF">2005-02-08T20:20:23Z</dcterms:created>
  <dcterms:modified xsi:type="dcterms:W3CDTF">2019-01-15T07:28:24Z</dcterms:modified>
</cp:coreProperties>
</file>