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57"/>
  </p:notesMasterIdLst>
  <p:handoutMasterIdLst>
    <p:handoutMasterId r:id="rId58"/>
  </p:handoutMasterIdLst>
  <p:sldIdLst>
    <p:sldId id="256" r:id="rId2"/>
    <p:sldId id="290" r:id="rId3"/>
    <p:sldId id="289" r:id="rId4"/>
    <p:sldId id="294" r:id="rId5"/>
    <p:sldId id="292" r:id="rId6"/>
    <p:sldId id="293" r:id="rId7"/>
    <p:sldId id="257" r:id="rId8"/>
    <p:sldId id="303" r:id="rId9"/>
    <p:sldId id="304" r:id="rId10"/>
    <p:sldId id="261" r:id="rId11"/>
    <p:sldId id="305" r:id="rId12"/>
    <p:sldId id="264" r:id="rId13"/>
    <p:sldId id="258" r:id="rId14"/>
    <p:sldId id="259" r:id="rId15"/>
    <p:sldId id="313" r:id="rId16"/>
    <p:sldId id="265" r:id="rId17"/>
    <p:sldId id="291" r:id="rId18"/>
    <p:sldId id="301" r:id="rId19"/>
    <p:sldId id="284" r:id="rId20"/>
    <p:sldId id="266" r:id="rId21"/>
    <p:sldId id="314" r:id="rId22"/>
    <p:sldId id="315" r:id="rId23"/>
    <p:sldId id="267" r:id="rId24"/>
    <p:sldId id="316" r:id="rId25"/>
    <p:sldId id="317" r:id="rId26"/>
    <p:sldId id="268" r:id="rId27"/>
    <p:sldId id="318" r:id="rId28"/>
    <p:sldId id="269" r:id="rId29"/>
    <p:sldId id="285" r:id="rId30"/>
    <p:sldId id="306" r:id="rId31"/>
    <p:sldId id="295" r:id="rId32"/>
    <p:sldId id="307" r:id="rId33"/>
    <p:sldId id="270" r:id="rId34"/>
    <p:sldId id="308" r:id="rId35"/>
    <p:sldId id="309" r:id="rId36"/>
    <p:sldId id="271" r:id="rId37"/>
    <p:sldId id="272" r:id="rId38"/>
    <p:sldId id="310" r:id="rId39"/>
    <p:sldId id="311" r:id="rId40"/>
    <p:sldId id="312" r:id="rId41"/>
    <p:sldId id="273" r:id="rId42"/>
    <p:sldId id="274" r:id="rId43"/>
    <p:sldId id="275" r:id="rId44"/>
    <p:sldId id="276" r:id="rId45"/>
    <p:sldId id="277" r:id="rId46"/>
    <p:sldId id="278" r:id="rId47"/>
    <p:sldId id="279" r:id="rId48"/>
    <p:sldId id="280" r:id="rId49"/>
    <p:sldId id="281" r:id="rId50"/>
    <p:sldId id="282" r:id="rId51"/>
    <p:sldId id="300" r:id="rId52"/>
    <p:sldId id="319" r:id="rId53"/>
    <p:sldId id="320" r:id="rId54"/>
    <p:sldId id="321" r:id="rId55"/>
    <p:sldId id="322" r:id="rId56"/>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00"/>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2233" autoAdjust="0"/>
  </p:normalViewPr>
  <p:slideViewPr>
    <p:cSldViewPr>
      <p:cViewPr>
        <p:scale>
          <a:sx n="66" d="100"/>
          <a:sy n="66" d="100"/>
        </p:scale>
        <p:origin x="-5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b="1" i="1" smtClean="0">
                <a:solidFill>
                  <a:schemeClr val="tx2"/>
                </a:solidFill>
                <a:latin typeface="Arial" charset="0"/>
              </a:defRPr>
            </a:lvl1pPr>
          </a:lstStyle>
          <a:p>
            <a:pPr>
              <a:defRPr/>
            </a:pPr>
            <a:endParaRPr lang="en-US"/>
          </a:p>
        </p:txBody>
      </p:sp>
      <p:sp>
        <p:nvSpPr>
          <p:cNvPr id="45059" name="Rectangle 3"/>
          <p:cNvSpPr>
            <a:spLocks noGrp="1" noChangeArrowheads="1"/>
          </p:cNvSpPr>
          <p:nvPr>
            <p:ph type="dt" sz="quarter" idx="1"/>
          </p:nvPr>
        </p:nvSpPr>
        <p:spPr bwMode="auto">
          <a:xfrm>
            <a:off x="388620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b="1" i="1" smtClean="0">
                <a:solidFill>
                  <a:schemeClr val="tx2"/>
                </a:solidFill>
                <a:latin typeface="Arial" charset="0"/>
              </a:defRPr>
            </a:lvl1pPr>
          </a:lstStyle>
          <a:p>
            <a:pPr>
              <a:defRPr/>
            </a:pPr>
            <a:endParaRPr lang="en-US"/>
          </a:p>
        </p:txBody>
      </p:sp>
      <p:sp>
        <p:nvSpPr>
          <p:cNvPr id="45060" name="Rectangle 4"/>
          <p:cNvSpPr>
            <a:spLocks noGrp="1" noChangeArrowheads="1"/>
          </p:cNvSpPr>
          <p:nvPr>
            <p:ph type="ftr" sz="quarter" idx="2"/>
          </p:nvPr>
        </p:nvSpPr>
        <p:spPr bwMode="auto">
          <a:xfrm>
            <a:off x="0" y="8831263"/>
            <a:ext cx="29718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b="1" i="1" smtClean="0">
                <a:solidFill>
                  <a:schemeClr val="tx2"/>
                </a:solidFill>
                <a:latin typeface="Arial" charset="0"/>
              </a:defRPr>
            </a:lvl1pPr>
          </a:lstStyle>
          <a:p>
            <a:pPr>
              <a:defRPr/>
            </a:pPr>
            <a:endParaRPr lang="en-US"/>
          </a:p>
        </p:txBody>
      </p:sp>
      <p:sp>
        <p:nvSpPr>
          <p:cNvPr id="45061" name="Rectangle 5"/>
          <p:cNvSpPr>
            <a:spLocks noGrp="1" noChangeArrowheads="1"/>
          </p:cNvSpPr>
          <p:nvPr>
            <p:ph type="sldNum" sz="quarter" idx="3"/>
          </p:nvPr>
        </p:nvSpPr>
        <p:spPr bwMode="auto">
          <a:xfrm>
            <a:off x="3886200" y="8831263"/>
            <a:ext cx="29718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b="1" i="1" smtClean="0">
                <a:solidFill>
                  <a:schemeClr val="tx2"/>
                </a:solidFill>
                <a:latin typeface="Arial" charset="0"/>
              </a:defRPr>
            </a:lvl1pPr>
          </a:lstStyle>
          <a:p>
            <a:pPr>
              <a:defRPr/>
            </a:pPr>
            <a:fld id="{56891DA9-BC1A-4F08-9EEC-78CB23127AE8}" type="slidenum">
              <a:rPr lang="en-US"/>
              <a:pPr>
                <a:defRPr/>
              </a:pPr>
              <a:t>‹#›</a:t>
            </a:fld>
            <a:endParaRPr lang="en-US"/>
          </a:p>
        </p:txBody>
      </p:sp>
    </p:spTree>
    <p:extLst>
      <p:ext uri="{BB962C8B-B14F-4D97-AF65-F5344CB8AC3E}">
        <p14:creationId xmlns:p14="http://schemas.microsoft.com/office/powerpoint/2010/main" val="3896707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b="1" i="1" smtClean="0">
                <a:solidFill>
                  <a:schemeClr val="tx2"/>
                </a:solidFill>
                <a:latin typeface="Arial" charset="0"/>
              </a:defRPr>
            </a:lvl1pPr>
          </a:lstStyle>
          <a:p>
            <a:pPr>
              <a:defRPr/>
            </a:pPr>
            <a:endParaRPr lang="en-US"/>
          </a:p>
        </p:txBody>
      </p:sp>
      <p:sp>
        <p:nvSpPr>
          <p:cNvPr id="39939" name="Rectangle 3"/>
          <p:cNvSpPr>
            <a:spLocks noGrp="1" noChangeArrowheads="1"/>
          </p:cNvSpPr>
          <p:nvPr>
            <p:ph type="dt" idx="1"/>
          </p:nvPr>
        </p:nvSpPr>
        <p:spPr bwMode="auto">
          <a:xfrm>
            <a:off x="388620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b="1" i="1" smtClean="0">
                <a:solidFill>
                  <a:schemeClr val="tx2"/>
                </a:solidFill>
                <a:latin typeface="Arial" charset="0"/>
              </a:defRPr>
            </a:lvl1pPr>
          </a:lstStyle>
          <a:p>
            <a:pPr>
              <a:defRPr/>
            </a:pPr>
            <a:endParaRPr lang="en-US"/>
          </a:p>
        </p:txBody>
      </p:sp>
      <p:sp>
        <p:nvSpPr>
          <p:cNvPr id="59396" name="Rectangle 4"/>
          <p:cNvSpPr>
            <a:spLocks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9941" name="Rectangle 5"/>
          <p:cNvSpPr>
            <a:spLocks noGrp="1" noChangeArrowheads="1"/>
          </p:cNvSpPr>
          <p:nvPr>
            <p:ph type="body" sz="quarter" idx="3"/>
          </p:nvPr>
        </p:nvSpPr>
        <p:spPr bwMode="auto">
          <a:xfrm>
            <a:off x="914400" y="4416425"/>
            <a:ext cx="50292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831263"/>
            <a:ext cx="29718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b="1" i="1" smtClean="0">
                <a:solidFill>
                  <a:schemeClr val="tx2"/>
                </a:solidFill>
                <a:latin typeface="Arial" charset="0"/>
              </a:defRPr>
            </a:lvl1pPr>
          </a:lstStyle>
          <a:p>
            <a:pPr>
              <a:defRPr/>
            </a:pPr>
            <a:endParaRPr lang="en-US"/>
          </a:p>
        </p:txBody>
      </p:sp>
      <p:sp>
        <p:nvSpPr>
          <p:cNvPr id="39943" name="Rectangle 7"/>
          <p:cNvSpPr>
            <a:spLocks noGrp="1" noChangeArrowheads="1"/>
          </p:cNvSpPr>
          <p:nvPr>
            <p:ph type="sldNum" sz="quarter" idx="5"/>
          </p:nvPr>
        </p:nvSpPr>
        <p:spPr bwMode="auto">
          <a:xfrm>
            <a:off x="3886200" y="8831263"/>
            <a:ext cx="29718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b="1" i="1" smtClean="0">
                <a:solidFill>
                  <a:schemeClr val="tx2"/>
                </a:solidFill>
                <a:latin typeface="Arial" charset="0"/>
              </a:defRPr>
            </a:lvl1pPr>
          </a:lstStyle>
          <a:p>
            <a:pPr>
              <a:defRPr/>
            </a:pPr>
            <a:fld id="{C6818D4D-8563-4429-8332-2C54788C6F80}" type="slidenum">
              <a:rPr lang="en-US"/>
              <a:pPr>
                <a:defRPr/>
              </a:pPr>
              <a:t>‹#›</a:t>
            </a:fld>
            <a:endParaRPr lang="en-US"/>
          </a:p>
        </p:txBody>
      </p:sp>
    </p:spTree>
    <p:extLst>
      <p:ext uri="{BB962C8B-B14F-4D97-AF65-F5344CB8AC3E}">
        <p14:creationId xmlns:p14="http://schemas.microsoft.com/office/powerpoint/2010/main" val="35673761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88"/>
            <a:ext cx="9155113" cy="6884988"/>
            <a:chOff x="0" y="-9"/>
            <a:chExt cx="5767" cy="4337"/>
          </a:xfrm>
        </p:grpSpPr>
        <p:sp>
          <p:nvSpPr>
            <p:cNvPr id="5" name="Freeform 3"/>
            <p:cNvSpPr>
              <a:spLocks/>
            </p:cNvSpPr>
            <p:nvPr/>
          </p:nvSpPr>
          <p:spPr bwMode="hidden">
            <a:xfrm>
              <a:off x="1632" y="-5"/>
              <a:ext cx="1737" cy="4333"/>
            </a:xfrm>
            <a:custGeom>
              <a:avLst/>
              <a:gdLst>
                <a:gd name="T0" fmla="*/ 494 w 1737"/>
                <a:gd name="T1" fmla="*/ 4322 h 4320"/>
                <a:gd name="T2" fmla="*/ 1737 w 1737"/>
                <a:gd name="T3" fmla="*/ 4333 h 4320"/>
                <a:gd name="T4" fmla="*/ 524 w 1737"/>
                <a:gd name="T5" fmla="*/ 0 h 4320"/>
                <a:gd name="T6" fmla="*/ 0 w 1737"/>
                <a:gd name="T7" fmla="*/ 7 h 4320"/>
                <a:gd name="T8" fmla="*/ 494 w 1737"/>
                <a:gd name="T9" fmla="*/ 4322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Freeform 4"/>
            <p:cNvSpPr>
              <a:spLocks/>
            </p:cNvSpPr>
            <p:nvPr/>
          </p:nvSpPr>
          <p:spPr bwMode="hidden">
            <a:xfrm>
              <a:off x="0" y="-7"/>
              <a:ext cx="1737" cy="4329"/>
            </a:xfrm>
            <a:custGeom>
              <a:avLst/>
              <a:gdLst>
                <a:gd name="T0" fmla="*/ 494 w 1737"/>
                <a:gd name="T1" fmla="*/ 4318 h 4320"/>
                <a:gd name="T2" fmla="*/ 1737 w 1737"/>
                <a:gd name="T3" fmla="*/ 4329 h 4320"/>
                <a:gd name="T4" fmla="*/ 524 w 1737"/>
                <a:gd name="T5" fmla="*/ 0 h 4320"/>
                <a:gd name="T6" fmla="*/ 0 w 1737"/>
                <a:gd name="T7" fmla="*/ 7 h 4320"/>
                <a:gd name="T8" fmla="*/ 494 w 1737"/>
                <a:gd name="T9" fmla="*/ 4318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Freeform 5"/>
            <p:cNvSpPr>
              <a:spLocks/>
            </p:cNvSpPr>
            <p:nvPr/>
          </p:nvSpPr>
          <p:spPr bwMode="hidden">
            <a:xfrm>
              <a:off x="3744" y="-4"/>
              <a:ext cx="1739" cy="4330"/>
            </a:xfrm>
            <a:custGeom>
              <a:avLst/>
              <a:gdLst>
                <a:gd name="T0" fmla="*/ 494 w 1739"/>
                <a:gd name="T1" fmla="*/ 4325 h 4420"/>
                <a:gd name="T2" fmla="*/ 1739 w 1739"/>
                <a:gd name="T3" fmla="*/ 4330 h 4420"/>
                <a:gd name="T4" fmla="*/ 524 w 1739"/>
                <a:gd name="T5" fmla="*/ 0 h 4420"/>
                <a:gd name="T6" fmla="*/ 0 w 1739"/>
                <a:gd name="T7" fmla="*/ 7 h 4420"/>
                <a:gd name="T8" fmla="*/ 494 w 1739"/>
                <a:gd name="T9" fmla="*/ 4325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Freeform 6"/>
            <p:cNvSpPr>
              <a:spLocks/>
            </p:cNvSpPr>
            <p:nvPr/>
          </p:nvSpPr>
          <p:spPr bwMode="hidden">
            <a:xfrm>
              <a:off x="1920" y="-9"/>
              <a:ext cx="2080" cy="4324"/>
            </a:xfrm>
            <a:custGeom>
              <a:avLst/>
              <a:gdLst>
                <a:gd name="T0" fmla="*/ 0 w 2080"/>
                <a:gd name="T1" fmla="*/ 7 h 4338"/>
                <a:gd name="T2" fmla="*/ 1870 w 2080"/>
                <a:gd name="T3" fmla="*/ 4324 h 4338"/>
                <a:gd name="T4" fmla="*/ 2080 w 2080"/>
                <a:gd name="T5" fmla="*/ 4324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0"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1"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2" name="Freeform 10"/>
            <p:cNvSpPr>
              <a:spLocks/>
            </p:cNvSpPr>
            <p:nvPr/>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3"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4"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5"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 name="Rectangle 14"/>
            <p:cNvSpPr>
              <a:spLocks noChangeArrowheads="1"/>
            </p:cNvSpPr>
            <p:nvPr/>
          </p:nvSpPr>
          <p:spPr bwMode="invGray">
            <a:xfrm>
              <a:off x="0" y="2441"/>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Freeform 15"/>
            <p:cNvSpPr>
              <a:spLocks/>
            </p:cNvSpPr>
            <p:nvPr/>
          </p:nvSpPr>
          <p:spPr bwMode="invGray">
            <a:xfrm>
              <a:off x="1632" y="2487"/>
              <a:ext cx="1737" cy="382"/>
            </a:xfrm>
            <a:custGeom>
              <a:avLst/>
              <a:gdLst>
                <a:gd name="T0" fmla="*/ 494 w 1737"/>
                <a:gd name="T1" fmla="*/ 381 h 4320"/>
                <a:gd name="T2" fmla="*/ 1737 w 1737"/>
                <a:gd name="T3" fmla="*/ 382 h 4320"/>
                <a:gd name="T4" fmla="*/ 524 w 1737"/>
                <a:gd name="T5" fmla="*/ 0 h 4320"/>
                <a:gd name="T6" fmla="*/ 0 w 1737"/>
                <a:gd name="T7" fmla="*/ 1 h 4320"/>
                <a:gd name="T8" fmla="*/ 494 w 1737"/>
                <a:gd name="T9" fmla="*/ 38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Freeform 16"/>
            <p:cNvSpPr>
              <a:spLocks/>
            </p:cNvSpPr>
            <p:nvPr/>
          </p:nvSpPr>
          <p:spPr bwMode="invGray">
            <a:xfrm>
              <a:off x="0" y="2487"/>
              <a:ext cx="1737" cy="381"/>
            </a:xfrm>
            <a:custGeom>
              <a:avLst/>
              <a:gdLst>
                <a:gd name="T0" fmla="*/ 494 w 1737"/>
                <a:gd name="T1" fmla="*/ 380 h 4320"/>
                <a:gd name="T2" fmla="*/ 1737 w 1737"/>
                <a:gd name="T3" fmla="*/ 381 h 4320"/>
                <a:gd name="T4" fmla="*/ 524 w 1737"/>
                <a:gd name="T5" fmla="*/ 0 h 4320"/>
                <a:gd name="T6" fmla="*/ 0 w 1737"/>
                <a:gd name="T7" fmla="*/ 1 h 4320"/>
                <a:gd name="T8" fmla="*/ 494 w 1737"/>
                <a:gd name="T9" fmla="*/ 38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Freeform 17"/>
            <p:cNvSpPr>
              <a:spLocks/>
            </p:cNvSpPr>
            <p:nvPr/>
          </p:nvSpPr>
          <p:spPr bwMode="invGray">
            <a:xfrm>
              <a:off x="3744" y="2487"/>
              <a:ext cx="1739" cy="382"/>
            </a:xfrm>
            <a:custGeom>
              <a:avLst/>
              <a:gdLst>
                <a:gd name="T0" fmla="*/ 494 w 1739"/>
                <a:gd name="T1" fmla="*/ 382 h 4420"/>
                <a:gd name="T2" fmla="*/ 1739 w 1739"/>
                <a:gd name="T3" fmla="*/ 382 h 4420"/>
                <a:gd name="T4" fmla="*/ 524 w 1739"/>
                <a:gd name="T5" fmla="*/ 0 h 4420"/>
                <a:gd name="T6" fmla="*/ 0 w 1739"/>
                <a:gd name="T7" fmla="*/ 1 h 4420"/>
                <a:gd name="T8" fmla="*/ 494 w 1739"/>
                <a:gd name="T9" fmla="*/ 382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Freeform 18"/>
            <p:cNvSpPr>
              <a:spLocks/>
            </p:cNvSpPr>
            <p:nvPr/>
          </p:nvSpPr>
          <p:spPr bwMode="invGray">
            <a:xfrm>
              <a:off x="1920" y="2487"/>
              <a:ext cx="2080" cy="381"/>
            </a:xfrm>
            <a:custGeom>
              <a:avLst/>
              <a:gdLst>
                <a:gd name="T0" fmla="*/ 0 w 2080"/>
                <a:gd name="T1" fmla="*/ 1 h 4338"/>
                <a:gd name="T2" fmla="*/ 1870 w 2080"/>
                <a:gd name="T3" fmla="*/ 381 h 4338"/>
                <a:gd name="T4" fmla="*/ 2080 w 2080"/>
                <a:gd name="T5" fmla="*/ 381 h 4338"/>
                <a:gd name="T6" fmla="*/ 1033 w 2080"/>
                <a:gd name="T7" fmla="*/ 0 h 4338"/>
                <a:gd name="T8" fmla="*/ 0 w 2080"/>
                <a:gd name="T9" fmla="*/ 1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19"/>
            <p:cNvSpPr>
              <a:spLocks noChangeArrowheads="1"/>
            </p:cNvSpPr>
            <p:nvPr/>
          </p:nvSpPr>
          <p:spPr bwMode="invGray">
            <a:xfrm>
              <a:off x="7" y="2456"/>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Freeform 20"/>
            <p:cNvSpPr>
              <a:spLocks/>
            </p:cNvSpPr>
            <p:nvPr/>
          </p:nvSpPr>
          <p:spPr bwMode="invGray">
            <a:xfrm>
              <a:off x="2583" y="2449"/>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3" name="Freeform 21"/>
            <p:cNvSpPr>
              <a:spLocks/>
            </p:cNvSpPr>
            <p:nvPr/>
          </p:nvSpPr>
          <p:spPr bwMode="invGray">
            <a:xfrm rot="18897039" flipH="1">
              <a:off x="148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4" name="Freeform 22"/>
            <p:cNvSpPr>
              <a:spLocks/>
            </p:cNvSpPr>
            <p:nvPr/>
          </p:nvSpPr>
          <p:spPr bwMode="invGray">
            <a:xfrm rot="18897039" flipH="1">
              <a:off x="76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5" name="Freeform 23"/>
            <p:cNvSpPr>
              <a:spLocks/>
            </p:cNvSpPr>
            <p:nvPr/>
          </p:nvSpPr>
          <p:spPr bwMode="invGray">
            <a:xfrm rot="18897039" flipH="1">
              <a:off x="31" y="2385"/>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6" name="Freeform 24"/>
            <p:cNvSpPr>
              <a:spLocks/>
            </p:cNvSpPr>
            <p:nvPr/>
          </p:nvSpPr>
          <p:spPr bwMode="invGray">
            <a:xfrm flipH="1" flipV="1">
              <a:off x="576" y="2441"/>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7" name="Freeform 25"/>
            <p:cNvSpPr>
              <a:spLocks/>
            </p:cNvSpPr>
            <p:nvPr/>
          </p:nvSpPr>
          <p:spPr bwMode="invGray">
            <a:xfrm flipH="1" flipV="1">
              <a:off x="240"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8" name="Freeform 26"/>
            <p:cNvSpPr>
              <a:spLocks/>
            </p:cNvSpPr>
            <p:nvPr/>
          </p:nvSpPr>
          <p:spPr bwMode="invGray">
            <a:xfrm flipH="1" flipV="1">
              <a:off x="3036" y="2489"/>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9" name="Freeform 27"/>
            <p:cNvSpPr>
              <a:spLocks/>
            </p:cNvSpPr>
            <p:nvPr/>
          </p:nvSpPr>
          <p:spPr bwMode="invGray">
            <a:xfrm flipH="1" flipV="1">
              <a:off x="3984"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0" name="Freeform 28"/>
            <p:cNvSpPr>
              <a:spLocks/>
            </p:cNvSpPr>
            <p:nvPr/>
          </p:nvSpPr>
          <p:spPr bwMode="invGray">
            <a:xfrm flipH="1" flipV="1">
              <a:off x="3456" y="2441"/>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1" name="Rectangle 29"/>
            <p:cNvSpPr>
              <a:spLocks noChangeArrowheads="1"/>
            </p:cNvSpPr>
            <p:nvPr/>
          </p:nvSpPr>
          <p:spPr bwMode="invGray">
            <a:xfrm>
              <a:off x="0" y="2462"/>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2" name="Rectangle 30"/>
            <p:cNvSpPr>
              <a:spLocks noChangeArrowheads="1"/>
            </p:cNvSpPr>
            <p:nvPr/>
          </p:nvSpPr>
          <p:spPr bwMode="hidden">
            <a:xfrm>
              <a:off x="0" y="2880"/>
              <a:ext cx="5760" cy="57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Rectangle 31"/>
            <p:cNvSpPr>
              <a:spLocks noChangeArrowheads="1"/>
            </p:cNvSpPr>
            <p:nvPr/>
          </p:nvSpPr>
          <p:spPr bwMode="hidden">
            <a:xfrm>
              <a:off x="0" y="3408"/>
              <a:ext cx="5760" cy="9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4" name="Picture 32" descr="BTZBUL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 y="1650"/>
              <a:ext cx="20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7137" name="Rectangle 33"/>
          <p:cNvSpPr>
            <a:spLocks noGrp="1" noChangeArrowheads="1"/>
          </p:cNvSpPr>
          <p:nvPr>
            <p:ph type="ctrTitle"/>
          </p:nvPr>
        </p:nvSpPr>
        <p:spPr>
          <a:xfrm>
            <a:off x="1676400" y="1905000"/>
            <a:ext cx="7239000" cy="1905000"/>
          </a:xfrm>
        </p:spPr>
        <p:txBody>
          <a:bodyPr/>
          <a:lstStyle>
            <a:lvl1pPr algn="l">
              <a:defRPr/>
            </a:lvl1pPr>
          </a:lstStyle>
          <a:p>
            <a:pPr lvl="0"/>
            <a:r>
              <a:rPr lang="en-US" noProof="0" smtClean="0"/>
              <a:t>Click to edit Master title style</a:t>
            </a:r>
          </a:p>
        </p:txBody>
      </p:sp>
      <p:sp>
        <p:nvSpPr>
          <p:cNvPr id="47138" name="Rectangle 34"/>
          <p:cNvSpPr>
            <a:spLocks noGrp="1" noChangeArrowheads="1"/>
          </p:cNvSpPr>
          <p:nvPr>
            <p:ph type="subTitle" idx="1"/>
          </p:nvPr>
        </p:nvSpPr>
        <p:spPr>
          <a:xfrm>
            <a:off x="1676400" y="4572000"/>
            <a:ext cx="6400800" cy="1679575"/>
          </a:xfrm>
        </p:spPr>
        <p:txBody>
          <a:bodyPr anchor="ctr"/>
          <a:lstStyle>
            <a:lvl1pPr marL="0" indent="0" algn="ctr">
              <a:buFontTx/>
              <a:buNone/>
              <a:defRPr/>
            </a:lvl1pPr>
          </a:lstStyle>
          <a:p>
            <a:pPr lvl="0"/>
            <a:r>
              <a:rPr lang="en-US" noProof="0" smtClean="0"/>
              <a:t>Click to edit Master subtitle style</a:t>
            </a:r>
          </a:p>
        </p:txBody>
      </p:sp>
      <p:sp>
        <p:nvSpPr>
          <p:cNvPr id="35" name="Rectangle 35"/>
          <p:cNvSpPr>
            <a:spLocks noGrp="1" noChangeArrowheads="1"/>
          </p:cNvSpPr>
          <p:nvPr>
            <p:ph type="dt" sz="half" idx="10"/>
          </p:nvPr>
        </p:nvSpPr>
        <p:spPr>
          <a:xfrm>
            <a:off x="685800" y="6324600"/>
            <a:ext cx="1905000" cy="457200"/>
          </a:xfrm>
        </p:spPr>
        <p:txBody>
          <a:bodyPr/>
          <a:lstStyle>
            <a:lvl1pPr>
              <a:defRPr smtClean="0"/>
            </a:lvl1pPr>
          </a:lstStyle>
          <a:p>
            <a:pPr>
              <a:defRPr/>
            </a:pPr>
            <a:endParaRPr lang="en-US"/>
          </a:p>
        </p:txBody>
      </p:sp>
      <p:sp>
        <p:nvSpPr>
          <p:cNvPr id="36" name="Rectangle 36"/>
          <p:cNvSpPr>
            <a:spLocks noGrp="1" noChangeArrowheads="1"/>
          </p:cNvSpPr>
          <p:nvPr>
            <p:ph type="ftr" sz="quarter" idx="11"/>
          </p:nvPr>
        </p:nvSpPr>
        <p:spPr>
          <a:xfrm>
            <a:off x="3124200" y="6324600"/>
            <a:ext cx="2895600" cy="457200"/>
          </a:xfrm>
        </p:spPr>
        <p:txBody>
          <a:bodyPr/>
          <a:lstStyle>
            <a:lvl1pPr>
              <a:defRPr smtClean="0"/>
            </a:lvl1pPr>
          </a:lstStyle>
          <a:p>
            <a:pPr>
              <a:defRPr/>
            </a:pPr>
            <a:endParaRPr lang="en-US"/>
          </a:p>
        </p:txBody>
      </p:sp>
      <p:sp>
        <p:nvSpPr>
          <p:cNvPr id="37" name="Rectangle 37"/>
          <p:cNvSpPr>
            <a:spLocks noGrp="1" noChangeArrowheads="1"/>
          </p:cNvSpPr>
          <p:nvPr>
            <p:ph type="sldNum" sz="quarter" idx="12"/>
          </p:nvPr>
        </p:nvSpPr>
        <p:spPr>
          <a:xfrm>
            <a:off x="6553200" y="6324600"/>
            <a:ext cx="1905000" cy="457200"/>
          </a:xfrm>
        </p:spPr>
        <p:txBody>
          <a:bodyPr/>
          <a:lstStyle>
            <a:lvl1pPr>
              <a:defRPr smtClean="0"/>
            </a:lvl1pPr>
          </a:lstStyle>
          <a:p>
            <a:pPr>
              <a:defRPr/>
            </a:pPr>
            <a:fld id="{A54E2956-62FD-428B-8426-4701F64DAE09}" type="slidenum">
              <a:rPr lang="en-US"/>
              <a:pPr>
                <a:defRPr/>
              </a:pPr>
              <a:t>‹#›</a:t>
            </a:fld>
            <a:endParaRPr lang="en-US"/>
          </a:p>
        </p:txBody>
      </p:sp>
    </p:spTree>
    <p:extLst>
      <p:ext uri="{BB962C8B-B14F-4D97-AF65-F5344CB8AC3E}">
        <p14:creationId xmlns:p14="http://schemas.microsoft.com/office/powerpoint/2010/main" val="3360149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2"/>
          <p:cNvSpPr>
            <a:spLocks noGrp="1" noChangeArrowheads="1"/>
          </p:cNvSpPr>
          <p:nvPr>
            <p:ph type="dt" sz="half" idx="10"/>
          </p:nvPr>
        </p:nvSpPr>
        <p:spPr>
          <a:ln/>
        </p:spPr>
        <p:txBody>
          <a:bodyPr/>
          <a:lstStyle>
            <a:lvl1pPr>
              <a:defRPr/>
            </a:lvl1pPr>
          </a:lstStyle>
          <a:p>
            <a:pPr>
              <a:defRPr/>
            </a:pPr>
            <a:endParaRPr lang="en-US"/>
          </a:p>
        </p:txBody>
      </p:sp>
      <p:sp>
        <p:nvSpPr>
          <p:cNvPr id="5" name="Rectangle 33"/>
          <p:cNvSpPr>
            <a:spLocks noGrp="1" noChangeArrowheads="1"/>
          </p:cNvSpPr>
          <p:nvPr>
            <p:ph type="ftr" sz="quarter" idx="11"/>
          </p:nvPr>
        </p:nvSpPr>
        <p:spPr>
          <a:ln/>
        </p:spPr>
        <p:txBody>
          <a:bodyPr/>
          <a:lstStyle>
            <a:lvl1pPr>
              <a:defRPr/>
            </a:lvl1pPr>
          </a:lstStyle>
          <a:p>
            <a:pPr>
              <a:defRPr/>
            </a:pPr>
            <a:endParaRPr lang="en-US"/>
          </a:p>
        </p:txBody>
      </p:sp>
      <p:sp>
        <p:nvSpPr>
          <p:cNvPr id="6" name="Rectangle 34"/>
          <p:cNvSpPr>
            <a:spLocks noGrp="1" noChangeArrowheads="1"/>
          </p:cNvSpPr>
          <p:nvPr>
            <p:ph type="sldNum" sz="quarter" idx="12"/>
          </p:nvPr>
        </p:nvSpPr>
        <p:spPr>
          <a:ln/>
        </p:spPr>
        <p:txBody>
          <a:bodyPr/>
          <a:lstStyle>
            <a:lvl1pPr>
              <a:defRPr/>
            </a:lvl1pPr>
          </a:lstStyle>
          <a:p>
            <a:pPr>
              <a:defRPr/>
            </a:pPr>
            <a:fld id="{1C9D64AD-AA95-4555-BBF3-4571F2CC8B37}" type="slidenum">
              <a:rPr lang="en-US"/>
              <a:pPr>
                <a:defRPr/>
              </a:pPr>
              <a:t>‹#›</a:t>
            </a:fld>
            <a:endParaRPr lang="en-US"/>
          </a:p>
        </p:txBody>
      </p:sp>
    </p:spTree>
    <p:extLst>
      <p:ext uri="{BB962C8B-B14F-4D97-AF65-F5344CB8AC3E}">
        <p14:creationId xmlns:p14="http://schemas.microsoft.com/office/powerpoint/2010/main" val="1264961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65138"/>
            <a:ext cx="1943100" cy="56308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65138"/>
            <a:ext cx="5676900" cy="5630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2"/>
          <p:cNvSpPr>
            <a:spLocks noGrp="1" noChangeArrowheads="1"/>
          </p:cNvSpPr>
          <p:nvPr>
            <p:ph type="dt" sz="half" idx="10"/>
          </p:nvPr>
        </p:nvSpPr>
        <p:spPr>
          <a:ln/>
        </p:spPr>
        <p:txBody>
          <a:bodyPr/>
          <a:lstStyle>
            <a:lvl1pPr>
              <a:defRPr/>
            </a:lvl1pPr>
          </a:lstStyle>
          <a:p>
            <a:pPr>
              <a:defRPr/>
            </a:pPr>
            <a:endParaRPr lang="en-US"/>
          </a:p>
        </p:txBody>
      </p:sp>
      <p:sp>
        <p:nvSpPr>
          <p:cNvPr id="5" name="Rectangle 33"/>
          <p:cNvSpPr>
            <a:spLocks noGrp="1" noChangeArrowheads="1"/>
          </p:cNvSpPr>
          <p:nvPr>
            <p:ph type="ftr" sz="quarter" idx="11"/>
          </p:nvPr>
        </p:nvSpPr>
        <p:spPr>
          <a:ln/>
        </p:spPr>
        <p:txBody>
          <a:bodyPr/>
          <a:lstStyle>
            <a:lvl1pPr>
              <a:defRPr/>
            </a:lvl1pPr>
          </a:lstStyle>
          <a:p>
            <a:pPr>
              <a:defRPr/>
            </a:pPr>
            <a:endParaRPr lang="en-US"/>
          </a:p>
        </p:txBody>
      </p:sp>
      <p:sp>
        <p:nvSpPr>
          <p:cNvPr id="6" name="Rectangle 34"/>
          <p:cNvSpPr>
            <a:spLocks noGrp="1" noChangeArrowheads="1"/>
          </p:cNvSpPr>
          <p:nvPr>
            <p:ph type="sldNum" sz="quarter" idx="12"/>
          </p:nvPr>
        </p:nvSpPr>
        <p:spPr>
          <a:ln/>
        </p:spPr>
        <p:txBody>
          <a:bodyPr/>
          <a:lstStyle>
            <a:lvl1pPr>
              <a:defRPr/>
            </a:lvl1pPr>
          </a:lstStyle>
          <a:p>
            <a:pPr>
              <a:defRPr/>
            </a:pPr>
            <a:fld id="{F3D28B78-F484-44E4-BBD2-A0D06ADB1E3C}" type="slidenum">
              <a:rPr lang="en-US"/>
              <a:pPr>
                <a:defRPr/>
              </a:pPr>
              <a:t>‹#›</a:t>
            </a:fld>
            <a:endParaRPr lang="en-US"/>
          </a:p>
        </p:txBody>
      </p:sp>
    </p:spTree>
    <p:extLst>
      <p:ext uri="{BB962C8B-B14F-4D97-AF65-F5344CB8AC3E}">
        <p14:creationId xmlns:p14="http://schemas.microsoft.com/office/powerpoint/2010/main" val="3310472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2"/>
          <p:cNvSpPr>
            <a:spLocks noGrp="1" noChangeArrowheads="1"/>
          </p:cNvSpPr>
          <p:nvPr>
            <p:ph type="dt" sz="half" idx="10"/>
          </p:nvPr>
        </p:nvSpPr>
        <p:spPr>
          <a:ln/>
        </p:spPr>
        <p:txBody>
          <a:bodyPr/>
          <a:lstStyle>
            <a:lvl1pPr>
              <a:defRPr/>
            </a:lvl1pPr>
          </a:lstStyle>
          <a:p>
            <a:pPr>
              <a:defRPr/>
            </a:pPr>
            <a:endParaRPr lang="en-US"/>
          </a:p>
        </p:txBody>
      </p:sp>
      <p:sp>
        <p:nvSpPr>
          <p:cNvPr id="5" name="Rectangle 33"/>
          <p:cNvSpPr>
            <a:spLocks noGrp="1" noChangeArrowheads="1"/>
          </p:cNvSpPr>
          <p:nvPr>
            <p:ph type="ftr" sz="quarter" idx="11"/>
          </p:nvPr>
        </p:nvSpPr>
        <p:spPr>
          <a:ln/>
        </p:spPr>
        <p:txBody>
          <a:bodyPr/>
          <a:lstStyle>
            <a:lvl1pPr>
              <a:defRPr/>
            </a:lvl1pPr>
          </a:lstStyle>
          <a:p>
            <a:pPr>
              <a:defRPr/>
            </a:pPr>
            <a:endParaRPr lang="en-US"/>
          </a:p>
        </p:txBody>
      </p:sp>
      <p:sp>
        <p:nvSpPr>
          <p:cNvPr id="6" name="Rectangle 34"/>
          <p:cNvSpPr>
            <a:spLocks noGrp="1" noChangeArrowheads="1"/>
          </p:cNvSpPr>
          <p:nvPr>
            <p:ph type="sldNum" sz="quarter" idx="12"/>
          </p:nvPr>
        </p:nvSpPr>
        <p:spPr>
          <a:ln/>
        </p:spPr>
        <p:txBody>
          <a:bodyPr/>
          <a:lstStyle>
            <a:lvl1pPr>
              <a:defRPr/>
            </a:lvl1pPr>
          </a:lstStyle>
          <a:p>
            <a:pPr>
              <a:defRPr/>
            </a:pPr>
            <a:fld id="{C0556E1E-0C9B-4444-9D4C-CC9EAF124487}" type="slidenum">
              <a:rPr lang="en-US"/>
              <a:pPr>
                <a:defRPr/>
              </a:pPr>
              <a:t>‹#›</a:t>
            </a:fld>
            <a:endParaRPr lang="en-US"/>
          </a:p>
        </p:txBody>
      </p:sp>
    </p:spTree>
    <p:extLst>
      <p:ext uri="{BB962C8B-B14F-4D97-AF65-F5344CB8AC3E}">
        <p14:creationId xmlns:p14="http://schemas.microsoft.com/office/powerpoint/2010/main" val="110492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2"/>
          <p:cNvSpPr>
            <a:spLocks noGrp="1" noChangeArrowheads="1"/>
          </p:cNvSpPr>
          <p:nvPr>
            <p:ph type="dt" sz="half" idx="10"/>
          </p:nvPr>
        </p:nvSpPr>
        <p:spPr>
          <a:ln/>
        </p:spPr>
        <p:txBody>
          <a:bodyPr/>
          <a:lstStyle>
            <a:lvl1pPr>
              <a:defRPr/>
            </a:lvl1pPr>
          </a:lstStyle>
          <a:p>
            <a:pPr>
              <a:defRPr/>
            </a:pPr>
            <a:endParaRPr lang="en-US"/>
          </a:p>
        </p:txBody>
      </p:sp>
      <p:sp>
        <p:nvSpPr>
          <p:cNvPr id="5" name="Rectangle 33"/>
          <p:cNvSpPr>
            <a:spLocks noGrp="1" noChangeArrowheads="1"/>
          </p:cNvSpPr>
          <p:nvPr>
            <p:ph type="ftr" sz="quarter" idx="11"/>
          </p:nvPr>
        </p:nvSpPr>
        <p:spPr>
          <a:ln/>
        </p:spPr>
        <p:txBody>
          <a:bodyPr/>
          <a:lstStyle>
            <a:lvl1pPr>
              <a:defRPr/>
            </a:lvl1pPr>
          </a:lstStyle>
          <a:p>
            <a:pPr>
              <a:defRPr/>
            </a:pPr>
            <a:endParaRPr lang="en-US"/>
          </a:p>
        </p:txBody>
      </p:sp>
      <p:sp>
        <p:nvSpPr>
          <p:cNvPr id="6" name="Rectangle 34"/>
          <p:cNvSpPr>
            <a:spLocks noGrp="1" noChangeArrowheads="1"/>
          </p:cNvSpPr>
          <p:nvPr>
            <p:ph type="sldNum" sz="quarter" idx="12"/>
          </p:nvPr>
        </p:nvSpPr>
        <p:spPr>
          <a:ln/>
        </p:spPr>
        <p:txBody>
          <a:bodyPr/>
          <a:lstStyle>
            <a:lvl1pPr>
              <a:defRPr/>
            </a:lvl1pPr>
          </a:lstStyle>
          <a:p>
            <a:pPr>
              <a:defRPr/>
            </a:pPr>
            <a:fld id="{F45A4F93-0E9B-4312-8D1E-6D1C32345E8C}" type="slidenum">
              <a:rPr lang="en-US"/>
              <a:pPr>
                <a:defRPr/>
              </a:pPr>
              <a:t>‹#›</a:t>
            </a:fld>
            <a:endParaRPr lang="en-US"/>
          </a:p>
        </p:txBody>
      </p:sp>
    </p:spTree>
    <p:extLst>
      <p:ext uri="{BB962C8B-B14F-4D97-AF65-F5344CB8AC3E}">
        <p14:creationId xmlns:p14="http://schemas.microsoft.com/office/powerpoint/2010/main" val="422233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2"/>
          <p:cNvSpPr>
            <a:spLocks noGrp="1" noChangeArrowheads="1"/>
          </p:cNvSpPr>
          <p:nvPr>
            <p:ph type="dt" sz="half" idx="10"/>
          </p:nvPr>
        </p:nvSpPr>
        <p:spPr>
          <a:ln/>
        </p:spPr>
        <p:txBody>
          <a:bodyPr/>
          <a:lstStyle>
            <a:lvl1pPr>
              <a:defRPr/>
            </a:lvl1pPr>
          </a:lstStyle>
          <a:p>
            <a:pPr>
              <a:defRPr/>
            </a:pPr>
            <a:endParaRPr lang="en-US"/>
          </a:p>
        </p:txBody>
      </p:sp>
      <p:sp>
        <p:nvSpPr>
          <p:cNvPr id="6" name="Rectangle 33"/>
          <p:cNvSpPr>
            <a:spLocks noGrp="1" noChangeArrowheads="1"/>
          </p:cNvSpPr>
          <p:nvPr>
            <p:ph type="ftr" sz="quarter" idx="11"/>
          </p:nvPr>
        </p:nvSpPr>
        <p:spPr>
          <a:ln/>
        </p:spPr>
        <p:txBody>
          <a:bodyPr/>
          <a:lstStyle>
            <a:lvl1pPr>
              <a:defRPr/>
            </a:lvl1pPr>
          </a:lstStyle>
          <a:p>
            <a:pPr>
              <a:defRPr/>
            </a:pPr>
            <a:endParaRPr lang="en-US"/>
          </a:p>
        </p:txBody>
      </p:sp>
      <p:sp>
        <p:nvSpPr>
          <p:cNvPr id="7" name="Rectangle 34"/>
          <p:cNvSpPr>
            <a:spLocks noGrp="1" noChangeArrowheads="1"/>
          </p:cNvSpPr>
          <p:nvPr>
            <p:ph type="sldNum" sz="quarter" idx="12"/>
          </p:nvPr>
        </p:nvSpPr>
        <p:spPr>
          <a:ln/>
        </p:spPr>
        <p:txBody>
          <a:bodyPr/>
          <a:lstStyle>
            <a:lvl1pPr>
              <a:defRPr/>
            </a:lvl1pPr>
          </a:lstStyle>
          <a:p>
            <a:pPr>
              <a:defRPr/>
            </a:pPr>
            <a:fld id="{75E33EF8-D389-4527-A9B6-977F5E2A9776}" type="slidenum">
              <a:rPr lang="en-US"/>
              <a:pPr>
                <a:defRPr/>
              </a:pPr>
              <a:t>‹#›</a:t>
            </a:fld>
            <a:endParaRPr lang="en-US"/>
          </a:p>
        </p:txBody>
      </p:sp>
    </p:spTree>
    <p:extLst>
      <p:ext uri="{BB962C8B-B14F-4D97-AF65-F5344CB8AC3E}">
        <p14:creationId xmlns:p14="http://schemas.microsoft.com/office/powerpoint/2010/main" val="1542070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2"/>
          <p:cNvSpPr>
            <a:spLocks noGrp="1" noChangeArrowheads="1"/>
          </p:cNvSpPr>
          <p:nvPr>
            <p:ph type="dt" sz="half" idx="10"/>
          </p:nvPr>
        </p:nvSpPr>
        <p:spPr>
          <a:ln/>
        </p:spPr>
        <p:txBody>
          <a:bodyPr/>
          <a:lstStyle>
            <a:lvl1pPr>
              <a:defRPr/>
            </a:lvl1pPr>
          </a:lstStyle>
          <a:p>
            <a:pPr>
              <a:defRPr/>
            </a:pPr>
            <a:endParaRPr lang="en-US"/>
          </a:p>
        </p:txBody>
      </p:sp>
      <p:sp>
        <p:nvSpPr>
          <p:cNvPr id="8" name="Rectangle 33"/>
          <p:cNvSpPr>
            <a:spLocks noGrp="1" noChangeArrowheads="1"/>
          </p:cNvSpPr>
          <p:nvPr>
            <p:ph type="ftr" sz="quarter" idx="11"/>
          </p:nvPr>
        </p:nvSpPr>
        <p:spPr>
          <a:ln/>
        </p:spPr>
        <p:txBody>
          <a:bodyPr/>
          <a:lstStyle>
            <a:lvl1pPr>
              <a:defRPr/>
            </a:lvl1pPr>
          </a:lstStyle>
          <a:p>
            <a:pPr>
              <a:defRPr/>
            </a:pPr>
            <a:endParaRPr lang="en-US"/>
          </a:p>
        </p:txBody>
      </p:sp>
      <p:sp>
        <p:nvSpPr>
          <p:cNvPr id="9" name="Rectangle 34"/>
          <p:cNvSpPr>
            <a:spLocks noGrp="1" noChangeArrowheads="1"/>
          </p:cNvSpPr>
          <p:nvPr>
            <p:ph type="sldNum" sz="quarter" idx="12"/>
          </p:nvPr>
        </p:nvSpPr>
        <p:spPr>
          <a:ln/>
        </p:spPr>
        <p:txBody>
          <a:bodyPr/>
          <a:lstStyle>
            <a:lvl1pPr>
              <a:defRPr/>
            </a:lvl1pPr>
          </a:lstStyle>
          <a:p>
            <a:pPr>
              <a:defRPr/>
            </a:pPr>
            <a:fld id="{11946235-C0B1-43F5-8C83-3D8916DC7B77}" type="slidenum">
              <a:rPr lang="en-US"/>
              <a:pPr>
                <a:defRPr/>
              </a:pPr>
              <a:t>‹#›</a:t>
            </a:fld>
            <a:endParaRPr lang="en-US"/>
          </a:p>
        </p:txBody>
      </p:sp>
    </p:spTree>
    <p:extLst>
      <p:ext uri="{BB962C8B-B14F-4D97-AF65-F5344CB8AC3E}">
        <p14:creationId xmlns:p14="http://schemas.microsoft.com/office/powerpoint/2010/main" val="2125928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2"/>
          <p:cNvSpPr>
            <a:spLocks noGrp="1" noChangeArrowheads="1"/>
          </p:cNvSpPr>
          <p:nvPr>
            <p:ph type="dt" sz="half" idx="10"/>
          </p:nvPr>
        </p:nvSpPr>
        <p:spPr>
          <a:ln/>
        </p:spPr>
        <p:txBody>
          <a:bodyPr/>
          <a:lstStyle>
            <a:lvl1pPr>
              <a:defRPr/>
            </a:lvl1pPr>
          </a:lstStyle>
          <a:p>
            <a:pPr>
              <a:defRPr/>
            </a:pPr>
            <a:endParaRPr lang="en-US"/>
          </a:p>
        </p:txBody>
      </p:sp>
      <p:sp>
        <p:nvSpPr>
          <p:cNvPr id="4" name="Rectangle 33"/>
          <p:cNvSpPr>
            <a:spLocks noGrp="1" noChangeArrowheads="1"/>
          </p:cNvSpPr>
          <p:nvPr>
            <p:ph type="ftr" sz="quarter" idx="11"/>
          </p:nvPr>
        </p:nvSpPr>
        <p:spPr>
          <a:ln/>
        </p:spPr>
        <p:txBody>
          <a:bodyPr/>
          <a:lstStyle>
            <a:lvl1pPr>
              <a:defRPr/>
            </a:lvl1pPr>
          </a:lstStyle>
          <a:p>
            <a:pPr>
              <a:defRPr/>
            </a:pPr>
            <a:endParaRPr lang="en-US"/>
          </a:p>
        </p:txBody>
      </p:sp>
      <p:sp>
        <p:nvSpPr>
          <p:cNvPr id="5" name="Rectangle 34"/>
          <p:cNvSpPr>
            <a:spLocks noGrp="1" noChangeArrowheads="1"/>
          </p:cNvSpPr>
          <p:nvPr>
            <p:ph type="sldNum" sz="quarter" idx="12"/>
          </p:nvPr>
        </p:nvSpPr>
        <p:spPr>
          <a:ln/>
        </p:spPr>
        <p:txBody>
          <a:bodyPr/>
          <a:lstStyle>
            <a:lvl1pPr>
              <a:defRPr/>
            </a:lvl1pPr>
          </a:lstStyle>
          <a:p>
            <a:pPr>
              <a:defRPr/>
            </a:pPr>
            <a:fld id="{7722120F-6260-400A-AEBC-21A03A8A331E}" type="slidenum">
              <a:rPr lang="en-US"/>
              <a:pPr>
                <a:defRPr/>
              </a:pPr>
              <a:t>‹#›</a:t>
            </a:fld>
            <a:endParaRPr lang="en-US"/>
          </a:p>
        </p:txBody>
      </p:sp>
    </p:spTree>
    <p:extLst>
      <p:ext uri="{BB962C8B-B14F-4D97-AF65-F5344CB8AC3E}">
        <p14:creationId xmlns:p14="http://schemas.microsoft.com/office/powerpoint/2010/main" val="3625843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p:cNvSpPr>
            <a:spLocks noGrp="1" noChangeArrowheads="1"/>
          </p:cNvSpPr>
          <p:nvPr>
            <p:ph type="dt" sz="half" idx="10"/>
          </p:nvPr>
        </p:nvSpPr>
        <p:spPr>
          <a:ln/>
        </p:spPr>
        <p:txBody>
          <a:bodyPr/>
          <a:lstStyle>
            <a:lvl1pPr>
              <a:defRPr/>
            </a:lvl1pPr>
          </a:lstStyle>
          <a:p>
            <a:pPr>
              <a:defRPr/>
            </a:pPr>
            <a:endParaRPr lang="en-US"/>
          </a:p>
        </p:txBody>
      </p:sp>
      <p:sp>
        <p:nvSpPr>
          <p:cNvPr id="3" name="Rectangle 33"/>
          <p:cNvSpPr>
            <a:spLocks noGrp="1" noChangeArrowheads="1"/>
          </p:cNvSpPr>
          <p:nvPr>
            <p:ph type="ftr" sz="quarter" idx="11"/>
          </p:nvPr>
        </p:nvSpPr>
        <p:spPr>
          <a:ln/>
        </p:spPr>
        <p:txBody>
          <a:bodyPr/>
          <a:lstStyle>
            <a:lvl1pPr>
              <a:defRPr/>
            </a:lvl1pPr>
          </a:lstStyle>
          <a:p>
            <a:pPr>
              <a:defRPr/>
            </a:pPr>
            <a:endParaRPr lang="en-US"/>
          </a:p>
        </p:txBody>
      </p:sp>
      <p:sp>
        <p:nvSpPr>
          <p:cNvPr id="4" name="Rectangle 34"/>
          <p:cNvSpPr>
            <a:spLocks noGrp="1" noChangeArrowheads="1"/>
          </p:cNvSpPr>
          <p:nvPr>
            <p:ph type="sldNum" sz="quarter" idx="12"/>
          </p:nvPr>
        </p:nvSpPr>
        <p:spPr>
          <a:ln/>
        </p:spPr>
        <p:txBody>
          <a:bodyPr/>
          <a:lstStyle>
            <a:lvl1pPr>
              <a:defRPr/>
            </a:lvl1pPr>
          </a:lstStyle>
          <a:p>
            <a:pPr>
              <a:defRPr/>
            </a:pPr>
            <a:fld id="{5CFF1588-EEBB-4D44-ADC8-887C58774D86}" type="slidenum">
              <a:rPr lang="en-US"/>
              <a:pPr>
                <a:defRPr/>
              </a:pPr>
              <a:t>‹#›</a:t>
            </a:fld>
            <a:endParaRPr lang="en-US"/>
          </a:p>
        </p:txBody>
      </p:sp>
    </p:spTree>
    <p:extLst>
      <p:ext uri="{BB962C8B-B14F-4D97-AF65-F5344CB8AC3E}">
        <p14:creationId xmlns:p14="http://schemas.microsoft.com/office/powerpoint/2010/main" val="1825125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p>
        </p:txBody>
      </p:sp>
      <p:sp>
        <p:nvSpPr>
          <p:cNvPr id="6" name="Rectangle 33"/>
          <p:cNvSpPr>
            <a:spLocks noGrp="1" noChangeArrowheads="1"/>
          </p:cNvSpPr>
          <p:nvPr>
            <p:ph type="ftr" sz="quarter" idx="11"/>
          </p:nvPr>
        </p:nvSpPr>
        <p:spPr>
          <a:ln/>
        </p:spPr>
        <p:txBody>
          <a:bodyPr/>
          <a:lstStyle>
            <a:lvl1pPr>
              <a:defRPr/>
            </a:lvl1pPr>
          </a:lstStyle>
          <a:p>
            <a:pPr>
              <a:defRPr/>
            </a:pPr>
            <a:endParaRPr lang="en-US"/>
          </a:p>
        </p:txBody>
      </p:sp>
      <p:sp>
        <p:nvSpPr>
          <p:cNvPr id="7" name="Rectangle 34"/>
          <p:cNvSpPr>
            <a:spLocks noGrp="1" noChangeArrowheads="1"/>
          </p:cNvSpPr>
          <p:nvPr>
            <p:ph type="sldNum" sz="quarter" idx="12"/>
          </p:nvPr>
        </p:nvSpPr>
        <p:spPr>
          <a:ln/>
        </p:spPr>
        <p:txBody>
          <a:bodyPr/>
          <a:lstStyle>
            <a:lvl1pPr>
              <a:defRPr/>
            </a:lvl1pPr>
          </a:lstStyle>
          <a:p>
            <a:pPr>
              <a:defRPr/>
            </a:pPr>
            <a:fld id="{396F3891-9647-48C7-947F-9A9E62346476}" type="slidenum">
              <a:rPr lang="en-US"/>
              <a:pPr>
                <a:defRPr/>
              </a:pPr>
              <a:t>‹#›</a:t>
            </a:fld>
            <a:endParaRPr lang="en-US"/>
          </a:p>
        </p:txBody>
      </p:sp>
    </p:spTree>
    <p:extLst>
      <p:ext uri="{BB962C8B-B14F-4D97-AF65-F5344CB8AC3E}">
        <p14:creationId xmlns:p14="http://schemas.microsoft.com/office/powerpoint/2010/main" val="2816688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2"/>
          <p:cNvSpPr>
            <a:spLocks noGrp="1" noChangeArrowheads="1"/>
          </p:cNvSpPr>
          <p:nvPr>
            <p:ph type="dt" sz="half" idx="10"/>
          </p:nvPr>
        </p:nvSpPr>
        <p:spPr>
          <a:ln/>
        </p:spPr>
        <p:txBody>
          <a:bodyPr/>
          <a:lstStyle>
            <a:lvl1pPr>
              <a:defRPr/>
            </a:lvl1pPr>
          </a:lstStyle>
          <a:p>
            <a:pPr>
              <a:defRPr/>
            </a:pPr>
            <a:endParaRPr lang="en-US"/>
          </a:p>
        </p:txBody>
      </p:sp>
      <p:sp>
        <p:nvSpPr>
          <p:cNvPr id="6" name="Rectangle 33"/>
          <p:cNvSpPr>
            <a:spLocks noGrp="1" noChangeArrowheads="1"/>
          </p:cNvSpPr>
          <p:nvPr>
            <p:ph type="ftr" sz="quarter" idx="11"/>
          </p:nvPr>
        </p:nvSpPr>
        <p:spPr>
          <a:ln/>
        </p:spPr>
        <p:txBody>
          <a:bodyPr/>
          <a:lstStyle>
            <a:lvl1pPr>
              <a:defRPr/>
            </a:lvl1pPr>
          </a:lstStyle>
          <a:p>
            <a:pPr>
              <a:defRPr/>
            </a:pPr>
            <a:endParaRPr lang="en-US"/>
          </a:p>
        </p:txBody>
      </p:sp>
      <p:sp>
        <p:nvSpPr>
          <p:cNvPr id="7" name="Rectangle 34"/>
          <p:cNvSpPr>
            <a:spLocks noGrp="1" noChangeArrowheads="1"/>
          </p:cNvSpPr>
          <p:nvPr>
            <p:ph type="sldNum" sz="quarter" idx="12"/>
          </p:nvPr>
        </p:nvSpPr>
        <p:spPr>
          <a:ln/>
        </p:spPr>
        <p:txBody>
          <a:bodyPr/>
          <a:lstStyle>
            <a:lvl1pPr>
              <a:defRPr/>
            </a:lvl1pPr>
          </a:lstStyle>
          <a:p>
            <a:pPr>
              <a:defRPr/>
            </a:pPr>
            <a:fld id="{427EA5F0-3269-43DD-812F-F79DC27DD855}" type="slidenum">
              <a:rPr lang="en-US"/>
              <a:pPr>
                <a:defRPr/>
              </a:pPr>
              <a:t>‹#›</a:t>
            </a:fld>
            <a:endParaRPr lang="en-US"/>
          </a:p>
        </p:txBody>
      </p:sp>
    </p:spTree>
    <p:extLst>
      <p:ext uri="{BB962C8B-B14F-4D97-AF65-F5344CB8AC3E}">
        <p14:creationId xmlns:p14="http://schemas.microsoft.com/office/powerpoint/2010/main" val="23623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7405688"/>
            <a:chOff x="0" y="-9"/>
            <a:chExt cx="5760" cy="4665"/>
          </a:xfrm>
        </p:grpSpPr>
        <p:sp>
          <p:nvSpPr>
            <p:cNvPr id="1032" name="Freeform 3"/>
            <p:cNvSpPr>
              <a:spLocks/>
            </p:cNvSpPr>
            <p:nvPr/>
          </p:nvSpPr>
          <p:spPr bwMode="hidden">
            <a:xfrm>
              <a:off x="1632" y="-5"/>
              <a:ext cx="1737" cy="4333"/>
            </a:xfrm>
            <a:custGeom>
              <a:avLst/>
              <a:gdLst>
                <a:gd name="T0" fmla="*/ 494 w 1737"/>
                <a:gd name="T1" fmla="*/ 4322 h 4320"/>
                <a:gd name="T2" fmla="*/ 1737 w 1737"/>
                <a:gd name="T3" fmla="*/ 4333 h 4320"/>
                <a:gd name="T4" fmla="*/ 524 w 1737"/>
                <a:gd name="T5" fmla="*/ 0 h 4320"/>
                <a:gd name="T6" fmla="*/ 0 w 1737"/>
                <a:gd name="T7" fmla="*/ 7 h 4320"/>
                <a:gd name="T8" fmla="*/ 494 w 1737"/>
                <a:gd name="T9" fmla="*/ 4322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3" name="Freeform 4"/>
            <p:cNvSpPr>
              <a:spLocks/>
            </p:cNvSpPr>
            <p:nvPr/>
          </p:nvSpPr>
          <p:spPr bwMode="hidden">
            <a:xfrm>
              <a:off x="0" y="-7"/>
              <a:ext cx="1737" cy="4329"/>
            </a:xfrm>
            <a:custGeom>
              <a:avLst/>
              <a:gdLst>
                <a:gd name="T0" fmla="*/ 494 w 1737"/>
                <a:gd name="T1" fmla="*/ 4318 h 4320"/>
                <a:gd name="T2" fmla="*/ 1737 w 1737"/>
                <a:gd name="T3" fmla="*/ 4329 h 4320"/>
                <a:gd name="T4" fmla="*/ 524 w 1737"/>
                <a:gd name="T5" fmla="*/ 0 h 4320"/>
                <a:gd name="T6" fmla="*/ 0 w 1737"/>
                <a:gd name="T7" fmla="*/ 7 h 4320"/>
                <a:gd name="T8" fmla="*/ 494 w 1737"/>
                <a:gd name="T9" fmla="*/ 4318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4" name="Freeform 5"/>
            <p:cNvSpPr>
              <a:spLocks/>
            </p:cNvSpPr>
            <p:nvPr/>
          </p:nvSpPr>
          <p:spPr bwMode="hidden">
            <a:xfrm>
              <a:off x="3744" y="-4"/>
              <a:ext cx="1739" cy="4330"/>
            </a:xfrm>
            <a:custGeom>
              <a:avLst/>
              <a:gdLst>
                <a:gd name="T0" fmla="*/ 494 w 1739"/>
                <a:gd name="T1" fmla="*/ 4325 h 4420"/>
                <a:gd name="T2" fmla="*/ 1739 w 1739"/>
                <a:gd name="T3" fmla="*/ 4330 h 4420"/>
                <a:gd name="T4" fmla="*/ 524 w 1739"/>
                <a:gd name="T5" fmla="*/ 0 h 4420"/>
                <a:gd name="T6" fmla="*/ 0 w 1739"/>
                <a:gd name="T7" fmla="*/ 7 h 4420"/>
                <a:gd name="T8" fmla="*/ 494 w 1739"/>
                <a:gd name="T9" fmla="*/ 4325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Freeform 6"/>
            <p:cNvSpPr>
              <a:spLocks/>
            </p:cNvSpPr>
            <p:nvPr/>
          </p:nvSpPr>
          <p:spPr bwMode="hidden">
            <a:xfrm>
              <a:off x="1920" y="-9"/>
              <a:ext cx="2080" cy="4324"/>
            </a:xfrm>
            <a:custGeom>
              <a:avLst/>
              <a:gdLst>
                <a:gd name="T0" fmla="*/ 0 w 2080"/>
                <a:gd name="T1" fmla="*/ 7 h 4338"/>
                <a:gd name="T2" fmla="*/ 1870 w 2080"/>
                <a:gd name="T3" fmla="*/ 4324 h 4338"/>
                <a:gd name="T4" fmla="*/ 2080 w 2080"/>
                <a:gd name="T5" fmla="*/ 4324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7"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088"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089"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090" name="Freeform 10"/>
            <p:cNvSpPr>
              <a:spLocks/>
            </p:cNvSpPr>
            <p:nvPr userDrawn="1"/>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091"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092"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093"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043" name="Rectangle 14"/>
            <p:cNvSpPr>
              <a:spLocks noChangeArrowheads="1"/>
            </p:cNvSpPr>
            <p:nvPr/>
          </p:nvSpPr>
          <p:spPr bwMode="hidden">
            <a:xfrm>
              <a:off x="0" y="3910"/>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 name="Freeform 15"/>
            <p:cNvSpPr>
              <a:spLocks/>
            </p:cNvSpPr>
            <p:nvPr/>
          </p:nvSpPr>
          <p:spPr bwMode="hidden">
            <a:xfrm>
              <a:off x="1632" y="3956"/>
              <a:ext cx="1737" cy="382"/>
            </a:xfrm>
            <a:custGeom>
              <a:avLst/>
              <a:gdLst>
                <a:gd name="T0" fmla="*/ 494 w 1737"/>
                <a:gd name="T1" fmla="*/ 381 h 4320"/>
                <a:gd name="T2" fmla="*/ 1737 w 1737"/>
                <a:gd name="T3" fmla="*/ 382 h 4320"/>
                <a:gd name="T4" fmla="*/ 524 w 1737"/>
                <a:gd name="T5" fmla="*/ 0 h 4320"/>
                <a:gd name="T6" fmla="*/ 0 w 1737"/>
                <a:gd name="T7" fmla="*/ 1 h 4320"/>
                <a:gd name="T8" fmla="*/ 494 w 1737"/>
                <a:gd name="T9" fmla="*/ 38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Freeform 16"/>
            <p:cNvSpPr>
              <a:spLocks/>
            </p:cNvSpPr>
            <p:nvPr/>
          </p:nvSpPr>
          <p:spPr bwMode="hidden">
            <a:xfrm>
              <a:off x="0" y="3956"/>
              <a:ext cx="1737" cy="381"/>
            </a:xfrm>
            <a:custGeom>
              <a:avLst/>
              <a:gdLst>
                <a:gd name="T0" fmla="*/ 494 w 1737"/>
                <a:gd name="T1" fmla="*/ 380 h 4320"/>
                <a:gd name="T2" fmla="*/ 1737 w 1737"/>
                <a:gd name="T3" fmla="*/ 381 h 4320"/>
                <a:gd name="T4" fmla="*/ 524 w 1737"/>
                <a:gd name="T5" fmla="*/ 0 h 4320"/>
                <a:gd name="T6" fmla="*/ 0 w 1737"/>
                <a:gd name="T7" fmla="*/ 1 h 4320"/>
                <a:gd name="T8" fmla="*/ 494 w 1737"/>
                <a:gd name="T9" fmla="*/ 38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Freeform 17"/>
            <p:cNvSpPr>
              <a:spLocks/>
            </p:cNvSpPr>
            <p:nvPr/>
          </p:nvSpPr>
          <p:spPr bwMode="hidden">
            <a:xfrm>
              <a:off x="3744" y="3956"/>
              <a:ext cx="1739" cy="382"/>
            </a:xfrm>
            <a:custGeom>
              <a:avLst/>
              <a:gdLst>
                <a:gd name="T0" fmla="*/ 494 w 1739"/>
                <a:gd name="T1" fmla="*/ 382 h 4420"/>
                <a:gd name="T2" fmla="*/ 1739 w 1739"/>
                <a:gd name="T3" fmla="*/ 382 h 4420"/>
                <a:gd name="T4" fmla="*/ 524 w 1739"/>
                <a:gd name="T5" fmla="*/ 0 h 4420"/>
                <a:gd name="T6" fmla="*/ 0 w 1739"/>
                <a:gd name="T7" fmla="*/ 1 h 4420"/>
                <a:gd name="T8" fmla="*/ 494 w 1739"/>
                <a:gd name="T9" fmla="*/ 382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Freeform 18"/>
            <p:cNvSpPr>
              <a:spLocks/>
            </p:cNvSpPr>
            <p:nvPr/>
          </p:nvSpPr>
          <p:spPr bwMode="hidden">
            <a:xfrm>
              <a:off x="1920" y="3956"/>
              <a:ext cx="2080" cy="381"/>
            </a:xfrm>
            <a:custGeom>
              <a:avLst/>
              <a:gdLst>
                <a:gd name="T0" fmla="*/ 0 w 2080"/>
                <a:gd name="T1" fmla="*/ 1 h 4338"/>
                <a:gd name="T2" fmla="*/ 1870 w 2080"/>
                <a:gd name="T3" fmla="*/ 381 h 4338"/>
                <a:gd name="T4" fmla="*/ 2080 w 2080"/>
                <a:gd name="T5" fmla="*/ 381 h 4338"/>
                <a:gd name="T6" fmla="*/ 1033 w 2080"/>
                <a:gd name="T7" fmla="*/ 0 h 4338"/>
                <a:gd name="T8" fmla="*/ 0 w 2080"/>
                <a:gd name="T9" fmla="*/ 1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Rectangle 19"/>
            <p:cNvSpPr>
              <a:spLocks noChangeArrowheads="1"/>
            </p:cNvSpPr>
            <p:nvPr/>
          </p:nvSpPr>
          <p:spPr bwMode="hidden">
            <a:xfrm>
              <a:off x="0" y="3905"/>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0" name="Freeform 20"/>
            <p:cNvSpPr>
              <a:spLocks/>
            </p:cNvSpPr>
            <p:nvPr/>
          </p:nvSpPr>
          <p:spPr bwMode="hidden">
            <a:xfrm>
              <a:off x="2583" y="3918"/>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1" name="Freeform 21"/>
            <p:cNvSpPr>
              <a:spLocks/>
            </p:cNvSpPr>
            <p:nvPr/>
          </p:nvSpPr>
          <p:spPr bwMode="hidden">
            <a:xfrm rot="18897039" flipH="1">
              <a:off x="1486" y="3886"/>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2" name="Freeform 22"/>
            <p:cNvSpPr>
              <a:spLocks/>
            </p:cNvSpPr>
            <p:nvPr/>
          </p:nvSpPr>
          <p:spPr bwMode="hidden">
            <a:xfrm rot="18897039" flipH="1">
              <a:off x="766" y="3886"/>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3" name="Freeform 23"/>
            <p:cNvSpPr>
              <a:spLocks/>
            </p:cNvSpPr>
            <p:nvPr/>
          </p:nvSpPr>
          <p:spPr bwMode="hidden">
            <a:xfrm rot="18897039" flipH="1">
              <a:off x="31" y="3854"/>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4" name="Freeform 24"/>
            <p:cNvSpPr>
              <a:spLocks/>
            </p:cNvSpPr>
            <p:nvPr/>
          </p:nvSpPr>
          <p:spPr bwMode="hidden">
            <a:xfrm flipH="1" flipV="1">
              <a:off x="576" y="3910"/>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5" name="Freeform 25"/>
            <p:cNvSpPr>
              <a:spLocks/>
            </p:cNvSpPr>
            <p:nvPr/>
          </p:nvSpPr>
          <p:spPr bwMode="hidden">
            <a:xfrm flipH="1" flipV="1">
              <a:off x="240" y="3910"/>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6" name="Freeform 26"/>
            <p:cNvSpPr>
              <a:spLocks/>
            </p:cNvSpPr>
            <p:nvPr/>
          </p:nvSpPr>
          <p:spPr bwMode="hidden">
            <a:xfrm flipH="1" flipV="1">
              <a:off x="3036" y="3958"/>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7" name="Freeform 27"/>
            <p:cNvSpPr>
              <a:spLocks/>
            </p:cNvSpPr>
            <p:nvPr/>
          </p:nvSpPr>
          <p:spPr bwMode="hidden">
            <a:xfrm flipH="1" flipV="1">
              <a:off x="3984" y="3910"/>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8" name="Freeform 28"/>
            <p:cNvSpPr>
              <a:spLocks/>
            </p:cNvSpPr>
            <p:nvPr/>
          </p:nvSpPr>
          <p:spPr bwMode="hidden">
            <a:xfrm flipH="1" flipV="1">
              <a:off x="3456" y="3910"/>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46109" name="Rectangle 29"/>
            <p:cNvSpPr>
              <a:spLocks noChangeArrowheads="1"/>
            </p:cNvSpPr>
            <p:nvPr/>
          </p:nvSpPr>
          <p:spPr bwMode="hidden">
            <a:xfrm>
              <a:off x="0" y="3931"/>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grpSp>
      <p:sp>
        <p:nvSpPr>
          <p:cNvPr id="1027" name="Rectangle 30"/>
          <p:cNvSpPr>
            <a:spLocks noGrp="1" noChangeArrowheads="1"/>
          </p:cNvSpPr>
          <p:nvPr>
            <p:ph type="title"/>
          </p:nvPr>
        </p:nvSpPr>
        <p:spPr bwMode="auto">
          <a:xfrm>
            <a:off x="685800" y="465138"/>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8" name="Rectangle 31"/>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6112" name="Rectangle 32"/>
          <p:cNvSpPr>
            <a:spLocks noGrp="1" noChangeArrowheads="1"/>
          </p:cNvSpPr>
          <p:nvPr>
            <p:ph type="dt" sz="half" idx="2"/>
          </p:nvPr>
        </p:nvSpPr>
        <p:spPr bwMode="auto">
          <a:xfrm>
            <a:off x="7127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latin typeface="+mn-lt"/>
              </a:defRPr>
            </a:lvl1pPr>
          </a:lstStyle>
          <a:p>
            <a:pPr>
              <a:defRPr/>
            </a:pPr>
            <a:endParaRPr lang="en-US"/>
          </a:p>
        </p:txBody>
      </p:sp>
      <p:sp>
        <p:nvSpPr>
          <p:cNvPr id="46113" name="Rectangle 33"/>
          <p:cNvSpPr>
            <a:spLocks noGrp="1" noChangeArrowheads="1"/>
          </p:cNvSpPr>
          <p:nvPr>
            <p:ph type="ftr" sz="quarter" idx="3"/>
          </p:nvPr>
        </p:nvSpPr>
        <p:spPr bwMode="auto">
          <a:xfrm>
            <a:off x="3151188" y="63134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atin typeface="+mn-lt"/>
              </a:defRPr>
            </a:lvl1pPr>
          </a:lstStyle>
          <a:p>
            <a:pPr>
              <a:defRPr/>
            </a:pPr>
            <a:endParaRPr lang="en-US"/>
          </a:p>
        </p:txBody>
      </p:sp>
      <p:sp>
        <p:nvSpPr>
          <p:cNvPr id="46114" name="Rectangle 34"/>
          <p:cNvSpPr>
            <a:spLocks noGrp="1" noChangeArrowheads="1"/>
          </p:cNvSpPr>
          <p:nvPr>
            <p:ph type="sldNum" sz="quarter" idx="4"/>
          </p:nvPr>
        </p:nvSpPr>
        <p:spPr bwMode="auto">
          <a:xfrm>
            <a:off x="65801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latin typeface="+mn-lt"/>
              </a:defRPr>
            </a:lvl1pPr>
          </a:lstStyle>
          <a:p>
            <a:pPr>
              <a:defRPr/>
            </a:pPr>
            <a:fld id="{6F90FCBF-9D0A-437E-9890-A4016D5EEFC4}"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Black" pitchFamily="34" charset="0"/>
        </a:defRPr>
      </a:lvl2pPr>
      <a:lvl3pPr algn="ctr" rtl="0" eaLnBrk="0" fontAlgn="base" hangingPunct="0">
        <a:spcBef>
          <a:spcPct val="0"/>
        </a:spcBef>
        <a:spcAft>
          <a:spcPct val="0"/>
        </a:spcAft>
        <a:defRPr sz="4400">
          <a:solidFill>
            <a:schemeClr val="tx2"/>
          </a:solidFill>
          <a:latin typeface="Arial Black" pitchFamily="34" charset="0"/>
        </a:defRPr>
      </a:lvl3pPr>
      <a:lvl4pPr algn="ctr" rtl="0" eaLnBrk="0" fontAlgn="base" hangingPunct="0">
        <a:spcBef>
          <a:spcPct val="0"/>
        </a:spcBef>
        <a:spcAft>
          <a:spcPct val="0"/>
        </a:spcAft>
        <a:defRPr sz="4400">
          <a:solidFill>
            <a:schemeClr val="tx2"/>
          </a:solidFill>
          <a:latin typeface="Arial Black" pitchFamily="34" charset="0"/>
        </a:defRPr>
      </a:lvl4pPr>
      <a:lvl5pPr algn="ctr" rtl="0" eaLnBrk="0" fontAlgn="base" hangingPunct="0">
        <a:spcBef>
          <a:spcPct val="0"/>
        </a:spcBef>
        <a:spcAft>
          <a:spcPct val="0"/>
        </a:spcAft>
        <a:defRPr sz="4400">
          <a:solidFill>
            <a:schemeClr val="tx2"/>
          </a:solidFill>
          <a:latin typeface="Arial Black" pitchFamily="34" charset="0"/>
        </a:defRPr>
      </a:lvl5pPr>
      <a:lvl6pPr marL="457200" algn="ctr" rtl="0" fontAlgn="base">
        <a:spcBef>
          <a:spcPct val="0"/>
        </a:spcBef>
        <a:spcAft>
          <a:spcPct val="0"/>
        </a:spcAft>
        <a:defRPr sz="4400">
          <a:solidFill>
            <a:schemeClr val="tx2"/>
          </a:solidFill>
          <a:latin typeface="Arial Black" pitchFamily="34" charset="0"/>
        </a:defRPr>
      </a:lvl6pPr>
      <a:lvl7pPr marL="914400" algn="ctr" rtl="0" fontAlgn="base">
        <a:spcBef>
          <a:spcPct val="0"/>
        </a:spcBef>
        <a:spcAft>
          <a:spcPct val="0"/>
        </a:spcAft>
        <a:defRPr sz="4400">
          <a:solidFill>
            <a:schemeClr val="tx2"/>
          </a:solidFill>
          <a:latin typeface="Arial Black" pitchFamily="34" charset="0"/>
        </a:defRPr>
      </a:lvl7pPr>
      <a:lvl8pPr marL="1371600" algn="ctr" rtl="0" fontAlgn="base">
        <a:spcBef>
          <a:spcPct val="0"/>
        </a:spcBef>
        <a:spcAft>
          <a:spcPct val="0"/>
        </a:spcAft>
        <a:defRPr sz="4400">
          <a:solidFill>
            <a:schemeClr val="tx2"/>
          </a:solidFill>
          <a:latin typeface="Arial Black" pitchFamily="34" charset="0"/>
        </a:defRPr>
      </a:lvl8pPr>
      <a:lvl9pPr marL="1828800" algn="ctr"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SzPct val="85000"/>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accent1"/>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accent2"/>
        </a:buClr>
        <a:buSzPct val="6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www.sundayschool.ag.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04800" y="533400"/>
            <a:ext cx="8305800" cy="1311275"/>
          </a:xfrm>
        </p:spPr>
        <p:txBody>
          <a:bodyPr/>
          <a:lstStyle/>
          <a:p>
            <a:pPr eaLnBrk="1" hangingPunct="1"/>
            <a:r>
              <a:rPr lang="en-US" sz="4000" b="1" i="1" smtClean="0">
                <a:solidFill>
                  <a:schemeClr val="tx1"/>
                </a:solidFill>
                <a:latin typeface="Maiandra GD" pitchFamily="34" charset="0"/>
              </a:rPr>
              <a:t>EDUCATION </a:t>
            </a:r>
            <a:br>
              <a:rPr lang="en-US" sz="4000" b="1" i="1" smtClean="0">
                <a:solidFill>
                  <a:schemeClr val="tx1"/>
                </a:solidFill>
                <a:latin typeface="Maiandra GD" pitchFamily="34" charset="0"/>
              </a:rPr>
            </a:br>
            <a:r>
              <a:rPr lang="en-US" sz="4000" b="1" i="1" smtClean="0">
                <a:solidFill>
                  <a:schemeClr val="tx1"/>
                </a:solidFill>
                <a:latin typeface="Maiandra GD" pitchFamily="34" charset="0"/>
              </a:rPr>
              <a:t>THAT IS CHRISTIAN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2291" name="Rectangle 3"/>
          <p:cNvSpPr>
            <a:spLocks noGrp="1" noChangeArrowheads="1"/>
          </p:cNvSpPr>
          <p:nvPr>
            <p:ph type="body" idx="1"/>
          </p:nvPr>
        </p:nvSpPr>
        <p:spPr>
          <a:xfrm>
            <a:off x="533400" y="2514600"/>
            <a:ext cx="7772400" cy="3505200"/>
          </a:xfrm>
        </p:spPr>
        <p:txBody>
          <a:bodyPr/>
          <a:lstStyle/>
          <a:p>
            <a:pPr algn="ctr" eaLnBrk="1" hangingPunct="1">
              <a:lnSpc>
                <a:spcPct val="75000"/>
              </a:lnSpc>
              <a:buFontTx/>
              <a:buNone/>
            </a:pPr>
            <a:r>
              <a:rPr lang="en-US" smtClean="0">
                <a:latin typeface="Tahoma" pitchFamily="34" charset="0"/>
              </a:rPr>
              <a:t>	Students learn that the value of their lives is borne in their relationship with Christ not in what they may acquire.</a:t>
            </a:r>
          </a:p>
          <a:p>
            <a:pPr eaLnBrk="1" hangingPunct="1">
              <a:lnSpc>
                <a:spcPct val="75000"/>
              </a:lnSpc>
              <a:buFontTx/>
              <a:buNone/>
            </a:pPr>
            <a:endParaRPr lang="en-US" smtClean="0">
              <a:latin typeface="Tahoma" pitchFamily="34" charset="0"/>
            </a:endParaRPr>
          </a:p>
          <a:p>
            <a:pPr algn="just" eaLnBrk="1" hangingPunct="1">
              <a:lnSpc>
                <a:spcPct val="75000"/>
              </a:lnSpc>
              <a:buFontTx/>
              <a:buNone/>
            </a:pPr>
            <a:endParaRPr lang="en-US" smtClean="0">
              <a:latin typeface="Tahoma" pitchFamily="34" charset="0"/>
            </a:endParaRPr>
          </a:p>
          <a:p>
            <a:pPr eaLnBrk="1" hangingPunct="1">
              <a:buFontTx/>
              <a:buNone/>
            </a:pPr>
            <a:r>
              <a:rPr lang="en-US" sz="240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3315" name="Rectangle 3"/>
          <p:cNvSpPr>
            <a:spLocks noGrp="1" noChangeArrowheads="1"/>
          </p:cNvSpPr>
          <p:nvPr>
            <p:ph type="body" idx="1"/>
          </p:nvPr>
        </p:nvSpPr>
        <p:spPr>
          <a:xfrm>
            <a:off x="762000" y="2438400"/>
            <a:ext cx="7772400" cy="1981200"/>
          </a:xfrm>
        </p:spPr>
        <p:txBody>
          <a:bodyPr/>
          <a:lstStyle/>
          <a:p>
            <a:pPr algn="ctr" eaLnBrk="1" hangingPunct="1">
              <a:lnSpc>
                <a:spcPct val="75000"/>
              </a:lnSpc>
              <a:buFontTx/>
              <a:buNone/>
            </a:pPr>
            <a:r>
              <a:rPr lang="en-US" smtClean="0">
                <a:latin typeface="Tahoma" pitchFamily="34" charset="0"/>
              </a:rPr>
              <a:t>	The primary objective of Christian education is to better acquaint the student with the person of Jesus Christ.</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4339" name="Rectangle 3"/>
          <p:cNvSpPr>
            <a:spLocks noGrp="1" noChangeArrowheads="1"/>
          </p:cNvSpPr>
          <p:nvPr>
            <p:ph type="body" idx="1"/>
          </p:nvPr>
        </p:nvSpPr>
        <p:spPr>
          <a:xfrm>
            <a:off x="609600" y="2362200"/>
            <a:ext cx="7772400" cy="2286000"/>
          </a:xfrm>
        </p:spPr>
        <p:txBody>
          <a:bodyPr/>
          <a:lstStyle/>
          <a:p>
            <a:pPr algn="ctr" eaLnBrk="1" hangingPunct="1">
              <a:buFontTx/>
              <a:buNone/>
            </a:pPr>
            <a:r>
              <a:rPr lang="en-US" smtClean="0"/>
              <a:t>	</a:t>
            </a:r>
            <a:r>
              <a:rPr lang="en-US" smtClean="0">
                <a:latin typeface="Tahoma" pitchFamily="34" charset="0"/>
              </a:rPr>
              <a:t>The purpose of Christian education is to secure for students the appropriate wealth of knowledge of Christ</a:t>
            </a:r>
            <a:r>
              <a:rPr lang="en-US" i="1" smtClean="0">
                <a:latin typeface="Tahoma" pitchFamily="34" charset="0"/>
              </a:rPr>
              <a:t>.</a:t>
            </a:r>
          </a:p>
          <a:p>
            <a:pPr eaLnBrk="1" hangingPunct="1">
              <a:buFontTx/>
              <a:buNone/>
            </a:pPr>
            <a:endParaRPr lang="en-US" smtClean="0">
              <a:latin typeface="Tahoma" pitchFamily="34" charset="0"/>
            </a:endParaRP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90600" y="533400"/>
            <a:ext cx="7239000" cy="701675"/>
          </a:xfrm>
        </p:spPr>
        <p:txBody>
          <a:bodyPr/>
          <a:lstStyle/>
          <a:p>
            <a:pPr eaLnBrk="1" hangingPunct="1"/>
            <a:r>
              <a:rPr lang="en-US" sz="4000" b="1" smtClean="0">
                <a:solidFill>
                  <a:schemeClr val="tx1"/>
                </a:solidFill>
                <a:latin typeface="Maiandra GD" pitchFamily="34" charset="0"/>
              </a:rPr>
              <a:t>Dr. Paul A. Kienel</a:t>
            </a:r>
          </a:p>
        </p:txBody>
      </p:sp>
      <p:sp>
        <p:nvSpPr>
          <p:cNvPr id="15363" name="Rectangle 3"/>
          <p:cNvSpPr>
            <a:spLocks noGrp="1" noChangeArrowheads="1"/>
          </p:cNvSpPr>
          <p:nvPr>
            <p:ph type="body" idx="1"/>
          </p:nvPr>
        </p:nvSpPr>
        <p:spPr>
          <a:xfrm>
            <a:off x="685800" y="2362200"/>
            <a:ext cx="7772400" cy="4114800"/>
          </a:xfrm>
        </p:spPr>
        <p:txBody>
          <a:bodyPr/>
          <a:lstStyle/>
          <a:p>
            <a:pPr algn="ctr" eaLnBrk="1" hangingPunct="1">
              <a:buFontTx/>
              <a:buNone/>
            </a:pPr>
            <a:r>
              <a:rPr lang="en-US" b="1" smtClean="0"/>
              <a:t> 	</a:t>
            </a:r>
            <a:r>
              <a:rPr lang="en-US" smtClean="0">
                <a:latin typeface="Tahoma" pitchFamily="34" charset="0"/>
              </a:rPr>
              <a:t>“The purpose of Christian education is to show individuals how to face God and then with the vision of God in their hearts to face the present world and the world to come.”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6387" name="Rectangle 3"/>
          <p:cNvSpPr>
            <a:spLocks noGrp="1" noChangeArrowheads="1"/>
          </p:cNvSpPr>
          <p:nvPr>
            <p:ph type="body" idx="1"/>
          </p:nvPr>
        </p:nvSpPr>
        <p:spPr>
          <a:xfrm>
            <a:off x="762000" y="2438400"/>
            <a:ext cx="7772400" cy="3810000"/>
          </a:xfrm>
        </p:spPr>
        <p:txBody>
          <a:bodyPr/>
          <a:lstStyle/>
          <a:p>
            <a:pPr algn="ctr" eaLnBrk="1" hangingPunct="1">
              <a:lnSpc>
                <a:spcPct val="75000"/>
              </a:lnSpc>
              <a:buFontTx/>
              <a:buNone/>
            </a:pPr>
            <a:r>
              <a:rPr lang="en-US" smtClean="0">
                <a:latin typeface="Tahoma" pitchFamily="34" charset="0"/>
              </a:rPr>
              <a:t>	In the setting of a Christian philosophy of education knowledge acquiring the truth about the real world, and acquisition made possible by        bearing God’s image.</a:t>
            </a:r>
          </a:p>
          <a:p>
            <a:pPr eaLnBrk="1" hangingPunct="1">
              <a:buFontTx/>
              <a:buNone/>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7411" name="Rectangle 3"/>
          <p:cNvSpPr>
            <a:spLocks noGrp="1" noChangeArrowheads="1"/>
          </p:cNvSpPr>
          <p:nvPr>
            <p:ph type="body" idx="1"/>
          </p:nvPr>
        </p:nvSpPr>
        <p:spPr>
          <a:xfrm>
            <a:off x="685800" y="2514600"/>
            <a:ext cx="7772400" cy="4114800"/>
          </a:xfrm>
        </p:spPr>
        <p:txBody>
          <a:bodyPr/>
          <a:lstStyle/>
          <a:p>
            <a:pPr algn="ctr" eaLnBrk="1" hangingPunct="1">
              <a:lnSpc>
                <a:spcPct val="75000"/>
              </a:lnSpc>
              <a:buFontTx/>
              <a:buNone/>
            </a:pPr>
            <a:r>
              <a:rPr lang="en-US" smtClean="0">
                <a:latin typeface="Tahoma" pitchFamily="34" charset="0"/>
              </a:rPr>
              <a:t>	Renewing the believers’ mind is the work of the Holy Spirit to conform us to the image of God.</a:t>
            </a:r>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8435" name="Rectangle 3"/>
          <p:cNvSpPr>
            <a:spLocks noGrp="1" noChangeArrowheads="1"/>
          </p:cNvSpPr>
          <p:nvPr>
            <p:ph type="body" idx="1"/>
          </p:nvPr>
        </p:nvSpPr>
        <p:spPr>
          <a:xfrm>
            <a:off x="762000" y="2514600"/>
            <a:ext cx="7772400" cy="2133600"/>
          </a:xfrm>
        </p:spPr>
        <p:txBody>
          <a:bodyPr/>
          <a:lstStyle/>
          <a:p>
            <a:pPr algn="ctr" eaLnBrk="1" hangingPunct="1">
              <a:lnSpc>
                <a:spcPct val="75000"/>
              </a:lnSpc>
              <a:buFontTx/>
              <a:buNone/>
            </a:pPr>
            <a:r>
              <a:rPr lang="en-US" smtClean="0">
                <a:latin typeface="Tahoma" pitchFamily="34" charset="0"/>
              </a:rPr>
              <a:t>	Education that is Christian encourages students to learn both the individual and social implications of moral or ethical behavior.</a:t>
            </a:r>
          </a:p>
          <a:p>
            <a:pPr eaLnBrk="1" hangingPunct="1">
              <a:buFontTx/>
              <a:buNone/>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Values of Christian Education</a:t>
            </a:r>
          </a:p>
        </p:txBody>
      </p:sp>
      <p:sp>
        <p:nvSpPr>
          <p:cNvPr id="19459" name="Rectangle 3"/>
          <p:cNvSpPr>
            <a:spLocks noGrp="1" noChangeArrowheads="1"/>
          </p:cNvSpPr>
          <p:nvPr>
            <p:ph type="body" idx="1"/>
          </p:nvPr>
        </p:nvSpPr>
        <p:spPr>
          <a:xfrm>
            <a:off x="1066800" y="2438400"/>
            <a:ext cx="7162800" cy="4114800"/>
          </a:xfrm>
        </p:spPr>
        <p:txBody>
          <a:bodyPr/>
          <a:lstStyle/>
          <a:p>
            <a:pPr eaLnBrk="1" hangingPunct="1">
              <a:lnSpc>
                <a:spcPct val="90000"/>
              </a:lnSpc>
            </a:pPr>
            <a:r>
              <a:rPr lang="en-US" u="sng" smtClean="0">
                <a:latin typeface="Tahoma" pitchFamily="34" charset="0"/>
              </a:rPr>
              <a:t>Virtue</a:t>
            </a:r>
            <a:r>
              <a:rPr lang="en-US" smtClean="0">
                <a:latin typeface="Tahoma" pitchFamily="34" charset="0"/>
              </a:rPr>
              <a:t> or moral maturity</a:t>
            </a:r>
          </a:p>
          <a:p>
            <a:pPr eaLnBrk="1" hangingPunct="1">
              <a:lnSpc>
                <a:spcPct val="90000"/>
              </a:lnSpc>
            </a:pPr>
            <a:r>
              <a:rPr lang="en-US" u="sng" smtClean="0">
                <a:latin typeface="Tahoma" pitchFamily="34" charset="0"/>
              </a:rPr>
              <a:t>Knowledge</a:t>
            </a:r>
            <a:r>
              <a:rPr lang="en-US" smtClean="0">
                <a:latin typeface="Tahoma" pitchFamily="34" charset="0"/>
              </a:rPr>
              <a:t> or intellectual maturity</a:t>
            </a:r>
          </a:p>
          <a:p>
            <a:pPr eaLnBrk="1" hangingPunct="1">
              <a:lnSpc>
                <a:spcPct val="90000"/>
              </a:lnSpc>
            </a:pPr>
            <a:r>
              <a:rPr lang="en-US" u="sng" smtClean="0">
                <a:latin typeface="Tahoma" pitchFamily="34" charset="0"/>
              </a:rPr>
              <a:t>Self-control </a:t>
            </a:r>
            <a:r>
              <a:rPr lang="en-US" smtClean="0">
                <a:latin typeface="Tahoma" pitchFamily="34" charset="0"/>
              </a:rPr>
              <a:t>or physical maturity</a:t>
            </a:r>
          </a:p>
          <a:p>
            <a:pPr eaLnBrk="1" hangingPunct="1">
              <a:lnSpc>
                <a:spcPct val="90000"/>
              </a:lnSpc>
            </a:pPr>
            <a:r>
              <a:rPr lang="en-US" u="sng" smtClean="0">
                <a:latin typeface="Tahoma" pitchFamily="34" charset="0"/>
              </a:rPr>
              <a:t>Fortitude</a:t>
            </a:r>
            <a:r>
              <a:rPr lang="en-US" smtClean="0">
                <a:latin typeface="Tahoma" pitchFamily="34" charset="0"/>
              </a:rPr>
              <a:t> or emotional maturity</a:t>
            </a:r>
          </a:p>
          <a:p>
            <a:pPr eaLnBrk="1" hangingPunct="1">
              <a:lnSpc>
                <a:spcPct val="90000"/>
              </a:lnSpc>
            </a:pPr>
            <a:r>
              <a:rPr lang="en-US" u="sng" smtClean="0">
                <a:latin typeface="Tahoma" pitchFamily="34" charset="0"/>
              </a:rPr>
              <a:t>Piety</a:t>
            </a:r>
            <a:r>
              <a:rPr lang="en-US" smtClean="0">
                <a:latin typeface="Tahoma" pitchFamily="34" charset="0"/>
              </a:rPr>
              <a:t> or spiritual maturity</a:t>
            </a:r>
          </a:p>
          <a:p>
            <a:pPr eaLnBrk="1" hangingPunct="1">
              <a:lnSpc>
                <a:spcPct val="90000"/>
              </a:lnSpc>
            </a:pPr>
            <a:r>
              <a:rPr lang="en-US" u="sng" smtClean="0">
                <a:latin typeface="Tahoma" pitchFamily="34" charset="0"/>
              </a:rPr>
              <a:t>Kindness</a:t>
            </a:r>
            <a:r>
              <a:rPr lang="en-US" smtClean="0">
                <a:latin typeface="Tahoma" pitchFamily="34" charset="0"/>
              </a:rPr>
              <a:t> or social maturity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533400"/>
            <a:ext cx="7772400" cy="701675"/>
          </a:xfrm>
        </p:spPr>
        <p:txBody>
          <a:bodyPr/>
          <a:lstStyle/>
          <a:p>
            <a:pPr eaLnBrk="1" hangingPunct="1"/>
            <a:r>
              <a:rPr lang="en-US" sz="4000" b="1" smtClean="0">
                <a:solidFill>
                  <a:schemeClr val="tx1"/>
                </a:solidFill>
                <a:latin typeface="Maiandra GD" pitchFamily="34" charset="0"/>
              </a:rPr>
              <a:t>Ephesians 4:13-15</a:t>
            </a:r>
          </a:p>
        </p:txBody>
      </p:sp>
      <p:sp>
        <p:nvSpPr>
          <p:cNvPr id="20483" name="Rectangle 3"/>
          <p:cNvSpPr>
            <a:spLocks noGrp="1" noChangeArrowheads="1"/>
          </p:cNvSpPr>
          <p:nvPr>
            <p:ph type="body" idx="1"/>
          </p:nvPr>
        </p:nvSpPr>
        <p:spPr>
          <a:xfrm>
            <a:off x="609600" y="1676400"/>
            <a:ext cx="7772400" cy="4114800"/>
          </a:xfrm>
        </p:spPr>
        <p:txBody>
          <a:bodyPr/>
          <a:lstStyle/>
          <a:p>
            <a:pPr algn="ctr" eaLnBrk="1" hangingPunct="1">
              <a:lnSpc>
                <a:spcPct val="80000"/>
              </a:lnSpc>
              <a:buFontTx/>
              <a:buNone/>
            </a:pPr>
            <a:r>
              <a:rPr lang="en-US" sz="2800" smtClean="0">
                <a:latin typeface="Tahoma" pitchFamily="34" charset="0"/>
              </a:rPr>
              <a:t>	“Until we all reach unity in the faith and in the knowledge of the Son of God and become mature, attaining to the whole measure of the fullness of Christ.  Then we will no longer be infants, tossed back and forth by the waves, and blown here and there by every wind of teaching and by the cunning and craftiness of men in their deceitful scheming.   Instead, speaking the truth in love, we will in all things grow up into him who is the Head, that is, Christ” </a:t>
            </a:r>
            <a:r>
              <a:rPr lang="en-US" sz="1800" smtClean="0">
                <a:latin typeface="Tahoma" pitchFamily="34" charset="0"/>
              </a:rPr>
              <a:t>(NIV).</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06" name="Object 2"/>
          <p:cNvGraphicFramePr>
            <a:graphicFrameLocks noChangeAspect="1"/>
          </p:cNvGraphicFramePr>
          <p:nvPr/>
        </p:nvGraphicFramePr>
        <p:xfrm>
          <a:off x="5562600" y="457200"/>
          <a:ext cx="2686050" cy="1976438"/>
        </p:xfrm>
        <a:graphic>
          <a:graphicData uri="http://schemas.openxmlformats.org/presentationml/2006/ole">
            <mc:AlternateContent xmlns:mc="http://schemas.openxmlformats.org/markup-compatibility/2006">
              <mc:Choice xmlns:v="urn:schemas-microsoft-com:vml" Requires="v">
                <p:oleObj spid="_x0000_s21509" name="Clip" r:id="rId3" imgW="4762500" imgH="3505200" progId="MS_ClipArt_Gallery.2">
                  <p:embed/>
                </p:oleObj>
              </mc:Choice>
              <mc:Fallback>
                <p:oleObj name="Clip" r:id="rId3" imgW="4762500" imgH="3505200" progId="MS_ClipArt_Gallery.2">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457200"/>
                        <a:ext cx="2686050" cy="197643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07" name="Text Box 3"/>
          <p:cNvSpPr txBox="1">
            <a:spLocks noChangeArrowheads="1"/>
          </p:cNvSpPr>
          <p:nvPr/>
        </p:nvSpPr>
        <p:spPr bwMode="auto">
          <a:xfrm>
            <a:off x="990600" y="533400"/>
            <a:ext cx="4191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4000" b="1">
                <a:latin typeface="Maiandra GD" pitchFamily="34" charset="0"/>
              </a:rPr>
              <a:t>It all adds up...</a:t>
            </a:r>
          </a:p>
        </p:txBody>
      </p:sp>
      <p:sp>
        <p:nvSpPr>
          <p:cNvPr id="21508" name="Text Box 4"/>
          <p:cNvSpPr txBox="1">
            <a:spLocks noChangeArrowheads="1"/>
          </p:cNvSpPr>
          <p:nvPr/>
        </p:nvSpPr>
        <p:spPr bwMode="auto">
          <a:xfrm>
            <a:off x="838200" y="2925763"/>
            <a:ext cx="7924800" cy="1798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3200">
                <a:latin typeface="Tahoma" pitchFamily="34" charset="0"/>
              </a:rPr>
              <a:t>That man would bring ultimate and total glory to Christ in and through their lives.</a:t>
            </a:r>
            <a:r>
              <a:rPr lang="en-US" sz="4000" b="1" i="1"/>
              <a:t>  						</a:t>
            </a:r>
            <a:r>
              <a:rPr lang="en-US" sz="2000" b="1" i="1"/>
              <a:t>(</a:t>
            </a:r>
            <a:r>
              <a:rPr lang="en-US" sz="2000" b="1"/>
              <a:t>1 Cor. 10:31)</a:t>
            </a:r>
            <a:endParaRPr lang="en-US" sz="2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533400"/>
            <a:ext cx="8305800" cy="701675"/>
          </a:xfrm>
        </p:spPr>
        <p:txBody>
          <a:bodyPr/>
          <a:lstStyle/>
          <a:p>
            <a:pPr eaLnBrk="1" hangingPunct="1"/>
            <a:r>
              <a:rPr lang="en-US" sz="4000" b="1" smtClean="0">
                <a:solidFill>
                  <a:schemeClr val="tx1"/>
                </a:solidFill>
                <a:latin typeface="Maiandra GD" pitchFamily="34" charset="0"/>
              </a:rPr>
              <a:t>Objectives </a:t>
            </a:r>
          </a:p>
        </p:txBody>
      </p:sp>
      <p:sp>
        <p:nvSpPr>
          <p:cNvPr id="4099" name="Rectangle 3"/>
          <p:cNvSpPr>
            <a:spLocks noGrp="1" noChangeArrowheads="1"/>
          </p:cNvSpPr>
          <p:nvPr>
            <p:ph type="body" idx="1"/>
          </p:nvPr>
        </p:nvSpPr>
        <p:spPr>
          <a:xfrm>
            <a:off x="838200" y="1981200"/>
            <a:ext cx="8001000" cy="4343400"/>
          </a:xfrm>
        </p:spPr>
        <p:txBody>
          <a:bodyPr/>
          <a:lstStyle/>
          <a:p>
            <a:pPr eaLnBrk="1" hangingPunct="1"/>
            <a:r>
              <a:rPr lang="en-US" smtClean="0">
                <a:latin typeface="Tahoma" pitchFamily="34" charset="0"/>
              </a:rPr>
              <a:t>Discover the true purpose of Christian education</a:t>
            </a:r>
          </a:p>
          <a:p>
            <a:pPr eaLnBrk="1" hangingPunct="1"/>
            <a:r>
              <a:rPr lang="en-US" smtClean="0">
                <a:latin typeface="Tahoma" pitchFamily="34" charset="0"/>
              </a:rPr>
              <a:t>Learn to focus on the student</a:t>
            </a:r>
          </a:p>
          <a:p>
            <a:pPr eaLnBrk="1" hangingPunct="1"/>
            <a:r>
              <a:rPr lang="en-US" smtClean="0">
                <a:latin typeface="Tahoma" pitchFamily="34" charset="0"/>
              </a:rPr>
              <a:t>Improve the teacher/teaching process</a:t>
            </a:r>
          </a:p>
          <a:p>
            <a:pPr eaLnBrk="1" hangingPunct="1"/>
            <a:r>
              <a:rPr lang="en-US" smtClean="0">
                <a:latin typeface="Tahoma" pitchFamily="34" charset="0"/>
              </a:rPr>
              <a:t>Ultimate goal of Christian education</a:t>
            </a:r>
            <a:endParaRPr lang="en-US" b="1" smtClean="0">
              <a:latin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533400"/>
            <a:ext cx="8153400" cy="1311275"/>
          </a:xfrm>
        </p:spPr>
        <p:txBody>
          <a:bodyPr/>
          <a:lstStyle/>
          <a:p>
            <a:pPr eaLnBrk="1" hangingPunct="1"/>
            <a:r>
              <a:rPr lang="en-US" sz="4000" b="1" smtClean="0">
                <a:solidFill>
                  <a:schemeClr val="tx1"/>
                </a:solidFill>
                <a:latin typeface="Maiandra GD" pitchFamily="34" charset="0"/>
              </a:rPr>
              <a:t>Who is Responsible for the Education of an Individual?</a:t>
            </a:r>
          </a:p>
        </p:txBody>
      </p:sp>
      <p:sp>
        <p:nvSpPr>
          <p:cNvPr id="22531" name="Rectangle 3"/>
          <p:cNvSpPr>
            <a:spLocks noGrp="1" noChangeArrowheads="1"/>
          </p:cNvSpPr>
          <p:nvPr>
            <p:ph type="body" idx="1"/>
          </p:nvPr>
        </p:nvSpPr>
        <p:spPr>
          <a:xfrm>
            <a:off x="533400" y="2438400"/>
            <a:ext cx="7696200" cy="4114800"/>
          </a:xfrm>
        </p:spPr>
        <p:txBody>
          <a:bodyPr/>
          <a:lstStyle/>
          <a:p>
            <a:pPr algn="ctr" eaLnBrk="1" hangingPunct="1">
              <a:buFontTx/>
              <a:buNone/>
            </a:pPr>
            <a:r>
              <a:rPr lang="en-US" smtClean="0">
                <a:latin typeface="Tahoma" pitchFamily="34" charset="0"/>
              </a:rPr>
              <a:t>	According to Deuteronomy 6:6-7, the parents are the primary educators of the student</a:t>
            </a:r>
          </a:p>
          <a:p>
            <a:pPr algn="ctr" eaLnBrk="1" hangingPunct="1">
              <a:buFontTx/>
              <a:buNone/>
            </a:pPr>
            <a:endParaRPr lang="en-US" sz="1200" smtClean="0">
              <a:latin typeface="Tahoma" pitchFamily="34" charset="0"/>
            </a:endParaRPr>
          </a:p>
          <a:p>
            <a:pPr eaLnBrk="1" hangingPunct="1">
              <a:buFontTx/>
              <a:buNone/>
            </a:pPr>
            <a:endParaRPr lang="en-US" sz="1200" smtClean="0">
              <a:latin typeface="Tahom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533400"/>
            <a:ext cx="7772400" cy="1311275"/>
          </a:xfrm>
        </p:spPr>
        <p:txBody>
          <a:bodyPr/>
          <a:lstStyle/>
          <a:p>
            <a:pPr eaLnBrk="1" hangingPunct="1"/>
            <a:r>
              <a:rPr lang="en-US" sz="4000" b="1" smtClean="0">
                <a:solidFill>
                  <a:schemeClr val="tx1"/>
                </a:solidFill>
                <a:latin typeface="Maiandra GD" pitchFamily="34" charset="0"/>
              </a:rPr>
              <a:t>Who is Responsible for the Education of an Individual</a:t>
            </a:r>
          </a:p>
        </p:txBody>
      </p:sp>
      <p:sp>
        <p:nvSpPr>
          <p:cNvPr id="23555" name="Rectangle 3"/>
          <p:cNvSpPr>
            <a:spLocks noGrp="1" noChangeArrowheads="1"/>
          </p:cNvSpPr>
          <p:nvPr>
            <p:ph type="body" idx="1"/>
          </p:nvPr>
        </p:nvSpPr>
        <p:spPr>
          <a:xfrm>
            <a:off x="609600" y="2514600"/>
            <a:ext cx="7772400" cy="2286000"/>
          </a:xfrm>
        </p:spPr>
        <p:txBody>
          <a:bodyPr/>
          <a:lstStyle/>
          <a:p>
            <a:pPr algn="ctr" eaLnBrk="1" hangingPunct="1">
              <a:buFontTx/>
              <a:buNone/>
            </a:pPr>
            <a:r>
              <a:rPr lang="en-US" smtClean="0">
                <a:latin typeface="Tahoma" pitchFamily="34" charset="0"/>
              </a:rPr>
              <a:t>	People in Bible times recognized the value of placing students under instructors </a:t>
            </a:r>
            <a:r>
              <a:rPr lang="en-US" sz="2000" smtClean="0">
                <a:latin typeface="Tahoma" pitchFamily="34" charset="0"/>
              </a:rPr>
              <a:t>(Synagogues).</a:t>
            </a:r>
          </a:p>
          <a:p>
            <a:pPr eaLnBrk="1" hangingPunct="1"/>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533400"/>
            <a:ext cx="7772400" cy="1311275"/>
          </a:xfrm>
        </p:spPr>
        <p:txBody>
          <a:bodyPr/>
          <a:lstStyle/>
          <a:p>
            <a:pPr eaLnBrk="1" hangingPunct="1"/>
            <a:r>
              <a:rPr lang="en-US" sz="4000" b="1" smtClean="0">
                <a:solidFill>
                  <a:schemeClr val="tx1"/>
                </a:solidFill>
                <a:latin typeface="Maiandra GD" pitchFamily="34" charset="0"/>
              </a:rPr>
              <a:t>Who is Responsible for the Education of an Individual</a:t>
            </a:r>
          </a:p>
        </p:txBody>
      </p:sp>
      <p:sp>
        <p:nvSpPr>
          <p:cNvPr id="24579" name="Rectangle 3"/>
          <p:cNvSpPr>
            <a:spLocks noGrp="1" noChangeArrowheads="1"/>
          </p:cNvSpPr>
          <p:nvPr>
            <p:ph type="body" idx="1"/>
          </p:nvPr>
        </p:nvSpPr>
        <p:spPr>
          <a:xfrm>
            <a:off x="533400" y="2514600"/>
            <a:ext cx="7772400" cy="1752600"/>
          </a:xfrm>
        </p:spPr>
        <p:txBody>
          <a:bodyPr/>
          <a:lstStyle/>
          <a:p>
            <a:pPr algn="ctr" eaLnBrk="1" hangingPunct="1">
              <a:buFontTx/>
              <a:buNone/>
            </a:pPr>
            <a:r>
              <a:rPr lang="en-US" smtClean="0">
                <a:latin typeface="Tahoma" pitchFamily="34" charset="0"/>
              </a:rPr>
              <a:t>  Today, parents should see the church  as being a coop in religious education of their children </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33400" y="533400"/>
            <a:ext cx="8001000" cy="701675"/>
          </a:xfrm>
        </p:spPr>
        <p:txBody>
          <a:bodyPr/>
          <a:lstStyle/>
          <a:p>
            <a:pPr eaLnBrk="1" hangingPunct="1"/>
            <a:r>
              <a:rPr lang="en-US" sz="4000" b="1" smtClean="0">
                <a:solidFill>
                  <a:schemeClr val="tx1"/>
                </a:solidFill>
                <a:latin typeface="Maiandra GD" pitchFamily="34" charset="0"/>
              </a:rPr>
              <a:t>Focus On The Learner</a:t>
            </a:r>
          </a:p>
        </p:txBody>
      </p:sp>
      <p:sp>
        <p:nvSpPr>
          <p:cNvPr id="25603" name="Rectangle 3"/>
          <p:cNvSpPr>
            <a:spLocks noGrp="1" noChangeArrowheads="1"/>
          </p:cNvSpPr>
          <p:nvPr>
            <p:ph type="body" idx="1"/>
          </p:nvPr>
        </p:nvSpPr>
        <p:spPr>
          <a:xfrm>
            <a:off x="609600" y="2438400"/>
            <a:ext cx="8001000" cy="4419600"/>
          </a:xfrm>
        </p:spPr>
        <p:txBody>
          <a:bodyPr/>
          <a:lstStyle/>
          <a:p>
            <a:pPr algn="ctr" eaLnBrk="1" hangingPunct="1">
              <a:lnSpc>
                <a:spcPct val="90000"/>
              </a:lnSpc>
              <a:buFontTx/>
              <a:buNone/>
            </a:pPr>
            <a:r>
              <a:rPr lang="en-US" smtClean="0">
                <a:latin typeface="Tahoma" pitchFamily="34" charset="0"/>
              </a:rPr>
              <a:t>Jesus focused on the learner </a:t>
            </a:r>
            <a:r>
              <a:rPr lang="en-US" sz="2400" smtClean="0">
                <a:latin typeface="Tahoma" pitchFamily="34" charset="0"/>
              </a:rPr>
              <a:t>(individual)</a:t>
            </a:r>
          </a:p>
          <a:p>
            <a:pPr algn="ctr" eaLnBrk="1" hangingPunct="1">
              <a:lnSpc>
                <a:spcPct val="75000"/>
              </a:lnSpc>
              <a:buFontTx/>
              <a:buNone/>
            </a:pPr>
            <a:endParaRPr lang="en-US" sz="900" smtClean="0">
              <a:latin typeface="Tahoma" pitchFamily="34" charset="0"/>
            </a:endParaRPr>
          </a:p>
          <a:p>
            <a:pPr algn="ctr" eaLnBrk="1" hangingPunct="1">
              <a:lnSpc>
                <a:spcPct val="75000"/>
              </a:lnSpc>
              <a:buFontTx/>
              <a:buNone/>
            </a:pPr>
            <a:endParaRPr lang="en-US" sz="1200" smtClean="0">
              <a:latin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Focus On The Learner</a:t>
            </a:r>
          </a:p>
        </p:txBody>
      </p:sp>
      <p:sp>
        <p:nvSpPr>
          <p:cNvPr id="26627" name="Rectangle 3"/>
          <p:cNvSpPr>
            <a:spLocks noGrp="1" noChangeArrowheads="1"/>
          </p:cNvSpPr>
          <p:nvPr>
            <p:ph type="body" idx="1"/>
          </p:nvPr>
        </p:nvSpPr>
        <p:spPr>
          <a:xfrm>
            <a:off x="533400" y="2514600"/>
            <a:ext cx="7772400" cy="4114800"/>
          </a:xfrm>
        </p:spPr>
        <p:txBody>
          <a:bodyPr/>
          <a:lstStyle/>
          <a:p>
            <a:pPr algn="ctr" eaLnBrk="1" hangingPunct="1">
              <a:lnSpc>
                <a:spcPct val="75000"/>
              </a:lnSpc>
              <a:buFontTx/>
              <a:buNone/>
            </a:pPr>
            <a:r>
              <a:rPr lang="en-US" smtClean="0">
                <a:latin typeface="Tahoma" pitchFamily="34" charset="0"/>
              </a:rPr>
              <a:t>	A learner is a real person.         Teachers do not teach lessons             They teach people!</a:t>
            </a:r>
          </a:p>
          <a:p>
            <a:pPr eaLnBrk="1" hangingPunct="1"/>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Focus On The Learner</a:t>
            </a:r>
          </a:p>
        </p:txBody>
      </p:sp>
      <p:sp>
        <p:nvSpPr>
          <p:cNvPr id="27651" name="Rectangle 3"/>
          <p:cNvSpPr>
            <a:spLocks noGrp="1" noChangeArrowheads="1"/>
          </p:cNvSpPr>
          <p:nvPr>
            <p:ph type="body" idx="1"/>
          </p:nvPr>
        </p:nvSpPr>
        <p:spPr>
          <a:xfrm>
            <a:off x="533400" y="2514600"/>
            <a:ext cx="7772400" cy="4114800"/>
          </a:xfrm>
        </p:spPr>
        <p:txBody>
          <a:bodyPr/>
          <a:lstStyle/>
          <a:p>
            <a:pPr algn="ctr" eaLnBrk="1" hangingPunct="1">
              <a:lnSpc>
                <a:spcPct val="75000"/>
              </a:lnSpc>
              <a:buFontTx/>
              <a:buNone/>
            </a:pPr>
            <a:r>
              <a:rPr lang="en-US" smtClean="0">
                <a:latin typeface="Tahoma" pitchFamily="34" charset="0"/>
              </a:rPr>
              <a:t>	“Learners are more than bodies.       The learner is one who has the ability to know and to reason and has the capacity to evaluate, that is to make judgments about the ethics of actions”</a:t>
            </a:r>
          </a:p>
          <a:p>
            <a:pPr algn="ctr" eaLnBrk="1" hangingPunct="1">
              <a:lnSpc>
                <a:spcPct val="75000"/>
              </a:lnSpc>
              <a:buFontTx/>
              <a:buNone/>
            </a:pPr>
            <a:r>
              <a:rPr lang="en-US" smtClean="0">
                <a:latin typeface="Tahoma" pitchFamily="34" charset="0"/>
              </a:rPr>
              <a:t>                                          </a:t>
            </a:r>
            <a:r>
              <a:rPr lang="en-US" sz="2400" smtClean="0">
                <a:latin typeface="Tahoma" pitchFamily="34" charset="0"/>
              </a:rPr>
              <a:t>…C.S. Lewis</a:t>
            </a:r>
            <a:endParaRPr lang="en-US" sz="1600" smtClean="0">
              <a:latin typeface="Tahoma" pitchFamily="34" charset="0"/>
            </a:endParaRP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Focus On The Learner</a:t>
            </a:r>
          </a:p>
        </p:txBody>
      </p:sp>
      <p:sp>
        <p:nvSpPr>
          <p:cNvPr id="28675" name="Rectangle 3"/>
          <p:cNvSpPr>
            <a:spLocks noGrp="1" noChangeArrowheads="1"/>
          </p:cNvSpPr>
          <p:nvPr>
            <p:ph type="body" idx="1"/>
          </p:nvPr>
        </p:nvSpPr>
        <p:spPr>
          <a:xfrm>
            <a:off x="533400" y="2514600"/>
            <a:ext cx="7772400" cy="4114800"/>
          </a:xfrm>
        </p:spPr>
        <p:txBody>
          <a:bodyPr/>
          <a:lstStyle/>
          <a:p>
            <a:pPr algn="ctr" eaLnBrk="1" hangingPunct="1">
              <a:lnSpc>
                <a:spcPct val="75000"/>
              </a:lnSpc>
              <a:buFontTx/>
              <a:buNone/>
            </a:pPr>
            <a:r>
              <a:rPr lang="en-US" smtClean="0">
                <a:latin typeface="Tahoma" pitchFamily="34" charset="0"/>
              </a:rPr>
              <a:t>	The learner/student has the ability to determine actions in line with values, not impulses, feelings, instincts, emotions, or physical urges and needs.  One can do what they ought to do even though sin is part of their nature</a:t>
            </a:r>
            <a:r>
              <a:rPr lang="en-US" b="1" smtClean="0"/>
              <a:t> </a:t>
            </a:r>
          </a:p>
          <a:p>
            <a:pPr algn="ctr" eaLnBrk="1" hangingPunct="1">
              <a:lnSpc>
                <a:spcPct val="75000"/>
              </a:lnSpc>
              <a:buFontTx/>
              <a:buNone/>
            </a:pPr>
            <a:r>
              <a:rPr lang="en-US" b="1" smtClean="0"/>
              <a:t>	</a:t>
            </a:r>
            <a:r>
              <a:rPr lang="en-US" sz="2000" smtClean="0">
                <a:latin typeface="Tahoma" pitchFamily="34" charset="0"/>
              </a:rPr>
              <a:t>(Rom.1:18-32).</a:t>
            </a:r>
          </a:p>
          <a:p>
            <a:pPr algn="ctr" eaLnBrk="1" hangingPunct="1">
              <a:lnSpc>
                <a:spcPct val="75000"/>
              </a:lnSpc>
              <a:buFontTx/>
              <a:buNone/>
            </a:pPr>
            <a:endParaRPr lang="en-US" sz="1200" b="1" smtClean="0">
              <a:latin typeface="Tahoma" pitchFamily="34" charset="0"/>
            </a:endParaRPr>
          </a:p>
          <a:p>
            <a:pPr algn="ctr" eaLnBrk="1" hangingPunct="1">
              <a:buFontTx/>
              <a:buNone/>
            </a:pPr>
            <a:endParaRPr lang="en-US" sz="2000" smtClean="0">
              <a:latin typeface="Tahom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Focus On The Learner</a:t>
            </a:r>
          </a:p>
        </p:txBody>
      </p:sp>
      <p:sp>
        <p:nvSpPr>
          <p:cNvPr id="29699" name="Rectangle 3"/>
          <p:cNvSpPr>
            <a:spLocks noGrp="1" noChangeArrowheads="1"/>
          </p:cNvSpPr>
          <p:nvPr>
            <p:ph type="body" idx="1"/>
          </p:nvPr>
        </p:nvSpPr>
        <p:spPr>
          <a:xfrm>
            <a:off x="228600" y="2362200"/>
            <a:ext cx="8458200" cy="4114800"/>
          </a:xfrm>
        </p:spPr>
        <p:txBody>
          <a:bodyPr/>
          <a:lstStyle/>
          <a:p>
            <a:pPr algn="ctr" eaLnBrk="1" hangingPunct="1">
              <a:buFontTx/>
              <a:buNone/>
            </a:pPr>
            <a:r>
              <a:rPr lang="en-US" smtClean="0">
                <a:latin typeface="Tahoma" pitchFamily="34" charset="0"/>
              </a:rPr>
              <a:t>	Each student must learn to make choices on the basis of Christian principle </a:t>
            </a:r>
          </a:p>
          <a:p>
            <a:pPr algn="ctr" eaLnBrk="1" hangingPunct="1">
              <a:buFontTx/>
              <a:buNone/>
            </a:pPr>
            <a:r>
              <a:rPr lang="en-US" smtClean="0">
                <a:latin typeface="Tahoma" pitchFamily="34" charset="0"/>
              </a:rPr>
              <a:t>	</a:t>
            </a:r>
            <a:r>
              <a:rPr lang="en-US" sz="2000" smtClean="0">
                <a:latin typeface="Tahoma" pitchFamily="34" charset="0"/>
              </a:rPr>
              <a:t>(Joshua 24:15).</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09600" y="533400"/>
            <a:ext cx="7772400" cy="1311275"/>
          </a:xfrm>
        </p:spPr>
        <p:txBody>
          <a:bodyPr/>
          <a:lstStyle/>
          <a:p>
            <a:pPr eaLnBrk="1" hangingPunct="1"/>
            <a:r>
              <a:rPr lang="en-US" sz="4000" b="1" smtClean="0">
                <a:solidFill>
                  <a:schemeClr val="tx1"/>
                </a:solidFill>
                <a:latin typeface="Maiandra GD" pitchFamily="34" charset="0"/>
              </a:rPr>
              <a:t>The Student Will Be </a:t>
            </a:r>
            <a:br>
              <a:rPr lang="en-US" sz="4000" b="1" smtClean="0">
                <a:solidFill>
                  <a:schemeClr val="tx1"/>
                </a:solidFill>
                <a:latin typeface="Maiandra GD" pitchFamily="34" charset="0"/>
              </a:rPr>
            </a:br>
            <a:r>
              <a:rPr lang="en-US" sz="4000" b="1" smtClean="0">
                <a:solidFill>
                  <a:schemeClr val="tx1"/>
                </a:solidFill>
                <a:latin typeface="Maiandra GD" pitchFamily="34" charset="0"/>
              </a:rPr>
              <a:t>Like His Teacher</a:t>
            </a:r>
          </a:p>
        </p:txBody>
      </p:sp>
      <p:sp>
        <p:nvSpPr>
          <p:cNvPr id="30723" name="Rectangle 3"/>
          <p:cNvSpPr>
            <a:spLocks noGrp="1" noChangeArrowheads="1"/>
          </p:cNvSpPr>
          <p:nvPr>
            <p:ph type="body" idx="1"/>
          </p:nvPr>
        </p:nvSpPr>
        <p:spPr>
          <a:xfrm>
            <a:off x="2819400" y="2362200"/>
            <a:ext cx="5181600" cy="4114800"/>
          </a:xfrm>
        </p:spPr>
        <p:txBody>
          <a:bodyPr/>
          <a:lstStyle/>
          <a:p>
            <a:pPr eaLnBrk="1" hangingPunct="1">
              <a:buFontTx/>
              <a:buNone/>
            </a:pPr>
            <a:r>
              <a:rPr lang="en-US" smtClean="0">
                <a:latin typeface="Tahoma" pitchFamily="34" charset="0"/>
              </a:rPr>
              <a:t>Luke 6:37-49</a:t>
            </a:r>
          </a:p>
          <a:p>
            <a:pPr eaLnBrk="1" hangingPunct="1"/>
            <a:r>
              <a:rPr lang="en-US" u="sng" smtClean="0">
                <a:latin typeface="Tahoma" pitchFamily="34" charset="0"/>
              </a:rPr>
              <a:t>Reaction</a:t>
            </a:r>
            <a:endParaRPr lang="en-US" smtClean="0">
              <a:latin typeface="Tahoma" pitchFamily="34" charset="0"/>
            </a:endParaRPr>
          </a:p>
          <a:p>
            <a:pPr eaLnBrk="1" hangingPunct="1"/>
            <a:r>
              <a:rPr lang="en-US" u="sng" smtClean="0">
                <a:latin typeface="Tahoma" pitchFamily="34" charset="0"/>
              </a:rPr>
              <a:t>Responsibility</a:t>
            </a:r>
            <a:endParaRPr lang="en-US" smtClean="0">
              <a:latin typeface="Tahoma" pitchFamily="34" charset="0"/>
            </a:endParaRPr>
          </a:p>
          <a:p>
            <a:pPr eaLnBrk="1" hangingPunct="1"/>
            <a:r>
              <a:rPr lang="en-US" u="sng" smtClean="0">
                <a:latin typeface="Tahoma" pitchFamily="34" charset="0"/>
              </a:rPr>
              <a:t>Relationships</a:t>
            </a:r>
            <a:endParaRPr lang="en-US" smtClean="0">
              <a:latin typeface="Tahoma" pitchFamily="34" charset="0"/>
            </a:endParaRPr>
          </a:p>
          <a:p>
            <a:pPr eaLnBrk="1" hangingPunct="1"/>
            <a:r>
              <a:rPr lang="en-US" u="sng" smtClean="0">
                <a:latin typeface="Tahoma" pitchFamily="34" charset="0"/>
              </a:rPr>
              <a:t>Reputation</a:t>
            </a:r>
            <a:endParaRPr lang="en-US" smtClean="0">
              <a:latin typeface="Tahoma" pitchFamily="34" charset="0"/>
            </a:endParaRPr>
          </a:p>
          <a:p>
            <a:pPr eaLnBrk="1" hangingPunct="1"/>
            <a:r>
              <a:rPr lang="en-US" u="sng" smtClean="0">
                <a:latin typeface="Tahoma" pitchFamily="34" charset="0"/>
              </a:rPr>
              <a:t>Reliability</a:t>
            </a:r>
            <a:endParaRPr lang="en-US" smtClean="0">
              <a:latin typeface="Tahoma" pitchFamily="34" charset="0"/>
            </a:endParaRPr>
          </a:p>
          <a:p>
            <a:pPr lvl="1" eaLnBrk="1" hangingPunct="1"/>
            <a:endParaRPr lang="en-US" sz="3200" smtClean="0">
              <a:latin typeface="Tahom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09600" y="533400"/>
            <a:ext cx="7772400" cy="1311275"/>
          </a:xfrm>
        </p:spPr>
        <p:txBody>
          <a:bodyPr/>
          <a:lstStyle/>
          <a:p>
            <a:pPr eaLnBrk="1" hangingPunct="1"/>
            <a:r>
              <a:rPr lang="en-US" sz="4000" b="1" smtClean="0">
                <a:solidFill>
                  <a:schemeClr val="tx1"/>
                </a:solidFill>
                <a:latin typeface="Maiandra GD" pitchFamily="34" charset="0"/>
              </a:rPr>
              <a:t>The Student Will Be </a:t>
            </a:r>
            <a:br>
              <a:rPr lang="en-US" sz="4000" b="1" smtClean="0">
                <a:solidFill>
                  <a:schemeClr val="tx1"/>
                </a:solidFill>
                <a:latin typeface="Maiandra GD" pitchFamily="34" charset="0"/>
              </a:rPr>
            </a:br>
            <a:r>
              <a:rPr lang="en-US" sz="4000" b="1" smtClean="0">
                <a:solidFill>
                  <a:schemeClr val="tx1"/>
                </a:solidFill>
                <a:latin typeface="Maiandra GD" pitchFamily="34" charset="0"/>
              </a:rPr>
              <a:t>Like His Teacher</a:t>
            </a:r>
          </a:p>
        </p:txBody>
      </p:sp>
      <p:sp>
        <p:nvSpPr>
          <p:cNvPr id="31747" name="Rectangle 3"/>
          <p:cNvSpPr>
            <a:spLocks noGrp="1" noChangeArrowheads="1"/>
          </p:cNvSpPr>
          <p:nvPr>
            <p:ph type="body" idx="1"/>
          </p:nvPr>
        </p:nvSpPr>
        <p:spPr>
          <a:xfrm>
            <a:off x="533400" y="2514600"/>
            <a:ext cx="7772400" cy="2362200"/>
          </a:xfrm>
        </p:spPr>
        <p:txBody>
          <a:bodyPr/>
          <a:lstStyle/>
          <a:p>
            <a:pPr algn="ctr" eaLnBrk="1" hangingPunct="1">
              <a:lnSpc>
                <a:spcPct val="75000"/>
              </a:lnSpc>
              <a:buFontTx/>
              <a:buNone/>
            </a:pPr>
            <a:r>
              <a:rPr lang="en-US" smtClean="0">
                <a:latin typeface="Tahoma" pitchFamily="34" charset="0"/>
              </a:rPr>
              <a:t>	Teachers in the classroom should be those that will be a good model for moral (Christian) behavior and attitude.</a:t>
            </a:r>
          </a:p>
          <a:p>
            <a:pPr eaLnBrk="1" hangingPunct="1">
              <a:lnSpc>
                <a:spcPct val="75000"/>
              </a:lnSpc>
              <a:buFontTx/>
              <a:buNone/>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81000" y="533400"/>
            <a:ext cx="8305800" cy="701675"/>
          </a:xfrm>
        </p:spPr>
        <p:txBody>
          <a:bodyPr/>
          <a:lstStyle/>
          <a:p>
            <a:pPr eaLnBrk="1" hangingPunct="1"/>
            <a:r>
              <a:rPr lang="en-US" sz="4000" b="1" smtClean="0">
                <a:solidFill>
                  <a:schemeClr val="tx1"/>
                </a:solidFill>
                <a:latin typeface="Maiandra GD" pitchFamily="34" charset="0"/>
              </a:rPr>
              <a:t>Foundational Scriptures</a:t>
            </a:r>
          </a:p>
        </p:txBody>
      </p:sp>
      <p:sp>
        <p:nvSpPr>
          <p:cNvPr id="5123" name="Rectangle 3"/>
          <p:cNvSpPr>
            <a:spLocks noGrp="1" noChangeArrowheads="1"/>
          </p:cNvSpPr>
          <p:nvPr>
            <p:ph type="body" idx="1"/>
          </p:nvPr>
        </p:nvSpPr>
        <p:spPr>
          <a:xfrm>
            <a:off x="2895600" y="2514600"/>
            <a:ext cx="4343400" cy="2209800"/>
          </a:xfrm>
        </p:spPr>
        <p:txBody>
          <a:bodyPr/>
          <a:lstStyle/>
          <a:p>
            <a:pPr eaLnBrk="1" hangingPunct="1"/>
            <a:endParaRPr lang="en-US" smtClean="0">
              <a:latin typeface="Tahoma" pitchFamily="34" charset="0"/>
            </a:endParaRPr>
          </a:p>
          <a:p>
            <a:pPr eaLnBrk="1" hangingPunct="1">
              <a:buFontTx/>
              <a:buNone/>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9600" y="533400"/>
            <a:ext cx="7772400" cy="1311275"/>
          </a:xfrm>
        </p:spPr>
        <p:txBody>
          <a:bodyPr/>
          <a:lstStyle/>
          <a:p>
            <a:pPr eaLnBrk="1" hangingPunct="1"/>
            <a:r>
              <a:rPr lang="en-US" sz="4000" b="1" smtClean="0">
                <a:solidFill>
                  <a:schemeClr val="tx1"/>
                </a:solidFill>
                <a:latin typeface="Maiandra GD" pitchFamily="34" charset="0"/>
              </a:rPr>
              <a:t>The Student Will Be </a:t>
            </a:r>
            <a:br>
              <a:rPr lang="en-US" sz="4000" b="1" smtClean="0">
                <a:solidFill>
                  <a:schemeClr val="tx1"/>
                </a:solidFill>
                <a:latin typeface="Maiandra GD" pitchFamily="34" charset="0"/>
              </a:rPr>
            </a:br>
            <a:r>
              <a:rPr lang="en-US" sz="4000" b="1" smtClean="0">
                <a:solidFill>
                  <a:schemeClr val="tx1"/>
                </a:solidFill>
                <a:latin typeface="Maiandra GD" pitchFamily="34" charset="0"/>
              </a:rPr>
              <a:t>Like His Teacher</a:t>
            </a:r>
          </a:p>
        </p:txBody>
      </p:sp>
      <p:sp>
        <p:nvSpPr>
          <p:cNvPr id="32771" name="Rectangle 3"/>
          <p:cNvSpPr>
            <a:spLocks noGrp="1" noChangeArrowheads="1"/>
          </p:cNvSpPr>
          <p:nvPr>
            <p:ph type="body" idx="1"/>
          </p:nvPr>
        </p:nvSpPr>
        <p:spPr>
          <a:xfrm>
            <a:off x="533400" y="2514600"/>
            <a:ext cx="7772400" cy="1905000"/>
          </a:xfrm>
        </p:spPr>
        <p:txBody>
          <a:bodyPr/>
          <a:lstStyle/>
          <a:p>
            <a:pPr algn="ctr" eaLnBrk="1" hangingPunct="1">
              <a:lnSpc>
                <a:spcPct val="75000"/>
              </a:lnSpc>
              <a:buFontTx/>
              <a:buNone/>
            </a:pPr>
            <a:r>
              <a:rPr lang="en-US" smtClean="0">
                <a:latin typeface="Tahoma" pitchFamily="34" charset="0"/>
              </a:rPr>
              <a:t>	”The pupil’s growth is determined not by what he hears but by what he does about what he hears.”  </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Just A Thought</a:t>
            </a:r>
          </a:p>
        </p:txBody>
      </p:sp>
      <p:sp>
        <p:nvSpPr>
          <p:cNvPr id="33795" name="Rectangle 3"/>
          <p:cNvSpPr>
            <a:spLocks noGrp="1" noChangeArrowheads="1"/>
          </p:cNvSpPr>
          <p:nvPr>
            <p:ph type="body" idx="1"/>
          </p:nvPr>
        </p:nvSpPr>
        <p:spPr>
          <a:xfrm>
            <a:off x="533400" y="2362200"/>
            <a:ext cx="7772400" cy="4724400"/>
          </a:xfrm>
        </p:spPr>
        <p:txBody>
          <a:bodyPr/>
          <a:lstStyle/>
          <a:p>
            <a:pPr algn="ctr" eaLnBrk="1" hangingPunct="1">
              <a:buFontTx/>
              <a:buNone/>
            </a:pPr>
            <a:r>
              <a:rPr lang="en-US" smtClean="0">
                <a:latin typeface="Tahoma" pitchFamily="34" charset="0"/>
              </a:rPr>
              <a:t>	If we work with the Spirit of God, He can use us to effect inner changes in the student</a:t>
            </a:r>
          </a:p>
          <a:p>
            <a:pPr algn="ctr" eaLnBrk="1" hangingPunct="1">
              <a:buFontTx/>
              <a:buNone/>
            </a:pPr>
            <a:endParaRPr lang="en-US" sz="1200" smtClean="0">
              <a:latin typeface="Tahoma" pitchFamily="34" charset="0"/>
            </a:endParaRPr>
          </a:p>
          <a:p>
            <a:pPr algn="ctr" eaLnBrk="1" hangingPunct="1">
              <a:buFontTx/>
              <a:buNone/>
            </a:pPr>
            <a:r>
              <a:rPr lang="en-US" smtClean="0">
                <a:latin typeface="Tahoma" pitchFamily="34" charset="0"/>
              </a:rPr>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Just A Thought</a:t>
            </a:r>
          </a:p>
        </p:txBody>
      </p:sp>
      <p:sp>
        <p:nvSpPr>
          <p:cNvPr id="34819" name="Rectangle 3"/>
          <p:cNvSpPr>
            <a:spLocks noGrp="1" noChangeArrowheads="1"/>
          </p:cNvSpPr>
          <p:nvPr>
            <p:ph type="body" idx="1"/>
          </p:nvPr>
        </p:nvSpPr>
        <p:spPr>
          <a:xfrm>
            <a:off x="685800" y="2362200"/>
            <a:ext cx="7772400" cy="4114800"/>
          </a:xfrm>
        </p:spPr>
        <p:txBody>
          <a:bodyPr/>
          <a:lstStyle/>
          <a:p>
            <a:pPr algn="ctr" eaLnBrk="1" hangingPunct="1">
              <a:buFontTx/>
              <a:buNone/>
            </a:pPr>
            <a:r>
              <a:rPr lang="en-US" smtClean="0">
                <a:latin typeface="Tahoma" pitchFamily="34" charset="0"/>
              </a:rPr>
              <a:t>The end result of teaching is that the student being like Christ in attitude, action, and thought.</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09600" y="533400"/>
            <a:ext cx="7924800" cy="701675"/>
          </a:xfrm>
        </p:spPr>
        <p:txBody>
          <a:bodyPr/>
          <a:lstStyle/>
          <a:p>
            <a:pPr eaLnBrk="1" hangingPunct="1"/>
            <a:r>
              <a:rPr lang="en-US" sz="4000" b="1" smtClean="0">
                <a:solidFill>
                  <a:schemeClr val="tx1"/>
                </a:solidFill>
                <a:latin typeface="Maiandra GD" pitchFamily="34" charset="0"/>
              </a:rPr>
              <a:t>Process of Teaching</a:t>
            </a:r>
          </a:p>
        </p:txBody>
      </p:sp>
      <p:sp>
        <p:nvSpPr>
          <p:cNvPr id="35843" name="Rectangle 3"/>
          <p:cNvSpPr>
            <a:spLocks noGrp="1" noChangeArrowheads="1"/>
          </p:cNvSpPr>
          <p:nvPr>
            <p:ph type="body" idx="1"/>
          </p:nvPr>
        </p:nvSpPr>
        <p:spPr>
          <a:xfrm>
            <a:off x="304800" y="2514600"/>
            <a:ext cx="7772400" cy="3581400"/>
          </a:xfrm>
        </p:spPr>
        <p:txBody>
          <a:bodyPr/>
          <a:lstStyle/>
          <a:p>
            <a:pPr algn="ctr" eaLnBrk="1" hangingPunct="1">
              <a:lnSpc>
                <a:spcPct val="75000"/>
              </a:lnSpc>
              <a:buFontTx/>
              <a:buNone/>
            </a:pPr>
            <a:r>
              <a:rPr lang="en-US" smtClean="0">
                <a:latin typeface="Tahoma" pitchFamily="34" charset="0"/>
              </a:rPr>
              <a:t>		The process of teaching must 		focus on evaluation.</a:t>
            </a:r>
          </a:p>
          <a:p>
            <a:pPr eaLnBrk="1" hangingPunct="1">
              <a:lnSpc>
                <a:spcPct val="75000"/>
              </a:lnSpc>
              <a:buFontTx/>
              <a:buNone/>
            </a:pPr>
            <a:endParaRPr lang="en-US" smtClean="0">
              <a:latin typeface="Tahoma" pitchFamily="34" charset="0"/>
            </a:endParaRPr>
          </a:p>
          <a:p>
            <a:pPr eaLnBrk="1" hangingPunct="1">
              <a:lnSpc>
                <a:spcPct val="75000"/>
              </a:lnSpc>
              <a:buFontTx/>
              <a:buNone/>
            </a:pPr>
            <a:endParaRPr lang="en-US" sz="2400" smtClean="0">
              <a:latin typeface="Tahom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533400"/>
            <a:ext cx="7772400" cy="701675"/>
          </a:xfrm>
        </p:spPr>
        <p:txBody>
          <a:bodyPr/>
          <a:lstStyle/>
          <a:p>
            <a:pPr eaLnBrk="1" hangingPunct="1"/>
            <a:r>
              <a:rPr lang="en-US" sz="4000" b="1" smtClean="0">
                <a:solidFill>
                  <a:schemeClr val="tx1"/>
                </a:solidFill>
                <a:latin typeface="Maiandra GD" pitchFamily="34" charset="0"/>
              </a:rPr>
              <a:t>Process Of Teaching</a:t>
            </a:r>
          </a:p>
        </p:txBody>
      </p:sp>
      <p:sp>
        <p:nvSpPr>
          <p:cNvPr id="36867" name="Rectangle 3"/>
          <p:cNvSpPr>
            <a:spLocks noGrp="1" noChangeArrowheads="1"/>
          </p:cNvSpPr>
          <p:nvPr>
            <p:ph type="body" idx="1"/>
          </p:nvPr>
        </p:nvSpPr>
        <p:spPr>
          <a:xfrm>
            <a:off x="457200" y="2438400"/>
            <a:ext cx="7772400" cy="4114800"/>
          </a:xfrm>
        </p:spPr>
        <p:txBody>
          <a:bodyPr/>
          <a:lstStyle/>
          <a:p>
            <a:pPr algn="ctr" eaLnBrk="1" hangingPunct="1">
              <a:lnSpc>
                <a:spcPct val="75000"/>
              </a:lnSpc>
              <a:buFontTx/>
              <a:buNone/>
            </a:pPr>
            <a:r>
              <a:rPr lang="en-US" smtClean="0">
                <a:latin typeface="Tahoma" pitchFamily="34" charset="0"/>
              </a:rPr>
              <a:t>	The major thrust of the Church</a:t>
            </a:r>
          </a:p>
          <a:p>
            <a:pPr algn="ctr" eaLnBrk="1" hangingPunct="1">
              <a:lnSpc>
                <a:spcPct val="75000"/>
              </a:lnSpc>
              <a:buFontTx/>
              <a:buNone/>
            </a:pPr>
            <a:r>
              <a:rPr lang="en-US" smtClean="0">
                <a:latin typeface="Tahoma" pitchFamily="34" charset="0"/>
              </a:rPr>
              <a:t>	(</a:t>
            </a:r>
            <a:r>
              <a:rPr lang="en-US" sz="2400" smtClean="0">
                <a:latin typeface="Tahoma" pitchFamily="34" charset="0"/>
              </a:rPr>
              <a:t>Deut. 6:6-7; Prov. 22:6; Matt. 28:19-20)</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762000" y="533400"/>
            <a:ext cx="7772400" cy="701675"/>
          </a:xfrm>
        </p:spPr>
        <p:txBody>
          <a:bodyPr/>
          <a:lstStyle/>
          <a:p>
            <a:pPr eaLnBrk="1" hangingPunct="1"/>
            <a:r>
              <a:rPr lang="en-US" sz="4000" b="1" smtClean="0">
                <a:solidFill>
                  <a:schemeClr val="tx1"/>
                </a:solidFill>
                <a:latin typeface="Maiandra GD" pitchFamily="34" charset="0"/>
              </a:rPr>
              <a:t>Process Of Teaching</a:t>
            </a:r>
          </a:p>
        </p:txBody>
      </p:sp>
      <p:sp>
        <p:nvSpPr>
          <p:cNvPr id="37891" name="Rectangle 3"/>
          <p:cNvSpPr>
            <a:spLocks noGrp="1" noChangeArrowheads="1"/>
          </p:cNvSpPr>
          <p:nvPr>
            <p:ph type="body" idx="1"/>
          </p:nvPr>
        </p:nvSpPr>
        <p:spPr>
          <a:xfrm>
            <a:off x="2743200" y="2362200"/>
            <a:ext cx="4495800" cy="4114800"/>
          </a:xfrm>
        </p:spPr>
        <p:txBody>
          <a:bodyPr/>
          <a:lstStyle/>
          <a:p>
            <a:pPr eaLnBrk="1" hangingPunct="1"/>
            <a:r>
              <a:rPr lang="en-US" smtClean="0"/>
              <a:t>Deut. 6:6-7</a:t>
            </a:r>
          </a:p>
          <a:p>
            <a:pPr lvl="1" eaLnBrk="1" hangingPunct="1"/>
            <a:r>
              <a:rPr lang="en-US" smtClean="0"/>
              <a:t>Impress 	</a:t>
            </a:r>
          </a:p>
          <a:p>
            <a:pPr eaLnBrk="1" hangingPunct="1">
              <a:buFontTx/>
              <a:buNone/>
            </a:pPr>
            <a:endParaRPr lang="en-US" smtClean="0"/>
          </a:p>
          <a:p>
            <a:pPr eaLnBrk="1" hangingPunct="1"/>
            <a:r>
              <a:rPr lang="en-US" smtClean="0"/>
              <a:t>Prov. 25:18; Isa. 5:28</a:t>
            </a:r>
          </a:p>
          <a:p>
            <a:pPr lvl="1" eaLnBrk="1" hangingPunct="1"/>
            <a:r>
              <a:rPr lang="en-US" smtClean="0"/>
              <a:t>Sharpen</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38200" y="400050"/>
            <a:ext cx="7772400" cy="762000"/>
          </a:xfrm>
        </p:spPr>
        <p:txBody>
          <a:bodyPr/>
          <a:lstStyle/>
          <a:p>
            <a:pPr eaLnBrk="1" hangingPunct="1"/>
            <a:endParaRPr lang="en-US" b="1" i="1" smtClean="0">
              <a:solidFill>
                <a:schemeClr val="tx1"/>
              </a:solidFill>
              <a:latin typeface="Arial" charset="0"/>
            </a:endParaRPr>
          </a:p>
        </p:txBody>
      </p:sp>
      <p:sp>
        <p:nvSpPr>
          <p:cNvPr id="38915" name="Rectangle 3"/>
          <p:cNvSpPr>
            <a:spLocks noGrp="1" noChangeArrowheads="1"/>
          </p:cNvSpPr>
          <p:nvPr>
            <p:ph type="body" idx="1"/>
          </p:nvPr>
        </p:nvSpPr>
        <p:spPr>
          <a:xfrm>
            <a:off x="381000" y="2362200"/>
            <a:ext cx="8001000" cy="3429000"/>
          </a:xfrm>
        </p:spPr>
        <p:txBody>
          <a:bodyPr/>
          <a:lstStyle/>
          <a:p>
            <a:pPr algn="ctr" eaLnBrk="1" hangingPunct="1">
              <a:buFontTx/>
              <a:buNone/>
            </a:pPr>
            <a:r>
              <a:rPr lang="en-US" b="1" smtClean="0"/>
              <a:t>	</a:t>
            </a:r>
            <a:r>
              <a:rPr lang="en-US" smtClean="0">
                <a:latin typeface="Tahoma" pitchFamily="34" charset="0"/>
              </a:rPr>
              <a:t>“Good teachers can’t be focused           on what THEY do, but what the STUDENTS are doing”     </a:t>
            </a:r>
          </a:p>
          <a:p>
            <a:pPr eaLnBrk="1" hangingPunct="1">
              <a:buFontTx/>
              <a:buNone/>
            </a:pPr>
            <a:r>
              <a:rPr lang="en-US" b="1" smtClean="0"/>
              <a:t>					       </a:t>
            </a:r>
            <a:r>
              <a:rPr lang="en-US" sz="1600" smtClean="0"/>
              <a:t>…Dr. Howard Hendricks</a:t>
            </a:r>
          </a:p>
          <a:p>
            <a:pPr eaLnBrk="1" hangingPunct="1">
              <a:buFontTx/>
              <a:buNone/>
            </a:pPr>
            <a:endParaRPr lang="en-US" sz="240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Role of the Teacher</a:t>
            </a:r>
          </a:p>
        </p:txBody>
      </p:sp>
      <p:sp>
        <p:nvSpPr>
          <p:cNvPr id="39939" name="Rectangle 3"/>
          <p:cNvSpPr>
            <a:spLocks noGrp="1" noChangeArrowheads="1"/>
          </p:cNvSpPr>
          <p:nvPr>
            <p:ph type="body" idx="1"/>
          </p:nvPr>
        </p:nvSpPr>
        <p:spPr>
          <a:xfrm>
            <a:off x="381000" y="2514600"/>
            <a:ext cx="7924800" cy="2286000"/>
          </a:xfrm>
        </p:spPr>
        <p:txBody>
          <a:bodyPr/>
          <a:lstStyle/>
          <a:p>
            <a:pPr algn="ctr" eaLnBrk="1" hangingPunct="1">
              <a:lnSpc>
                <a:spcPct val="75000"/>
              </a:lnSpc>
              <a:buFontTx/>
              <a:buNone/>
            </a:pPr>
            <a:r>
              <a:rPr lang="en-US" smtClean="0">
                <a:latin typeface="Tahoma" pitchFamily="34" charset="0"/>
              </a:rPr>
              <a:t>	The teacher is a model of a Christian      lifestyle </a:t>
            </a:r>
            <a:r>
              <a:rPr lang="en-US" sz="2400" smtClean="0">
                <a:latin typeface="Tahoma" pitchFamily="34" charset="0"/>
              </a:rPr>
              <a:t>(2 Tim. 3:14-17</a:t>
            </a:r>
            <a:r>
              <a:rPr lang="en-US" smtClean="0">
                <a:latin typeface="Tahoma" pitchFamily="34" charset="0"/>
              </a:rPr>
              <a:t>).</a:t>
            </a:r>
          </a:p>
          <a:p>
            <a:pPr eaLnBrk="1" hangingPunct="1">
              <a:lnSpc>
                <a:spcPct val="75000"/>
              </a:lnSpc>
            </a:pPr>
            <a:endParaRPr lang="en-US" smtClean="0">
              <a:latin typeface="Tahoma" pitchFamily="34" charset="0"/>
            </a:endParaRPr>
          </a:p>
          <a:p>
            <a:pPr eaLnBrk="1" hangingPunct="1">
              <a:lnSpc>
                <a:spcPct val="75000"/>
              </a:lnSpc>
            </a:pPr>
            <a:endParaRPr lang="en-US" smtClean="0">
              <a:latin typeface="Tahoma" pitchFamily="34" charset="0"/>
            </a:endParaRPr>
          </a:p>
          <a:p>
            <a:pPr eaLnBrk="1" hangingPunct="1">
              <a:lnSpc>
                <a:spcPct val="75000"/>
              </a:lnSpc>
            </a:pPr>
            <a:endParaRPr lang="en-US" smtClean="0">
              <a:latin typeface="Tahoma" pitchFamily="34" charset="0"/>
            </a:endParaRPr>
          </a:p>
          <a:p>
            <a:pPr lvl="1" eaLnBrk="1" hangingPunct="1">
              <a:lnSpc>
                <a:spcPct val="75000"/>
              </a:lnSpc>
            </a:pPr>
            <a:endParaRPr lang="en-US" sz="3200" smtClean="0">
              <a:latin typeface="Tahoma"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Role of the Teacher</a:t>
            </a:r>
          </a:p>
        </p:txBody>
      </p:sp>
      <p:sp>
        <p:nvSpPr>
          <p:cNvPr id="40963" name="Rectangle 3"/>
          <p:cNvSpPr>
            <a:spLocks noGrp="1" noChangeArrowheads="1"/>
          </p:cNvSpPr>
          <p:nvPr>
            <p:ph type="body" idx="1"/>
          </p:nvPr>
        </p:nvSpPr>
        <p:spPr>
          <a:xfrm>
            <a:off x="457200" y="2362200"/>
            <a:ext cx="7772400" cy="4114800"/>
          </a:xfrm>
        </p:spPr>
        <p:txBody>
          <a:bodyPr/>
          <a:lstStyle/>
          <a:p>
            <a:pPr algn="ctr" eaLnBrk="1" hangingPunct="1">
              <a:buFontTx/>
              <a:buNone/>
            </a:pPr>
            <a:r>
              <a:rPr lang="en-US" smtClean="0">
                <a:latin typeface="Tahoma" pitchFamily="34" charset="0"/>
              </a:rPr>
              <a:t>	The teacher is an instructor of truth   </a:t>
            </a:r>
          </a:p>
          <a:p>
            <a:pPr algn="ctr" eaLnBrk="1" hangingPunct="1">
              <a:buFontTx/>
              <a:buNone/>
            </a:pPr>
            <a:r>
              <a:rPr lang="en-US" sz="2400" smtClean="0">
                <a:latin typeface="Tahoma" pitchFamily="34" charset="0"/>
              </a:rPr>
              <a:t>(1 Tim. 1:3-4)</a:t>
            </a:r>
          </a:p>
          <a:p>
            <a:pPr eaLnBrk="1" hangingPunct="1"/>
            <a:endParaRPr lang="en-US" sz="24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Role of the Teacher</a:t>
            </a:r>
          </a:p>
        </p:txBody>
      </p:sp>
      <p:sp>
        <p:nvSpPr>
          <p:cNvPr id="41987" name="Rectangle 3"/>
          <p:cNvSpPr>
            <a:spLocks noGrp="1" noChangeArrowheads="1"/>
          </p:cNvSpPr>
          <p:nvPr>
            <p:ph type="body" idx="1"/>
          </p:nvPr>
        </p:nvSpPr>
        <p:spPr>
          <a:xfrm>
            <a:off x="533400" y="2514600"/>
            <a:ext cx="7772400" cy="4114800"/>
          </a:xfrm>
        </p:spPr>
        <p:txBody>
          <a:bodyPr/>
          <a:lstStyle/>
          <a:p>
            <a:pPr algn="ctr" eaLnBrk="1" hangingPunct="1">
              <a:lnSpc>
                <a:spcPct val="75000"/>
              </a:lnSpc>
              <a:buFontTx/>
              <a:buNone/>
            </a:pPr>
            <a:r>
              <a:rPr lang="en-US" smtClean="0">
                <a:latin typeface="Tahoma" pitchFamily="34" charset="0"/>
              </a:rPr>
              <a:t>	The teacher is one who guides, facilitates, and shapes learning.</a:t>
            </a:r>
          </a:p>
          <a:p>
            <a:pPr eaLnBrk="1" hangingPunct="1"/>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Genesis 1:26-27</a:t>
            </a:r>
          </a:p>
        </p:txBody>
      </p:sp>
      <p:sp>
        <p:nvSpPr>
          <p:cNvPr id="6147" name="Rectangle 3"/>
          <p:cNvSpPr>
            <a:spLocks noGrp="1" noChangeArrowheads="1"/>
          </p:cNvSpPr>
          <p:nvPr>
            <p:ph type="body" idx="1"/>
          </p:nvPr>
        </p:nvSpPr>
        <p:spPr>
          <a:xfrm>
            <a:off x="533400" y="2362200"/>
            <a:ext cx="7772400" cy="4114800"/>
          </a:xfrm>
        </p:spPr>
        <p:txBody>
          <a:bodyPr/>
          <a:lstStyle/>
          <a:p>
            <a:pPr algn="ctr" eaLnBrk="1" hangingPunct="1">
              <a:buFont typeface="Symbol" pitchFamily="18" charset="2"/>
              <a:buNone/>
            </a:pPr>
            <a:r>
              <a:rPr lang="en-US" smtClean="0"/>
              <a:t>	</a:t>
            </a:r>
            <a:r>
              <a:rPr lang="en-US" smtClean="0">
                <a:latin typeface="Tahoma" pitchFamily="34" charset="0"/>
              </a:rPr>
              <a:t>Then God said, "Let us make man in our image, in our likeness… So God created man in his own image, in the image of God he created him; male and female he created them </a:t>
            </a:r>
            <a:r>
              <a:rPr lang="en-US" sz="2000" smtClean="0">
                <a:latin typeface="Tahoma" pitchFamily="34" charset="0"/>
              </a:rPr>
              <a:t>(NIV).</a:t>
            </a:r>
          </a:p>
          <a:p>
            <a:pPr eaLnBrk="1" hangingPunct="1">
              <a:buFontTx/>
              <a:buChar char="•"/>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09600" y="533400"/>
            <a:ext cx="7772400" cy="701675"/>
          </a:xfrm>
        </p:spPr>
        <p:txBody>
          <a:bodyPr/>
          <a:lstStyle/>
          <a:p>
            <a:pPr eaLnBrk="1" hangingPunct="1"/>
            <a:r>
              <a:rPr lang="en-US" sz="4000" b="1" smtClean="0">
                <a:solidFill>
                  <a:schemeClr val="tx1"/>
                </a:solidFill>
                <a:latin typeface="Maiandra GD" pitchFamily="34" charset="0"/>
              </a:rPr>
              <a:t>Role of the Teacher</a:t>
            </a:r>
          </a:p>
        </p:txBody>
      </p:sp>
      <p:sp>
        <p:nvSpPr>
          <p:cNvPr id="43011" name="Rectangle 3"/>
          <p:cNvSpPr>
            <a:spLocks noGrp="1" noChangeArrowheads="1"/>
          </p:cNvSpPr>
          <p:nvPr>
            <p:ph type="body" idx="1"/>
          </p:nvPr>
        </p:nvSpPr>
        <p:spPr>
          <a:xfrm>
            <a:off x="533400" y="2514600"/>
            <a:ext cx="7772400" cy="4114800"/>
          </a:xfrm>
        </p:spPr>
        <p:txBody>
          <a:bodyPr/>
          <a:lstStyle/>
          <a:p>
            <a:pPr algn="ctr" eaLnBrk="1" hangingPunct="1">
              <a:lnSpc>
                <a:spcPct val="75000"/>
              </a:lnSpc>
              <a:buFontTx/>
              <a:buNone/>
            </a:pPr>
            <a:r>
              <a:rPr lang="en-US" smtClean="0">
                <a:latin typeface="Tahoma" pitchFamily="34" charset="0"/>
              </a:rPr>
              <a:t>	Teach people how to think,            learn, and work </a:t>
            </a:r>
          </a:p>
          <a:p>
            <a:pPr algn="ctr" eaLnBrk="1" hangingPunct="1">
              <a:lnSpc>
                <a:spcPct val="75000"/>
              </a:lnSpc>
              <a:buFontTx/>
              <a:buNone/>
            </a:pPr>
            <a:r>
              <a:rPr lang="en-US" smtClean="0">
                <a:latin typeface="Tahoma" pitchFamily="34" charset="0"/>
              </a:rPr>
              <a:t>                      …</a:t>
            </a:r>
            <a:r>
              <a:rPr lang="en-US" sz="1800" smtClean="0">
                <a:latin typeface="Tahoma" pitchFamily="34" charset="0"/>
              </a:rPr>
              <a:t>Howard Hendricks).</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533400"/>
            <a:ext cx="7772400" cy="762000"/>
          </a:xfrm>
        </p:spPr>
        <p:txBody>
          <a:bodyPr/>
          <a:lstStyle/>
          <a:p>
            <a:pPr eaLnBrk="1" hangingPunct="1"/>
            <a:r>
              <a:rPr lang="en-US" sz="4000" b="1" smtClean="0">
                <a:solidFill>
                  <a:schemeClr val="tx1"/>
                </a:solidFill>
                <a:latin typeface="Maiandra GD" pitchFamily="34" charset="0"/>
              </a:rPr>
              <a:t>Teachers...</a:t>
            </a:r>
            <a:r>
              <a:rPr lang="en-US" smtClean="0">
                <a:solidFill>
                  <a:schemeClr val="tx1"/>
                </a:solidFill>
              </a:rPr>
              <a:t> </a:t>
            </a:r>
          </a:p>
        </p:txBody>
      </p:sp>
      <p:sp>
        <p:nvSpPr>
          <p:cNvPr id="44035" name="Rectangle 3"/>
          <p:cNvSpPr>
            <a:spLocks noGrp="1" noChangeArrowheads="1"/>
          </p:cNvSpPr>
          <p:nvPr>
            <p:ph type="body" idx="1"/>
          </p:nvPr>
        </p:nvSpPr>
        <p:spPr>
          <a:xfrm>
            <a:off x="381000" y="1981200"/>
            <a:ext cx="8077200" cy="4114800"/>
          </a:xfrm>
        </p:spPr>
        <p:txBody>
          <a:bodyPr/>
          <a:lstStyle/>
          <a:p>
            <a:pPr algn="ctr" eaLnBrk="1" hangingPunct="1">
              <a:buFontTx/>
              <a:buNone/>
            </a:pPr>
            <a:r>
              <a:rPr lang="en-US" smtClean="0"/>
              <a:t>	</a:t>
            </a:r>
            <a:r>
              <a:rPr lang="en-US" smtClean="0">
                <a:latin typeface="Tahoma" pitchFamily="34" charset="0"/>
              </a:rPr>
              <a:t>must have a clear understanding of their students’ learning styles, personal experiences, and physical and emotional health.  Teachers can learn much by studying stages of developmental characteristics of individuals.  Learning happens at ‘teachable moments’ or at ‘optimal age’</a:t>
            </a:r>
            <a:r>
              <a:rPr lang="en-US" i="1" smtClean="0">
                <a:latin typeface="Tahoma" pitchFamily="34" charset="0"/>
              </a:rPr>
              <a: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Ways to Improve Your Teaching</a:t>
            </a:r>
            <a:endParaRPr lang="en-US" sz="4000" b="1" u="sng" smtClean="0">
              <a:solidFill>
                <a:schemeClr val="tx1"/>
              </a:solidFill>
              <a:latin typeface="Maiandra GD" pitchFamily="34" charset="0"/>
            </a:endParaRPr>
          </a:p>
        </p:txBody>
      </p:sp>
      <p:sp>
        <p:nvSpPr>
          <p:cNvPr id="45059" name="Rectangle 3"/>
          <p:cNvSpPr>
            <a:spLocks noGrp="1" noChangeArrowheads="1"/>
          </p:cNvSpPr>
          <p:nvPr>
            <p:ph type="body" idx="1"/>
          </p:nvPr>
        </p:nvSpPr>
        <p:spPr>
          <a:xfrm>
            <a:off x="762000" y="1828800"/>
            <a:ext cx="7772400" cy="4114800"/>
          </a:xfrm>
        </p:spPr>
        <p:txBody>
          <a:bodyPr/>
          <a:lstStyle/>
          <a:p>
            <a:pPr marL="533400" indent="-533400" eaLnBrk="1" hangingPunct="1">
              <a:buFont typeface="Monotype Sorts" pitchFamily="2" charset="2"/>
              <a:buBlip>
                <a:blip r:embed="rId2"/>
              </a:buBlip>
            </a:pPr>
            <a:r>
              <a:rPr lang="en-US" sz="2400" smtClean="0">
                <a:latin typeface="Tahoma" pitchFamily="34" charset="0"/>
              </a:rPr>
              <a:t>Let the Word of God dwell in you richly</a:t>
            </a:r>
          </a:p>
          <a:p>
            <a:pPr marL="533400" indent="-533400" eaLnBrk="1" hangingPunct="1">
              <a:buFont typeface="Monotype Sorts" pitchFamily="2" charset="2"/>
              <a:buBlip>
                <a:blip r:embed="rId2"/>
              </a:buBlip>
            </a:pPr>
            <a:endParaRPr lang="en-US" sz="2400" smtClean="0">
              <a:latin typeface="Tahoma" pitchFamily="34" charset="0"/>
            </a:endParaRPr>
          </a:p>
          <a:p>
            <a:pPr marL="533400" indent="-533400" eaLnBrk="1" hangingPunct="1">
              <a:buFont typeface="Monotype Sorts" pitchFamily="2" charset="2"/>
              <a:buBlip>
                <a:blip r:embed="rId2"/>
              </a:buBlip>
            </a:pPr>
            <a:r>
              <a:rPr lang="en-US" sz="2400" smtClean="0">
                <a:latin typeface="Tahoma" pitchFamily="34" charset="0"/>
              </a:rPr>
              <a:t>Let the Spirit of God free you from the flesh (self-motivation)</a:t>
            </a:r>
          </a:p>
          <a:p>
            <a:pPr marL="533400" indent="-533400" eaLnBrk="1" hangingPunct="1">
              <a:buFont typeface="Monotype Sorts" pitchFamily="2" charset="2"/>
              <a:buBlip>
                <a:blip r:embed="rId2"/>
              </a:buBlip>
            </a:pPr>
            <a:endParaRPr lang="en-US" sz="2400" smtClean="0">
              <a:latin typeface="Tahoma" pitchFamily="34" charset="0"/>
            </a:endParaRPr>
          </a:p>
          <a:p>
            <a:pPr marL="533400" indent="-533400" eaLnBrk="1" hangingPunct="1">
              <a:buFont typeface="Monotype Sorts" pitchFamily="2" charset="2"/>
              <a:buBlip>
                <a:blip r:embed="rId2"/>
              </a:buBlip>
            </a:pPr>
            <a:r>
              <a:rPr lang="en-US" sz="2400" smtClean="0">
                <a:latin typeface="Tahoma" pitchFamily="34" charset="0"/>
              </a:rPr>
              <a:t>Give the Lord a chance to lead in the classroom</a:t>
            </a:r>
          </a:p>
          <a:p>
            <a:pPr marL="533400" indent="-533400" eaLnBrk="1" hangingPunct="1">
              <a:buFont typeface="Monotype Sorts" pitchFamily="2" charset="2"/>
              <a:buBlip>
                <a:blip r:embed="rId2"/>
              </a:buBlip>
            </a:pPr>
            <a:endParaRPr lang="en-US" sz="2400" smtClean="0">
              <a:latin typeface="Tahoma" pitchFamily="34" charset="0"/>
            </a:endParaRPr>
          </a:p>
          <a:p>
            <a:pPr marL="533400" indent="-533400" eaLnBrk="1" hangingPunct="1">
              <a:buFont typeface="Monotype Sorts" pitchFamily="2" charset="2"/>
              <a:buBlip>
                <a:blip r:embed="rId2"/>
              </a:buBlip>
            </a:pPr>
            <a:r>
              <a:rPr lang="en-US" sz="2400" smtClean="0">
                <a:latin typeface="Tahoma" pitchFamily="34" charset="0"/>
              </a:rPr>
              <a:t>Keep motivation strong and pure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Ways to Improve Your Teaching</a:t>
            </a:r>
            <a:endParaRPr lang="en-US" sz="4000" b="1" u="sng" smtClean="0">
              <a:solidFill>
                <a:schemeClr val="tx1"/>
              </a:solidFill>
              <a:latin typeface="Maiandra GD" pitchFamily="34" charset="0"/>
            </a:endParaRPr>
          </a:p>
        </p:txBody>
      </p:sp>
      <p:sp>
        <p:nvSpPr>
          <p:cNvPr id="46083" name="Rectangle 3"/>
          <p:cNvSpPr>
            <a:spLocks noGrp="1" noChangeArrowheads="1"/>
          </p:cNvSpPr>
          <p:nvPr>
            <p:ph type="body" idx="1"/>
          </p:nvPr>
        </p:nvSpPr>
        <p:spPr>
          <a:xfrm>
            <a:off x="762000" y="1752600"/>
            <a:ext cx="7696200" cy="4800600"/>
          </a:xfrm>
        </p:spPr>
        <p:txBody>
          <a:bodyPr/>
          <a:lstStyle/>
          <a:p>
            <a:pPr marL="609600" indent="-609600" eaLnBrk="1" hangingPunct="1">
              <a:buFont typeface="Monotype Sorts" pitchFamily="2" charset="2"/>
              <a:buBlip>
                <a:blip r:embed="rId2"/>
              </a:buBlip>
            </a:pPr>
            <a:r>
              <a:rPr lang="en-US" sz="2400" smtClean="0">
                <a:latin typeface="Tahoma" pitchFamily="34" charset="0"/>
              </a:rPr>
              <a:t>Keep problems sharply focused and solve them with the help of the Holy Spirit</a:t>
            </a:r>
          </a:p>
          <a:p>
            <a:pPr marL="609600" indent="-609600" eaLnBrk="1" hangingPunct="1">
              <a:buFont typeface="Monotype Sorts" pitchFamily="2" charset="2"/>
              <a:buNone/>
            </a:pPr>
            <a:endParaRPr lang="en-US" sz="1200" smtClean="0">
              <a:latin typeface="Tahoma" pitchFamily="34" charset="0"/>
            </a:endParaRPr>
          </a:p>
          <a:p>
            <a:pPr marL="609600" indent="-609600" eaLnBrk="1" hangingPunct="1">
              <a:buFont typeface="Monotype Sorts" pitchFamily="2" charset="2"/>
              <a:buBlip>
                <a:blip r:embed="rId2"/>
              </a:buBlip>
            </a:pPr>
            <a:r>
              <a:rPr lang="en-US" sz="2400" smtClean="0">
                <a:latin typeface="Tahoma" pitchFamily="34" charset="0"/>
              </a:rPr>
              <a:t>Strive to get to the depths of problems and to acquire complete orientation in a field so that no significant factor is omitted.</a:t>
            </a:r>
          </a:p>
          <a:p>
            <a:pPr marL="609600" indent="-609600" eaLnBrk="1" hangingPunct="1">
              <a:buFontTx/>
              <a:buNone/>
            </a:pPr>
            <a:endParaRPr lang="en-US" sz="1200" smtClean="0">
              <a:latin typeface="Tahoma" pitchFamily="34" charset="0"/>
            </a:endParaRPr>
          </a:p>
          <a:p>
            <a:pPr marL="609600" indent="-609600" eaLnBrk="1" hangingPunct="1"/>
            <a:r>
              <a:rPr lang="en-US" sz="2400" smtClean="0">
                <a:latin typeface="Tahoma" pitchFamily="34" charset="0"/>
              </a:rPr>
              <a:t>Be ready to pay the price of genuine productivity, perspiration, as well as inspiration.</a:t>
            </a:r>
          </a:p>
          <a:p>
            <a:pPr marL="609600" indent="-609600" eaLnBrk="1" hangingPunct="1"/>
            <a:endParaRPr lang="en-US" sz="1200" smtClean="0">
              <a:latin typeface="Tahoma" pitchFamily="34" charset="0"/>
            </a:endParaRPr>
          </a:p>
          <a:p>
            <a:pPr marL="609600" indent="-609600" eaLnBrk="1" hangingPunct="1"/>
            <a:r>
              <a:rPr lang="en-US" sz="2400" smtClean="0">
                <a:latin typeface="Tahoma" pitchFamily="34" charset="0"/>
              </a:rPr>
              <a:t>Be both yielded and courageous, alert and relaxed.</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09600" y="533400"/>
            <a:ext cx="8153400" cy="701675"/>
          </a:xfrm>
        </p:spPr>
        <p:txBody>
          <a:bodyPr/>
          <a:lstStyle/>
          <a:p>
            <a:pPr eaLnBrk="1" hangingPunct="1"/>
            <a:r>
              <a:rPr lang="en-US" sz="4000" b="1" smtClean="0">
                <a:solidFill>
                  <a:schemeClr val="tx1"/>
                </a:solidFill>
                <a:latin typeface="Maiandra GD" pitchFamily="34" charset="0"/>
              </a:rPr>
              <a:t>Goals of Christian Education</a:t>
            </a:r>
          </a:p>
        </p:txBody>
      </p:sp>
      <p:sp>
        <p:nvSpPr>
          <p:cNvPr id="47107" name="Rectangle 3"/>
          <p:cNvSpPr>
            <a:spLocks noGrp="1" noChangeArrowheads="1"/>
          </p:cNvSpPr>
          <p:nvPr>
            <p:ph type="body" idx="1"/>
          </p:nvPr>
        </p:nvSpPr>
        <p:spPr>
          <a:xfrm>
            <a:off x="762000" y="1752600"/>
            <a:ext cx="7772400" cy="4191000"/>
          </a:xfrm>
        </p:spPr>
        <p:txBody>
          <a:bodyPr/>
          <a:lstStyle/>
          <a:p>
            <a:pPr eaLnBrk="1" hangingPunct="1"/>
            <a:r>
              <a:rPr lang="en-US" sz="2400" smtClean="0">
                <a:latin typeface="Tahoma" pitchFamily="34" charset="0"/>
              </a:rPr>
              <a:t>Teach people to love the Lord God with all their hearts</a:t>
            </a:r>
          </a:p>
          <a:p>
            <a:pPr eaLnBrk="1" hangingPunct="1"/>
            <a:endParaRPr lang="en-US" sz="2400" smtClean="0">
              <a:latin typeface="Tahoma" pitchFamily="34" charset="0"/>
            </a:endParaRPr>
          </a:p>
          <a:p>
            <a:pPr eaLnBrk="1" hangingPunct="1"/>
            <a:r>
              <a:rPr lang="en-US" sz="2400" smtClean="0">
                <a:latin typeface="Tahoma" pitchFamily="34" charset="0"/>
              </a:rPr>
              <a:t>Enable people to become an effective believer</a:t>
            </a:r>
          </a:p>
          <a:p>
            <a:pPr eaLnBrk="1" hangingPunct="1"/>
            <a:endParaRPr lang="en-US" sz="2400" smtClean="0">
              <a:latin typeface="Tahoma" pitchFamily="34" charset="0"/>
            </a:endParaRPr>
          </a:p>
          <a:p>
            <a:pPr eaLnBrk="1" hangingPunct="1"/>
            <a:r>
              <a:rPr lang="en-US" sz="2400" smtClean="0">
                <a:latin typeface="Tahoma" pitchFamily="34" charset="0"/>
              </a:rPr>
              <a:t>Disciple students  to develop Christian lifestyle characteristics</a:t>
            </a:r>
          </a:p>
          <a:p>
            <a:pPr eaLnBrk="1" hangingPunct="1"/>
            <a:endParaRPr lang="en-US" sz="2400" smtClean="0">
              <a:latin typeface="Tahoma" pitchFamily="34" charset="0"/>
            </a:endParaRPr>
          </a:p>
          <a:p>
            <a:pPr eaLnBrk="1" hangingPunct="1"/>
            <a:r>
              <a:rPr lang="en-US" sz="2400" smtClean="0">
                <a:latin typeface="Tahoma" pitchFamily="34" charset="0"/>
              </a:rPr>
              <a:t>Help the Christian to articulate the hope that lies within him/her</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762000" y="533400"/>
            <a:ext cx="7772400" cy="701675"/>
          </a:xfrm>
        </p:spPr>
        <p:txBody>
          <a:bodyPr/>
          <a:lstStyle/>
          <a:p>
            <a:pPr eaLnBrk="1" hangingPunct="1"/>
            <a:r>
              <a:rPr lang="en-US" sz="4000" b="1" smtClean="0">
                <a:solidFill>
                  <a:schemeClr val="tx1"/>
                </a:solidFill>
                <a:latin typeface="Maiandra GD" pitchFamily="34" charset="0"/>
              </a:rPr>
              <a:t>Goals of Christian Education</a:t>
            </a:r>
          </a:p>
        </p:txBody>
      </p:sp>
      <p:sp>
        <p:nvSpPr>
          <p:cNvPr id="48131" name="Rectangle 3"/>
          <p:cNvSpPr>
            <a:spLocks noGrp="1" noChangeArrowheads="1"/>
          </p:cNvSpPr>
          <p:nvPr>
            <p:ph type="body" idx="1"/>
          </p:nvPr>
        </p:nvSpPr>
        <p:spPr>
          <a:xfrm>
            <a:off x="838200" y="1676400"/>
            <a:ext cx="7848600" cy="4876800"/>
          </a:xfrm>
        </p:spPr>
        <p:txBody>
          <a:bodyPr/>
          <a:lstStyle/>
          <a:p>
            <a:pPr eaLnBrk="1" hangingPunct="1"/>
            <a:r>
              <a:rPr lang="en-US" sz="2400" smtClean="0">
                <a:latin typeface="Tahoma" pitchFamily="34" charset="0"/>
              </a:rPr>
              <a:t>Formulate a distinctively Christian mind that is able to think biblical principles</a:t>
            </a:r>
          </a:p>
          <a:p>
            <a:pPr eaLnBrk="1" hangingPunct="1"/>
            <a:endParaRPr lang="en-US" sz="2400" smtClean="0">
              <a:latin typeface="Tahoma" pitchFamily="34" charset="0"/>
            </a:endParaRPr>
          </a:p>
          <a:p>
            <a:pPr eaLnBrk="1" hangingPunct="1"/>
            <a:r>
              <a:rPr lang="en-US" sz="2400" smtClean="0">
                <a:latin typeface="Tahoma" pitchFamily="34" charset="0"/>
              </a:rPr>
              <a:t>Provide a knowledge of individual value and worth in the kingdom and devote to a life-long commitment</a:t>
            </a:r>
          </a:p>
          <a:p>
            <a:pPr eaLnBrk="1" hangingPunct="1"/>
            <a:endParaRPr lang="en-US" sz="2400" smtClean="0">
              <a:latin typeface="Tahoma" pitchFamily="34" charset="0"/>
            </a:endParaRPr>
          </a:p>
          <a:p>
            <a:pPr eaLnBrk="1" hangingPunct="1"/>
            <a:r>
              <a:rPr lang="en-US" sz="2400" smtClean="0">
                <a:latin typeface="Tahoma" pitchFamily="34" charset="0"/>
              </a:rPr>
              <a:t>Comprehend doctrine/teachings with practical implications to life</a:t>
            </a:r>
          </a:p>
          <a:p>
            <a:pPr eaLnBrk="1" hangingPunct="1"/>
            <a:endParaRPr lang="en-US" sz="2400" smtClean="0">
              <a:latin typeface="Tahoma" pitchFamily="34" charset="0"/>
            </a:endParaRPr>
          </a:p>
          <a:p>
            <a:pPr eaLnBrk="1" hangingPunct="1"/>
            <a:r>
              <a:rPr lang="en-US" sz="2400" smtClean="0">
                <a:latin typeface="Tahoma" pitchFamily="34" charset="0"/>
              </a:rPr>
              <a:t>Provide a clear perception of truth</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52400" y="533400"/>
            <a:ext cx="9144000" cy="1311275"/>
          </a:xfrm>
        </p:spPr>
        <p:txBody>
          <a:bodyPr/>
          <a:lstStyle/>
          <a:p>
            <a:pPr eaLnBrk="1" hangingPunct="1"/>
            <a:r>
              <a:rPr lang="en-US" sz="4000" b="1" smtClean="0">
                <a:solidFill>
                  <a:schemeClr val="tx1"/>
                </a:solidFill>
                <a:latin typeface="Maiandra GD" pitchFamily="34" charset="0"/>
              </a:rPr>
              <a:t>        Purpose of Curriculum in 		Christian Education</a:t>
            </a:r>
          </a:p>
        </p:txBody>
      </p:sp>
      <p:sp>
        <p:nvSpPr>
          <p:cNvPr id="49155" name="Rectangle 3"/>
          <p:cNvSpPr>
            <a:spLocks noGrp="1" noChangeArrowheads="1"/>
          </p:cNvSpPr>
          <p:nvPr>
            <p:ph type="body" idx="1"/>
          </p:nvPr>
        </p:nvSpPr>
        <p:spPr>
          <a:xfrm>
            <a:off x="914400" y="2286000"/>
            <a:ext cx="7772400" cy="3048000"/>
          </a:xfrm>
        </p:spPr>
        <p:txBody>
          <a:bodyPr/>
          <a:lstStyle/>
          <a:p>
            <a:pPr algn="ctr" eaLnBrk="1" hangingPunct="1">
              <a:buFontTx/>
              <a:buNone/>
            </a:pPr>
            <a:r>
              <a:rPr lang="en-US" b="1" i="1" smtClean="0"/>
              <a:t>	</a:t>
            </a:r>
            <a:r>
              <a:rPr lang="en-US" b="1" smtClean="0">
                <a:latin typeface="Maiandra GD" pitchFamily="34" charset="0"/>
              </a:rPr>
              <a:t>One of the goals of Christian education is to help students learn about the Bible and Christianity, guiding them to adopt the beliefs of their church or denomination.</a:t>
            </a:r>
            <a:r>
              <a:rPr lang="en-US" b="1" smtClean="0"/>
              <a:t> </a:t>
            </a:r>
            <a:r>
              <a:rPr lang="en-US" sz="2000" b="1" smtClean="0"/>
              <a:t>(Burge)</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838200" y="533400"/>
            <a:ext cx="7772400" cy="1311275"/>
          </a:xfrm>
        </p:spPr>
        <p:txBody>
          <a:bodyPr/>
          <a:lstStyle/>
          <a:p>
            <a:pPr eaLnBrk="1" hangingPunct="1"/>
            <a:r>
              <a:rPr lang="en-US" sz="4000" b="1" smtClean="0">
                <a:solidFill>
                  <a:schemeClr val="tx1"/>
                </a:solidFill>
                <a:latin typeface="Maiandra GD" pitchFamily="34" charset="0"/>
              </a:rPr>
              <a:t>Purpose of Curriculum in Christian Education</a:t>
            </a:r>
          </a:p>
        </p:txBody>
      </p:sp>
      <p:sp>
        <p:nvSpPr>
          <p:cNvPr id="50179" name="Rectangle 3"/>
          <p:cNvSpPr>
            <a:spLocks noGrp="1" noChangeArrowheads="1"/>
          </p:cNvSpPr>
          <p:nvPr>
            <p:ph type="body" idx="1"/>
          </p:nvPr>
        </p:nvSpPr>
        <p:spPr>
          <a:xfrm>
            <a:off x="685800" y="1905000"/>
            <a:ext cx="8001000" cy="4114800"/>
          </a:xfrm>
        </p:spPr>
        <p:txBody>
          <a:bodyPr/>
          <a:lstStyle/>
          <a:p>
            <a:pPr eaLnBrk="1" hangingPunct="1"/>
            <a:r>
              <a:rPr lang="en-US" sz="2800" smtClean="0">
                <a:latin typeface="Tahoma" pitchFamily="34" charset="0"/>
              </a:rPr>
              <a:t>Provide teachers with curriculum that is:</a:t>
            </a:r>
          </a:p>
          <a:p>
            <a:pPr lvl="1" eaLnBrk="1" hangingPunct="1"/>
            <a:r>
              <a:rPr lang="en-US" sz="2400" u="sng" smtClean="0">
                <a:latin typeface="Tahoma" pitchFamily="34" charset="0"/>
              </a:rPr>
              <a:t>Age-level</a:t>
            </a:r>
            <a:r>
              <a:rPr lang="en-US" sz="2400" smtClean="0">
                <a:latin typeface="Tahoma" pitchFamily="34" charset="0"/>
              </a:rPr>
              <a:t> appropriate</a:t>
            </a:r>
          </a:p>
          <a:p>
            <a:pPr lvl="1" eaLnBrk="1" hangingPunct="1"/>
            <a:r>
              <a:rPr lang="en-US" sz="2400" u="sng" smtClean="0">
                <a:latin typeface="Tahoma" pitchFamily="34" charset="0"/>
              </a:rPr>
              <a:t>Biblically</a:t>
            </a:r>
            <a:r>
              <a:rPr lang="en-US" sz="2400" smtClean="0">
                <a:latin typeface="Tahoma" pitchFamily="34" charset="0"/>
              </a:rPr>
              <a:t> sound</a:t>
            </a:r>
          </a:p>
          <a:p>
            <a:pPr lvl="1" eaLnBrk="1" hangingPunct="1"/>
            <a:r>
              <a:rPr lang="en-US" sz="2400" u="sng" smtClean="0">
                <a:latin typeface="Tahoma" pitchFamily="34" charset="0"/>
              </a:rPr>
              <a:t>Doctrinally</a:t>
            </a:r>
            <a:r>
              <a:rPr lang="en-US" sz="2400" smtClean="0">
                <a:latin typeface="Tahoma" pitchFamily="34" charset="0"/>
              </a:rPr>
              <a:t> pure</a:t>
            </a:r>
          </a:p>
          <a:p>
            <a:pPr lvl="1" eaLnBrk="1" hangingPunct="1"/>
            <a:r>
              <a:rPr lang="en-US" sz="2400" u="sng" smtClean="0">
                <a:latin typeface="Tahoma" pitchFamily="34" charset="0"/>
              </a:rPr>
              <a:t>Proven</a:t>
            </a:r>
            <a:r>
              <a:rPr lang="en-US" sz="2400" smtClean="0">
                <a:latin typeface="Tahoma" pitchFamily="34" charset="0"/>
              </a:rPr>
              <a:t> methodology</a:t>
            </a:r>
          </a:p>
          <a:p>
            <a:pPr lvl="1" eaLnBrk="1" hangingPunct="1"/>
            <a:r>
              <a:rPr lang="en-US" sz="2400" u="sng" smtClean="0">
                <a:latin typeface="Tahoma" pitchFamily="34" charset="0"/>
              </a:rPr>
              <a:t>Practical</a:t>
            </a:r>
            <a:r>
              <a:rPr lang="en-US" sz="2400" smtClean="0">
                <a:latin typeface="Tahoma" pitchFamily="34" charset="0"/>
              </a:rPr>
              <a:t> lessons and structure</a:t>
            </a:r>
          </a:p>
          <a:p>
            <a:pPr lvl="1" eaLnBrk="1" hangingPunct="1">
              <a:buFont typeface="Wingdings" pitchFamily="2" charset="2"/>
              <a:buNone/>
            </a:pPr>
            <a:endParaRPr lang="en-US" sz="2400" smtClean="0">
              <a:latin typeface="Tahoma" pitchFamily="34" charset="0"/>
            </a:endParaRPr>
          </a:p>
          <a:p>
            <a:pPr lvl="2" eaLnBrk="1" hangingPunct="1">
              <a:buFont typeface="Wingdings" pitchFamily="2" charset="2"/>
              <a:buNone/>
            </a:pPr>
            <a:endParaRPr lang="en-US" sz="1000" smtClean="0">
              <a:latin typeface="Tahoma" pitchFamily="34" charset="0"/>
            </a:endParaRPr>
          </a:p>
          <a:p>
            <a:pPr eaLnBrk="1" hangingPunct="1">
              <a:lnSpc>
                <a:spcPct val="75000"/>
              </a:lnSpc>
            </a:pPr>
            <a:r>
              <a:rPr lang="en-US" sz="2800" smtClean="0">
                <a:latin typeface="Tahoma" pitchFamily="34" charset="0"/>
              </a:rPr>
              <a:t>Teaching must not be left up to chance or by the inspiration of the teacher alone</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33400" y="533400"/>
            <a:ext cx="7772400" cy="701675"/>
          </a:xfrm>
        </p:spPr>
        <p:txBody>
          <a:bodyPr/>
          <a:lstStyle/>
          <a:p>
            <a:pPr eaLnBrk="1" hangingPunct="1"/>
            <a:r>
              <a:rPr lang="en-US" sz="4000" b="1" smtClean="0">
                <a:solidFill>
                  <a:schemeClr val="tx1"/>
                </a:solidFill>
                <a:latin typeface="Maiandra GD" pitchFamily="34" charset="0"/>
              </a:rPr>
              <a:t>Goal of Curriculum</a:t>
            </a:r>
          </a:p>
        </p:txBody>
      </p:sp>
      <p:sp>
        <p:nvSpPr>
          <p:cNvPr id="51203" name="Rectangle 3"/>
          <p:cNvSpPr>
            <a:spLocks noGrp="1" noChangeArrowheads="1"/>
          </p:cNvSpPr>
          <p:nvPr>
            <p:ph type="body" idx="1"/>
          </p:nvPr>
        </p:nvSpPr>
        <p:spPr>
          <a:xfrm>
            <a:off x="685800" y="1905000"/>
            <a:ext cx="7772400" cy="4114800"/>
          </a:xfrm>
        </p:spPr>
        <p:txBody>
          <a:bodyPr/>
          <a:lstStyle/>
          <a:p>
            <a:pPr marL="609600" indent="-609600" eaLnBrk="1" hangingPunct="1">
              <a:buFont typeface="Wingdings" pitchFamily="2" charset="2"/>
              <a:buBlip>
                <a:blip r:embed="rId2"/>
              </a:buBlip>
            </a:pPr>
            <a:r>
              <a:rPr lang="en-US" smtClean="0">
                <a:latin typeface="Tahoma" pitchFamily="34" charset="0"/>
              </a:rPr>
              <a:t>Proves accurate interpretation of Scripture</a:t>
            </a:r>
          </a:p>
          <a:p>
            <a:pPr marL="609600" indent="-609600" eaLnBrk="1" hangingPunct="1">
              <a:buFont typeface="Wingdings" pitchFamily="2" charset="2"/>
              <a:buBlip>
                <a:blip r:embed="rId2"/>
              </a:buBlip>
            </a:pPr>
            <a:endParaRPr lang="en-US" sz="1200" smtClean="0">
              <a:latin typeface="Tahoma" pitchFamily="34" charset="0"/>
            </a:endParaRPr>
          </a:p>
          <a:p>
            <a:pPr marL="609600" indent="-609600" eaLnBrk="1" hangingPunct="1">
              <a:buFont typeface="Wingdings" pitchFamily="2" charset="2"/>
              <a:buBlip>
                <a:blip r:embed="rId2"/>
              </a:buBlip>
            </a:pPr>
            <a:r>
              <a:rPr lang="en-US" smtClean="0">
                <a:latin typeface="Tahoma" pitchFamily="34" charset="0"/>
              </a:rPr>
              <a:t>Promotes a balanced coverage of the Bible</a:t>
            </a:r>
          </a:p>
          <a:p>
            <a:pPr marL="609600" indent="-609600" eaLnBrk="1" hangingPunct="1">
              <a:buFont typeface="Wingdings" pitchFamily="2" charset="2"/>
              <a:buBlip>
                <a:blip r:embed="rId2"/>
              </a:buBlip>
            </a:pPr>
            <a:endParaRPr lang="en-US" sz="1200" smtClean="0">
              <a:latin typeface="Tahoma" pitchFamily="34" charset="0"/>
            </a:endParaRPr>
          </a:p>
          <a:p>
            <a:pPr marL="609600" indent="-609600" eaLnBrk="1" hangingPunct="1">
              <a:buFont typeface="Wingdings" pitchFamily="2" charset="2"/>
              <a:buBlip>
                <a:blip r:embed="rId2"/>
              </a:buBlip>
            </a:pPr>
            <a:r>
              <a:rPr lang="en-US" smtClean="0">
                <a:latin typeface="Tahoma" pitchFamily="34" charset="0"/>
              </a:rPr>
              <a:t>Supports the teachings of the</a:t>
            </a:r>
            <a:r>
              <a:rPr lang="en-US" b="1" smtClean="0"/>
              <a:t> </a:t>
            </a:r>
            <a:r>
              <a:rPr lang="en-US" smtClean="0">
                <a:latin typeface="Tahoma" pitchFamily="34" charset="0"/>
              </a:rPr>
              <a:t>church</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33400" y="533400"/>
            <a:ext cx="7772400" cy="701675"/>
          </a:xfrm>
        </p:spPr>
        <p:txBody>
          <a:bodyPr/>
          <a:lstStyle/>
          <a:p>
            <a:pPr eaLnBrk="1" hangingPunct="1"/>
            <a:r>
              <a:rPr lang="en-US" sz="4000" b="1" smtClean="0">
                <a:solidFill>
                  <a:schemeClr val="tx1"/>
                </a:solidFill>
                <a:latin typeface="Maiandra GD" pitchFamily="34" charset="0"/>
              </a:rPr>
              <a:t>Goal of Curriculum</a:t>
            </a:r>
          </a:p>
        </p:txBody>
      </p:sp>
      <p:sp>
        <p:nvSpPr>
          <p:cNvPr id="52227" name="Rectangle 3"/>
          <p:cNvSpPr>
            <a:spLocks noGrp="1" noChangeArrowheads="1"/>
          </p:cNvSpPr>
          <p:nvPr>
            <p:ph type="body" idx="1"/>
          </p:nvPr>
        </p:nvSpPr>
        <p:spPr>
          <a:xfrm>
            <a:off x="685800" y="1752600"/>
            <a:ext cx="7772400" cy="4343400"/>
          </a:xfrm>
        </p:spPr>
        <p:txBody>
          <a:bodyPr/>
          <a:lstStyle/>
          <a:p>
            <a:pPr eaLnBrk="1" hangingPunct="1"/>
            <a:r>
              <a:rPr lang="en-US" smtClean="0">
                <a:latin typeface="Tahoma" pitchFamily="34" charset="0"/>
              </a:rPr>
              <a:t>Encourages true discipleship training</a:t>
            </a:r>
          </a:p>
          <a:p>
            <a:pPr eaLnBrk="1" hangingPunct="1">
              <a:buFontTx/>
              <a:buNone/>
            </a:pPr>
            <a:endParaRPr lang="en-US" smtClean="0">
              <a:latin typeface="Tahoma" pitchFamily="34" charset="0"/>
            </a:endParaRPr>
          </a:p>
          <a:p>
            <a:pPr eaLnBrk="1" hangingPunct="1"/>
            <a:r>
              <a:rPr lang="en-US" smtClean="0">
                <a:latin typeface="Tahoma" pitchFamily="34" charset="0"/>
              </a:rPr>
              <a:t>Contains age-level appropriate methodology</a:t>
            </a:r>
          </a:p>
          <a:p>
            <a:pPr eaLnBrk="1" hangingPunct="1">
              <a:buFontTx/>
              <a:buNone/>
            </a:pPr>
            <a:endParaRPr lang="en-US" smtClean="0">
              <a:latin typeface="Tahoma" pitchFamily="34" charset="0"/>
            </a:endParaRPr>
          </a:p>
          <a:p>
            <a:pPr eaLnBrk="1" hangingPunct="1"/>
            <a:r>
              <a:rPr lang="en-US" smtClean="0">
                <a:latin typeface="Tahoma" pitchFamily="34" charset="0"/>
              </a:rPr>
              <a:t>Offers the teacher adequate helps and resources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Luke 6:40</a:t>
            </a:r>
          </a:p>
        </p:txBody>
      </p:sp>
      <p:sp>
        <p:nvSpPr>
          <p:cNvPr id="7171" name="Rectangle 3"/>
          <p:cNvSpPr>
            <a:spLocks noGrp="1" noChangeArrowheads="1"/>
          </p:cNvSpPr>
          <p:nvPr>
            <p:ph type="body" idx="1"/>
          </p:nvPr>
        </p:nvSpPr>
        <p:spPr>
          <a:xfrm>
            <a:off x="533400" y="2362200"/>
            <a:ext cx="7772400" cy="4114800"/>
          </a:xfrm>
        </p:spPr>
        <p:txBody>
          <a:bodyPr/>
          <a:lstStyle/>
          <a:p>
            <a:pPr algn="ctr" eaLnBrk="1" hangingPunct="1">
              <a:buFont typeface="Symbol" pitchFamily="18" charset="2"/>
              <a:buNone/>
            </a:pPr>
            <a:r>
              <a:rPr lang="en-US" smtClean="0"/>
              <a:t>	</a:t>
            </a:r>
            <a:r>
              <a:rPr lang="en-US" smtClean="0">
                <a:latin typeface="Tahoma" pitchFamily="34" charset="0"/>
              </a:rPr>
              <a:t>A student is not above his teacher, but everyone who is fully trained will be like his teacher </a:t>
            </a:r>
            <a:r>
              <a:rPr lang="en-US" sz="2000" smtClean="0">
                <a:latin typeface="Tahoma" pitchFamily="34" charset="0"/>
              </a:rPr>
              <a:t>(NIV).</a:t>
            </a:r>
          </a:p>
          <a:p>
            <a:pPr algn="ctr" eaLnBrk="1" hangingPunct="1">
              <a:buFontTx/>
              <a:buNone/>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81000" y="609600"/>
            <a:ext cx="8382000" cy="1066800"/>
          </a:xfrm>
        </p:spPr>
        <p:txBody>
          <a:bodyPr/>
          <a:lstStyle/>
          <a:p>
            <a:pPr eaLnBrk="1" hangingPunct="1"/>
            <a:r>
              <a:rPr lang="en-US" sz="3200" b="1" smtClean="0">
                <a:solidFill>
                  <a:schemeClr val="tx1"/>
                </a:solidFill>
                <a:latin typeface="Maiandra GD" pitchFamily="34" charset="0"/>
              </a:rPr>
              <a:t>Education that is Christian Will Recognize the Ultimate Goal in Growing True Disciples</a:t>
            </a:r>
          </a:p>
        </p:txBody>
      </p:sp>
      <p:sp>
        <p:nvSpPr>
          <p:cNvPr id="53251" name="Rectangle 3"/>
          <p:cNvSpPr>
            <a:spLocks noGrp="1" noChangeArrowheads="1"/>
          </p:cNvSpPr>
          <p:nvPr>
            <p:ph type="body" idx="1"/>
          </p:nvPr>
        </p:nvSpPr>
        <p:spPr>
          <a:xfrm>
            <a:off x="685800" y="1676400"/>
            <a:ext cx="7772400" cy="4572000"/>
          </a:xfrm>
        </p:spPr>
        <p:txBody>
          <a:bodyPr/>
          <a:lstStyle/>
          <a:p>
            <a:pPr algn="ctr" eaLnBrk="1" hangingPunct="1">
              <a:lnSpc>
                <a:spcPct val="80000"/>
              </a:lnSpc>
              <a:buFontTx/>
              <a:buNone/>
            </a:pPr>
            <a:endParaRPr lang="en-US" smtClean="0"/>
          </a:p>
          <a:p>
            <a:pPr algn="ctr" eaLnBrk="1" hangingPunct="1">
              <a:lnSpc>
                <a:spcPct val="80000"/>
              </a:lnSpc>
              <a:buFontTx/>
              <a:buNone/>
            </a:pPr>
            <a:r>
              <a:rPr lang="en-US" smtClean="0">
                <a:latin typeface="Tahoma" pitchFamily="34" charset="0"/>
              </a:rPr>
              <a:t>The entire process of Christian education is seen as a means used by the Holy Spirit to  bring the individual into fellowship with God, to develop a Christian mind in him and to train him in godly living so that he can fulfill Gods total purpose for his or her life personally and vocationally.</a:t>
            </a:r>
          </a:p>
          <a:p>
            <a:pPr algn="ctr" eaLnBrk="1" hangingPunct="1">
              <a:lnSpc>
                <a:spcPct val="75000"/>
              </a:lnSpc>
              <a:buFontTx/>
              <a:buNone/>
            </a:pPr>
            <a:endParaRPr lang="en-US" sz="2800" smtClean="0">
              <a:latin typeface="Tahoma"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Education that is Christian</a:t>
            </a:r>
          </a:p>
        </p:txBody>
      </p:sp>
      <p:sp>
        <p:nvSpPr>
          <p:cNvPr id="54275" name="Rectangle 3"/>
          <p:cNvSpPr>
            <a:spLocks noGrp="1" noChangeArrowheads="1"/>
          </p:cNvSpPr>
          <p:nvPr>
            <p:ph type="body" idx="1"/>
          </p:nvPr>
        </p:nvSpPr>
        <p:spPr>
          <a:xfrm>
            <a:off x="685800" y="1143000"/>
            <a:ext cx="7772400" cy="4953000"/>
          </a:xfrm>
        </p:spPr>
        <p:txBody>
          <a:bodyPr/>
          <a:lstStyle/>
          <a:p>
            <a:pPr algn="ctr" eaLnBrk="1" hangingPunct="1">
              <a:buFontTx/>
              <a:buNone/>
            </a:pPr>
            <a:r>
              <a:rPr lang="en-US" smtClean="0"/>
              <a:t>	</a:t>
            </a:r>
          </a:p>
        </p:txBody>
      </p:sp>
      <p:sp>
        <p:nvSpPr>
          <p:cNvPr id="54276" name="Text Box 4"/>
          <p:cNvSpPr txBox="1">
            <a:spLocks noChangeArrowheads="1"/>
          </p:cNvSpPr>
          <p:nvPr/>
        </p:nvSpPr>
        <p:spPr bwMode="auto">
          <a:xfrm>
            <a:off x="457200" y="2362200"/>
            <a:ext cx="8229600" cy="201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2800">
                <a:latin typeface="Tahoma" pitchFamily="34" charset="0"/>
              </a:rPr>
              <a:t>Aim toward a personal relationship with Christ by   every student and growing to maturity in Christ for the glory of God</a:t>
            </a:r>
          </a:p>
          <a:p>
            <a:pPr eaLnBrk="1" hangingPunct="1">
              <a:spcBef>
                <a:spcPct val="50000"/>
              </a:spcBef>
              <a:buFontTx/>
              <a:buChar char="•"/>
            </a:pPr>
            <a:endParaRPr lang="en-US" sz="2800">
              <a:latin typeface="Tahoma"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Education that is Christian</a:t>
            </a:r>
          </a:p>
        </p:txBody>
      </p:sp>
      <p:sp>
        <p:nvSpPr>
          <p:cNvPr id="55299" name="Rectangle 3"/>
          <p:cNvSpPr>
            <a:spLocks noGrp="1" noChangeArrowheads="1"/>
          </p:cNvSpPr>
          <p:nvPr>
            <p:ph type="body" idx="1"/>
          </p:nvPr>
        </p:nvSpPr>
        <p:spPr>
          <a:xfrm>
            <a:off x="152400" y="2362200"/>
            <a:ext cx="8458200" cy="4114800"/>
          </a:xfrm>
        </p:spPr>
        <p:txBody>
          <a:bodyPr/>
          <a:lstStyle/>
          <a:p>
            <a:pPr algn="ctr" eaLnBrk="1" hangingPunct="1">
              <a:buFontTx/>
              <a:buNone/>
            </a:pPr>
            <a:r>
              <a:rPr lang="en-US" smtClean="0"/>
              <a:t>	Intentionally focus on the learner/student</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Education that is Christian</a:t>
            </a:r>
          </a:p>
        </p:txBody>
      </p:sp>
      <p:sp>
        <p:nvSpPr>
          <p:cNvPr id="56323" name="Rectangle 3"/>
          <p:cNvSpPr>
            <a:spLocks noGrp="1" noChangeArrowheads="1"/>
          </p:cNvSpPr>
          <p:nvPr>
            <p:ph type="body" idx="1"/>
          </p:nvPr>
        </p:nvSpPr>
        <p:spPr>
          <a:xfrm>
            <a:off x="457200" y="2362200"/>
            <a:ext cx="7772400" cy="4114800"/>
          </a:xfrm>
        </p:spPr>
        <p:txBody>
          <a:bodyPr/>
          <a:lstStyle/>
          <a:p>
            <a:pPr algn="ctr" eaLnBrk="1" hangingPunct="1">
              <a:spcBef>
                <a:spcPct val="50000"/>
              </a:spcBef>
              <a:buSzTx/>
              <a:buFontTx/>
              <a:buNone/>
            </a:pPr>
            <a:r>
              <a:rPr lang="en-US" smtClean="0"/>
              <a:t>Improve the teacher and the         teaching process</a:t>
            </a:r>
          </a:p>
          <a:p>
            <a:pPr eaLnBrk="1" hangingPunct="1"/>
            <a:endParaRPr lang="en-US"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Education that is Christian</a:t>
            </a:r>
          </a:p>
        </p:txBody>
      </p:sp>
      <p:sp>
        <p:nvSpPr>
          <p:cNvPr id="57347" name="Rectangle 3"/>
          <p:cNvSpPr>
            <a:spLocks noGrp="1" noChangeArrowheads="1"/>
          </p:cNvSpPr>
          <p:nvPr>
            <p:ph type="body" idx="1"/>
          </p:nvPr>
        </p:nvSpPr>
        <p:spPr>
          <a:xfrm>
            <a:off x="533400" y="2362200"/>
            <a:ext cx="7772400" cy="4114800"/>
          </a:xfrm>
        </p:spPr>
        <p:txBody>
          <a:bodyPr/>
          <a:lstStyle/>
          <a:p>
            <a:pPr algn="ctr" eaLnBrk="1" hangingPunct="1">
              <a:spcBef>
                <a:spcPct val="50000"/>
              </a:spcBef>
              <a:buSzTx/>
              <a:buFontTx/>
              <a:buNone/>
            </a:pPr>
            <a:r>
              <a:rPr lang="en-US" smtClean="0"/>
              <a:t>	</a:t>
            </a:r>
            <a:r>
              <a:rPr lang="en-US" smtClean="0">
                <a:latin typeface="Tahoma" pitchFamily="34" charset="0"/>
              </a:rPr>
              <a:t>Keep the ultimate goal of a personal relationship with Christ in focus for each student to become like Jesus</a:t>
            </a:r>
          </a:p>
          <a:p>
            <a:pPr eaLnBrk="1" hangingPunct="1"/>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Education that is Christian</a:t>
            </a:r>
          </a:p>
        </p:txBody>
      </p:sp>
      <p:sp>
        <p:nvSpPr>
          <p:cNvPr id="58371" name="Rectangle 3"/>
          <p:cNvSpPr>
            <a:spLocks noGrp="1" noChangeArrowheads="1"/>
          </p:cNvSpPr>
          <p:nvPr>
            <p:ph type="body" idx="1"/>
          </p:nvPr>
        </p:nvSpPr>
        <p:spPr/>
        <p:txBody>
          <a:bodyPr/>
          <a:lstStyle/>
          <a:p>
            <a:pPr algn="ctr" eaLnBrk="1" hangingPunct="1">
              <a:buFontTx/>
              <a:buNone/>
            </a:pPr>
            <a:r>
              <a:rPr lang="en-US" smtClean="0"/>
              <a:t>	</a:t>
            </a:r>
            <a:r>
              <a:rPr lang="en-US" smtClean="0">
                <a:latin typeface="Times New Roman" pitchFamily="18" charset="0"/>
              </a:rPr>
              <a:t>Thank you for participating in this    National Christian Education/Sunday School web training event!</a:t>
            </a:r>
          </a:p>
          <a:p>
            <a:pPr eaLnBrk="1" hangingPunct="1">
              <a:buFontTx/>
              <a:buNone/>
            </a:pPr>
            <a:r>
              <a:rPr lang="en-US" smtClean="0"/>
              <a:t>	</a:t>
            </a:r>
          </a:p>
          <a:p>
            <a:pPr algn="ctr" eaLnBrk="1" hangingPunct="1">
              <a:buFontTx/>
              <a:buNone/>
            </a:pPr>
            <a:r>
              <a:rPr lang="en-US" smtClean="0">
                <a:latin typeface="Times New Roman" pitchFamily="18" charset="0"/>
              </a:rPr>
              <a:t>	Check out our web site @</a:t>
            </a:r>
          </a:p>
          <a:p>
            <a:pPr lvl="1" algn="ctr" eaLnBrk="1" hangingPunct="1">
              <a:buFont typeface="Wingdings" pitchFamily="2" charset="2"/>
              <a:buNone/>
            </a:pPr>
            <a:r>
              <a:rPr lang="en-US" smtClean="0">
                <a:latin typeface="Times New Roman" pitchFamily="18" charset="0"/>
                <a:hlinkClick r:id="rId2"/>
              </a:rPr>
              <a:t>www.sundayschool.ag.org</a:t>
            </a:r>
            <a:r>
              <a:rPr lang="en-US" smtClean="0">
                <a:latin typeface="Times New Roman" pitchFamily="18" charset="0"/>
              </a:rPr>
              <a:t> </a:t>
            </a:r>
          </a:p>
          <a:p>
            <a:pPr lvl="1" algn="ctr" eaLnBrk="1" hangingPunct="1">
              <a:buFont typeface="Wingdings" pitchFamily="2" charset="2"/>
              <a:buNone/>
            </a:pPr>
            <a:r>
              <a:rPr lang="en-US" smtClean="0">
                <a:latin typeface="Times New Roman" pitchFamily="18" charset="0"/>
              </a:rPr>
              <a:t>for additional future training events.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Romans 12:2</a:t>
            </a:r>
          </a:p>
        </p:txBody>
      </p:sp>
      <p:sp>
        <p:nvSpPr>
          <p:cNvPr id="8195" name="Rectangle 3"/>
          <p:cNvSpPr>
            <a:spLocks noGrp="1" noChangeArrowheads="1"/>
          </p:cNvSpPr>
          <p:nvPr>
            <p:ph type="body" idx="1"/>
          </p:nvPr>
        </p:nvSpPr>
        <p:spPr>
          <a:xfrm>
            <a:off x="533400" y="2362200"/>
            <a:ext cx="7772400" cy="4114800"/>
          </a:xfrm>
        </p:spPr>
        <p:txBody>
          <a:bodyPr/>
          <a:lstStyle/>
          <a:p>
            <a:pPr algn="ctr" eaLnBrk="1" hangingPunct="1">
              <a:buFont typeface="Symbol" pitchFamily="18" charset="2"/>
              <a:buNone/>
            </a:pPr>
            <a:r>
              <a:rPr lang="en-US" smtClean="0"/>
              <a:t>	</a:t>
            </a:r>
            <a:r>
              <a:rPr lang="en-US" smtClean="0">
                <a:latin typeface="Tahoma" pitchFamily="34" charset="0"/>
              </a:rPr>
              <a:t>“Do not conform any longer to the pattern of this world, but be transformed by the renewing of your mind. Then you will be able to test and approve what God's will is — his good, pleasing and perfect will” </a:t>
            </a:r>
            <a:r>
              <a:rPr lang="en-US" sz="2000" smtClean="0">
                <a:latin typeface="Tahoma" pitchFamily="34" charset="0"/>
              </a:rPr>
              <a:t>(NIV).</a:t>
            </a:r>
            <a:r>
              <a:rPr lang="en-US" smtClean="0">
                <a:latin typeface="Tahoma" pitchFamily="34" charset="0"/>
              </a:rPr>
              <a:t> </a:t>
            </a:r>
          </a:p>
          <a:p>
            <a:pPr algn="ctr" eaLnBrk="1" hangingPunct="1">
              <a:buFontTx/>
              <a:buChar char="•"/>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9219" name="Rectangle 3"/>
          <p:cNvSpPr>
            <a:spLocks noGrp="1" noChangeArrowheads="1"/>
          </p:cNvSpPr>
          <p:nvPr>
            <p:ph type="body" idx="1"/>
          </p:nvPr>
        </p:nvSpPr>
        <p:spPr>
          <a:xfrm>
            <a:off x="533400" y="2514600"/>
            <a:ext cx="7772400" cy="4267200"/>
          </a:xfrm>
        </p:spPr>
        <p:txBody>
          <a:bodyPr/>
          <a:lstStyle/>
          <a:p>
            <a:pPr algn="ctr" eaLnBrk="1" hangingPunct="1">
              <a:lnSpc>
                <a:spcPct val="75000"/>
              </a:lnSpc>
              <a:buFontTx/>
              <a:buNone/>
            </a:pPr>
            <a:r>
              <a:rPr lang="en-US" smtClean="0">
                <a:latin typeface="Tahoma" pitchFamily="34" charset="0"/>
              </a:rPr>
              <a:t>	Teach students who they are and what they are intended to become in the  plan of God.</a:t>
            </a:r>
          </a:p>
          <a:p>
            <a:pPr algn="ctr" eaLnBrk="1" hangingPunct="1"/>
            <a:endParaRPr lang="en-US" sz="1200" smtClean="0">
              <a:latin typeface="Tahoma" pitchFamily="34" charset="0"/>
            </a:endParaRPr>
          </a:p>
          <a:p>
            <a:pPr eaLnBrk="1" hangingPunct="1">
              <a:lnSpc>
                <a:spcPct val="75000"/>
              </a:lnSpc>
            </a:pPr>
            <a:endParaRPr lang="en-US" sz="1200" smtClean="0">
              <a:latin typeface="Tahoma" pitchFamily="34" charset="0"/>
            </a:endParaRPr>
          </a:p>
          <a:p>
            <a:pPr eaLnBrk="1" hangingPunct="1"/>
            <a:endParaRPr lang="en-US" smtClean="0">
              <a:latin typeface="Tahoma" pitchFamily="34" charset="0"/>
            </a:endParaRP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0243" name="Rectangle 3"/>
          <p:cNvSpPr>
            <a:spLocks noGrp="1" noChangeArrowheads="1"/>
          </p:cNvSpPr>
          <p:nvPr>
            <p:ph type="body" idx="1"/>
          </p:nvPr>
        </p:nvSpPr>
        <p:spPr>
          <a:xfrm>
            <a:off x="381000" y="2514600"/>
            <a:ext cx="7391400" cy="1219200"/>
          </a:xfrm>
        </p:spPr>
        <p:txBody>
          <a:bodyPr/>
          <a:lstStyle/>
          <a:p>
            <a:pPr lvl="1" algn="ctr" eaLnBrk="1" hangingPunct="1">
              <a:lnSpc>
                <a:spcPct val="75000"/>
              </a:lnSpc>
              <a:buFont typeface="Wingdings" pitchFamily="2" charset="2"/>
              <a:buNone/>
            </a:pPr>
            <a:r>
              <a:rPr lang="en-US" sz="3200" smtClean="0">
                <a:latin typeface="Tahoma" pitchFamily="34" charset="0"/>
              </a:rPr>
              <a:t>The student is to become like Christ in attitude, beliefs, and behavior. </a:t>
            </a:r>
          </a:p>
          <a:p>
            <a:pPr eaLnBrk="1" hangingPunct="1">
              <a:buFontTx/>
              <a:buNone/>
            </a:pPr>
            <a:endParaRPr lang="en-US" smtClean="0">
              <a:latin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533400"/>
            <a:ext cx="7772400" cy="701675"/>
          </a:xfrm>
        </p:spPr>
        <p:txBody>
          <a:bodyPr/>
          <a:lstStyle/>
          <a:p>
            <a:pPr eaLnBrk="1" hangingPunct="1"/>
            <a:r>
              <a:rPr lang="en-US" sz="4000" b="1" smtClean="0">
                <a:solidFill>
                  <a:schemeClr val="tx1"/>
                </a:solidFill>
                <a:latin typeface="Maiandra GD" pitchFamily="34" charset="0"/>
              </a:rPr>
              <a:t>Purpose of Christian Education</a:t>
            </a:r>
          </a:p>
        </p:txBody>
      </p:sp>
      <p:sp>
        <p:nvSpPr>
          <p:cNvPr id="11267" name="Rectangle 3"/>
          <p:cNvSpPr>
            <a:spLocks noGrp="1" noChangeArrowheads="1"/>
          </p:cNvSpPr>
          <p:nvPr>
            <p:ph type="body" idx="1"/>
          </p:nvPr>
        </p:nvSpPr>
        <p:spPr>
          <a:xfrm>
            <a:off x="533400" y="2514600"/>
            <a:ext cx="7772400" cy="1676400"/>
          </a:xfrm>
        </p:spPr>
        <p:txBody>
          <a:bodyPr/>
          <a:lstStyle/>
          <a:p>
            <a:pPr algn="ctr" eaLnBrk="1" hangingPunct="1">
              <a:lnSpc>
                <a:spcPct val="75000"/>
              </a:lnSpc>
              <a:buFontTx/>
              <a:buNone/>
            </a:pPr>
            <a:r>
              <a:rPr lang="en-US" smtClean="0">
                <a:latin typeface="Tahoma" pitchFamily="34" charset="0"/>
              </a:rPr>
              <a:t>	Aim of education that is Christian is to develop biblical character in the lives of the students (virtue).</a:t>
            </a:r>
          </a:p>
          <a:p>
            <a:pPr eaLnBrk="1" hangingPunct="1">
              <a:buFontTx/>
              <a:buNone/>
            </a:pP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Blitz">
  <a:themeElements>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Network Blitz">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Network Blitz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Network Blitz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Network Blitz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Network Blitz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Network Blitz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Designs\Network Blitz.pot</Template>
  <TotalTime>1711</TotalTime>
  <Words>691</Words>
  <Application>Microsoft Office PowerPoint</Application>
  <PresentationFormat>On-screen Show (4:3)</PresentationFormat>
  <Paragraphs>186</Paragraphs>
  <Slides>55</Slides>
  <Notes>0</Notes>
  <HiddenSlides>4</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5" baseType="lpstr">
      <vt:lpstr>Times New Roman</vt:lpstr>
      <vt:lpstr>Arial</vt:lpstr>
      <vt:lpstr>Arial Black</vt:lpstr>
      <vt:lpstr>Wingdings</vt:lpstr>
      <vt:lpstr>Maiandra GD</vt:lpstr>
      <vt:lpstr>Tahoma</vt:lpstr>
      <vt:lpstr>Symbol</vt:lpstr>
      <vt:lpstr>Monotype Sorts</vt:lpstr>
      <vt:lpstr>Network Blitz</vt:lpstr>
      <vt:lpstr>Microsoft Clip Gallery</vt:lpstr>
      <vt:lpstr>EDUCATION  THAT IS CHRISTIAN</vt:lpstr>
      <vt:lpstr>Objectives </vt:lpstr>
      <vt:lpstr>Foundational Scriptures</vt:lpstr>
      <vt:lpstr>Genesis 1:26-27</vt:lpstr>
      <vt:lpstr>Luke 6:40</vt:lpstr>
      <vt:lpstr>Romans 12:2</vt:lpstr>
      <vt:lpstr>Purpose of Christian Education</vt:lpstr>
      <vt:lpstr>Purpose of Christian Education</vt:lpstr>
      <vt:lpstr>Purpose of Christian Education</vt:lpstr>
      <vt:lpstr>Purpose of Christian Education</vt:lpstr>
      <vt:lpstr>Purpose of Christian Education</vt:lpstr>
      <vt:lpstr>Purpose of Christian Education</vt:lpstr>
      <vt:lpstr>Dr. Paul A. Kienel</vt:lpstr>
      <vt:lpstr>Purpose of Christian Education</vt:lpstr>
      <vt:lpstr>Purpose of Christian Education</vt:lpstr>
      <vt:lpstr>Purpose of Christian Education</vt:lpstr>
      <vt:lpstr>Values of Christian Education</vt:lpstr>
      <vt:lpstr>Ephesians 4:13-15</vt:lpstr>
      <vt:lpstr>PowerPoint Presentation</vt:lpstr>
      <vt:lpstr>Who is Responsible for the Education of an Individual?</vt:lpstr>
      <vt:lpstr>Who is Responsible for the Education of an Individual</vt:lpstr>
      <vt:lpstr>Who is Responsible for the Education of an Individual</vt:lpstr>
      <vt:lpstr>Focus On The Learner</vt:lpstr>
      <vt:lpstr>Focus On The Learner</vt:lpstr>
      <vt:lpstr>Focus On The Learner</vt:lpstr>
      <vt:lpstr>Focus On The Learner</vt:lpstr>
      <vt:lpstr>Focus On The Learner</vt:lpstr>
      <vt:lpstr>The Student Will Be  Like His Teacher</vt:lpstr>
      <vt:lpstr>The Student Will Be  Like His Teacher</vt:lpstr>
      <vt:lpstr>The Student Will Be  Like His Teacher</vt:lpstr>
      <vt:lpstr>Just A Thought</vt:lpstr>
      <vt:lpstr>Just A Thought</vt:lpstr>
      <vt:lpstr>Process of Teaching</vt:lpstr>
      <vt:lpstr>Process Of Teaching</vt:lpstr>
      <vt:lpstr>Process Of Teaching</vt:lpstr>
      <vt:lpstr>PowerPoint Presentation</vt:lpstr>
      <vt:lpstr>Role of the Teacher</vt:lpstr>
      <vt:lpstr>Role of the Teacher</vt:lpstr>
      <vt:lpstr>Role of the Teacher</vt:lpstr>
      <vt:lpstr>Role of the Teacher</vt:lpstr>
      <vt:lpstr>Teachers... </vt:lpstr>
      <vt:lpstr>Ways to Improve Your Teaching</vt:lpstr>
      <vt:lpstr>Ways to Improve Your Teaching</vt:lpstr>
      <vt:lpstr>Goals of Christian Education</vt:lpstr>
      <vt:lpstr>Goals of Christian Education</vt:lpstr>
      <vt:lpstr>        Purpose of Curriculum in   Christian Education</vt:lpstr>
      <vt:lpstr>Purpose of Curriculum in Christian Education</vt:lpstr>
      <vt:lpstr>Goal of Curriculum</vt:lpstr>
      <vt:lpstr>Goal of Curriculum</vt:lpstr>
      <vt:lpstr>Education that is Christian Will Recognize the Ultimate Goal in Growing True Disciples</vt:lpstr>
      <vt:lpstr>Education that is Christian</vt:lpstr>
      <vt:lpstr>Education that is Christian</vt:lpstr>
      <vt:lpstr>Education that is Christian</vt:lpstr>
      <vt:lpstr>Education that is Christian</vt:lpstr>
      <vt:lpstr>Education that is Christian</vt:lpstr>
    </vt:vector>
  </TitlesOfParts>
  <Company>General Council of the A/G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THAT IS CHRISTIAN</dc:title>
  <dc:creator>dsatterfield</dc:creator>
  <cp:lastModifiedBy>Teacher E-Solutions</cp:lastModifiedBy>
  <cp:revision>281</cp:revision>
  <dcterms:created xsi:type="dcterms:W3CDTF">2002-02-21T17:51:13Z</dcterms:created>
  <dcterms:modified xsi:type="dcterms:W3CDTF">2019-01-15T07:27:27Z</dcterms:modified>
</cp:coreProperties>
</file>