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4" r:id="rId9"/>
    <p:sldId id="265" r:id="rId10"/>
    <p:sldId id="269" r:id="rId11"/>
    <p:sldId id="268" r:id="rId12"/>
    <p:sldId id="271" r:id="rId13"/>
    <p:sldId id="272" r:id="rId14"/>
  </p:sldIdLst>
  <p:sldSz cx="9144000" cy="6858000" type="screen4x3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Tahoma" pitchFamily="34" charset="0"/>
      <p:regular r:id="rId19"/>
      <p:bold r:id="rId20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3429000"/>
            <a:ext cx="64008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b"/>
          <a:lstStyle>
            <a:lvl1pPr>
              <a:defRPr b="1">
                <a:solidFill>
                  <a:srgbClr val="B6EAFA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6400800" cy="11430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BDE85-B290-40AF-8DB3-879D19815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91446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39DB-20E8-477F-B611-B379962FC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21231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64BE-EC00-4A52-8793-0199A2315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98070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1EB3-55E4-4D65-9872-2000ED6B4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30954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23C3-9E59-4C12-93F1-AB4BA1EF3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84873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4656-2371-494C-B135-70A40AC10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92463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D5AD-A401-4117-A82D-D0CC004978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28904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8D941-1FBA-4CD3-83D6-C22C8DD08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13814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5FDD-0BAD-48F1-A15A-A40C58250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48687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3D55D-3613-42C3-AE6F-6C8B8B2A7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94465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B0CB-EB04-4445-8B96-96194E98C3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40967"/>
      </p:ext>
    </p:extLst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3F315A-39B3-4762-A6AE-D9A086E5A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3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animationfactor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The Christmas Story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1052513"/>
            <a:ext cx="5976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star led them all the way to Bethlehem.</a:t>
            </a:r>
          </a:p>
        </p:txBody>
      </p:sp>
      <p:pic>
        <p:nvPicPr>
          <p:cNvPr id="20483" name="Picture 3" descr="animated-large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190658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2997200"/>
            <a:ext cx="8675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wise men thought the baby would be in King Herod’s palace, so they went there first.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5876925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Herod was curious about this new king and asked the wise men to let them know where he was.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325361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625"/>
            <a:ext cx="40068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3292566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2425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3291817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46575"/>
            <a:ext cx="27368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3241011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29225"/>
            <a:ext cx="2663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11188" y="0"/>
            <a:ext cx="8137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wise men presented Baby Jesus with gifts of gold, frankincence and myrrh.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47813" y="1052513"/>
            <a:ext cx="6264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That night, in their dreams, an angel warned them not to tell King Herod where Jesus was.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27088" y="2205038"/>
            <a:ext cx="7559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When they awoke, they left for home and never returned to Herod’s Palace.</a:t>
            </a:r>
          </a:p>
        </p:txBody>
      </p:sp>
      <p:pic>
        <p:nvPicPr>
          <p:cNvPr id="13321" name="Picture 13" descr="christmas_stars_sparkling_l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 descr="christmas_stars_sparkling_l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325526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143250"/>
            <a:ext cx="2971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Soon afterwards, Joseph also had a dream.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71550" y="1628775"/>
            <a:ext cx="7345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An angel told him to take Mary and the baby away to Egypt as Herod wanted to kill Baby Jesus.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00113" y="404813"/>
            <a:ext cx="7488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In his search for the Baby Jesus, Herod ordered that all baby boys in Bethlehem be killed.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1188" y="1628775"/>
            <a:ext cx="792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But Joseph had made sure his new family were safe. He had already left Bethlehem and travelled to Egypt.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6" grpId="1"/>
      <p:bldP spid="25607" grpId="0"/>
      <p:bldP spid="25607" grpId="1"/>
      <p:bldP spid="25609" grpId="0"/>
      <p:bldP spid="256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325286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71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331913" y="5084763"/>
            <a:ext cx="6265862" cy="879475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Animations and animated images available from </a:t>
            </a:r>
            <a:r>
              <a:rPr lang="en-GB">
                <a:hlinkClick r:id="rId4"/>
              </a:rPr>
              <a:t>www.animationfactory.com</a:t>
            </a:r>
            <a:r>
              <a:rPr lang="en-GB"/>
              <a:t> </a:t>
            </a:r>
          </a:p>
        </p:txBody>
      </p:sp>
      <p:pic>
        <p:nvPicPr>
          <p:cNvPr id="15364" name="Picture 6" descr="Imag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493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colour logo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196975"/>
            <a:ext cx="30241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763713" y="692150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Presentation produced by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0"/>
            <a:ext cx="720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 long time ago, in a town called Nazareth, lived a young woman called Mary.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8893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One day she was visited by an angel named Gabriel.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64163" y="1989138"/>
            <a:ext cx="37798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Gabriel told Mary that she was going to have a baby. The baby would be God’s son.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787900" y="4437063"/>
            <a:ext cx="4356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Gabriel said that God wanted her to call the baby Jesus.</a:t>
            </a:r>
          </a:p>
        </p:txBody>
      </p:sp>
      <p:pic>
        <p:nvPicPr>
          <p:cNvPr id="7178" name="Picture 10" descr="329266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292600"/>
            <a:ext cx="1676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Freeform 12"/>
          <p:cNvSpPr>
            <a:spLocks/>
          </p:cNvSpPr>
          <p:nvPr/>
        </p:nvSpPr>
        <p:spPr bwMode="auto">
          <a:xfrm>
            <a:off x="4067175" y="5157788"/>
            <a:ext cx="5006975" cy="1627187"/>
          </a:xfrm>
          <a:custGeom>
            <a:avLst/>
            <a:gdLst>
              <a:gd name="T0" fmla="*/ 3243263 w 3154"/>
              <a:gd name="T1" fmla="*/ 344487 h 1025"/>
              <a:gd name="T2" fmla="*/ 3062288 w 3154"/>
              <a:gd name="T3" fmla="*/ 215900 h 1025"/>
              <a:gd name="T4" fmla="*/ 2908300 w 3154"/>
              <a:gd name="T5" fmla="*/ 125412 h 1025"/>
              <a:gd name="T6" fmla="*/ 2779713 w 3154"/>
              <a:gd name="T7" fmla="*/ 100012 h 1025"/>
              <a:gd name="T8" fmla="*/ 2276475 w 3154"/>
              <a:gd name="T9" fmla="*/ 177800 h 1025"/>
              <a:gd name="T10" fmla="*/ 2225675 w 3154"/>
              <a:gd name="T11" fmla="*/ 563562 h 1025"/>
              <a:gd name="T12" fmla="*/ 331788 w 3154"/>
              <a:gd name="T13" fmla="*/ 576262 h 1025"/>
              <a:gd name="T14" fmla="*/ 139700 w 3154"/>
              <a:gd name="T15" fmla="*/ 641350 h 1025"/>
              <a:gd name="T16" fmla="*/ 11113 w 3154"/>
              <a:gd name="T17" fmla="*/ 820737 h 1025"/>
              <a:gd name="T18" fmla="*/ 293688 w 3154"/>
              <a:gd name="T19" fmla="*/ 1439862 h 1025"/>
              <a:gd name="T20" fmla="*/ 2792413 w 3154"/>
              <a:gd name="T21" fmla="*/ 1427162 h 1025"/>
              <a:gd name="T22" fmla="*/ 3321050 w 3154"/>
              <a:gd name="T23" fmla="*/ 1490662 h 1025"/>
              <a:gd name="T24" fmla="*/ 3835400 w 3154"/>
              <a:gd name="T25" fmla="*/ 1593850 h 1025"/>
              <a:gd name="T26" fmla="*/ 4092575 w 3154"/>
              <a:gd name="T27" fmla="*/ 1606550 h 1025"/>
              <a:gd name="T28" fmla="*/ 4105275 w 3154"/>
              <a:gd name="T29" fmla="*/ 1271587 h 1025"/>
              <a:gd name="T30" fmla="*/ 4079875 w 3154"/>
              <a:gd name="T31" fmla="*/ 1195387 h 1025"/>
              <a:gd name="T32" fmla="*/ 4376738 w 3154"/>
              <a:gd name="T33" fmla="*/ 1181100 h 1025"/>
              <a:gd name="T34" fmla="*/ 4814888 w 3154"/>
              <a:gd name="T35" fmla="*/ 1168400 h 1025"/>
              <a:gd name="T36" fmla="*/ 4903788 w 3154"/>
              <a:gd name="T37" fmla="*/ 1065212 h 1025"/>
              <a:gd name="T38" fmla="*/ 4968875 w 3154"/>
              <a:gd name="T39" fmla="*/ 1001712 h 1025"/>
              <a:gd name="T40" fmla="*/ 4994275 w 3154"/>
              <a:gd name="T41" fmla="*/ 923925 h 1025"/>
              <a:gd name="T42" fmla="*/ 5006975 w 3154"/>
              <a:gd name="T43" fmla="*/ 885825 h 1025"/>
              <a:gd name="T44" fmla="*/ 4903788 w 3154"/>
              <a:gd name="T45" fmla="*/ 654050 h 1025"/>
              <a:gd name="T46" fmla="*/ 3822700 w 3154"/>
              <a:gd name="T47" fmla="*/ 447675 h 1025"/>
              <a:gd name="T48" fmla="*/ 3422650 w 3154"/>
              <a:gd name="T49" fmla="*/ 409575 h 1025"/>
              <a:gd name="T50" fmla="*/ 3294063 w 3154"/>
              <a:gd name="T51" fmla="*/ 369887 h 1025"/>
              <a:gd name="T52" fmla="*/ 3243263 w 3154"/>
              <a:gd name="T53" fmla="*/ 344487 h 10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154" h="1025">
                <a:moveTo>
                  <a:pt x="2043" y="217"/>
                </a:moveTo>
                <a:cubicBezTo>
                  <a:pt x="2023" y="158"/>
                  <a:pt x="1987" y="150"/>
                  <a:pt x="1929" y="136"/>
                </a:cubicBezTo>
                <a:cubicBezTo>
                  <a:pt x="1903" y="110"/>
                  <a:pt x="1869" y="87"/>
                  <a:pt x="1832" y="79"/>
                </a:cubicBezTo>
                <a:cubicBezTo>
                  <a:pt x="1805" y="73"/>
                  <a:pt x="1751" y="63"/>
                  <a:pt x="1751" y="63"/>
                </a:cubicBezTo>
                <a:cubicBezTo>
                  <a:pt x="1687" y="65"/>
                  <a:pt x="1474" y="0"/>
                  <a:pt x="1434" y="112"/>
                </a:cubicBezTo>
                <a:cubicBezTo>
                  <a:pt x="1438" y="155"/>
                  <a:pt x="1493" y="354"/>
                  <a:pt x="1402" y="355"/>
                </a:cubicBezTo>
                <a:cubicBezTo>
                  <a:pt x="1004" y="360"/>
                  <a:pt x="607" y="360"/>
                  <a:pt x="209" y="363"/>
                </a:cubicBezTo>
                <a:cubicBezTo>
                  <a:pt x="169" y="376"/>
                  <a:pt x="128" y="391"/>
                  <a:pt x="88" y="404"/>
                </a:cubicBezTo>
                <a:cubicBezTo>
                  <a:pt x="55" y="436"/>
                  <a:pt x="22" y="473"/>
                  <a:pt x="7" y="517"/>
                </a:cubicBezTo>
                <a:cubicBezTo>
                  <a:pt x="14" y="685"/>
                  <a:pt x="0" y="845"/>
                  <a:pt x="185" y="907"/>
                </a:cubicBezTo>
                <a:cubicBezTo>
                  <a:pt x="712" y="900"/>
                  <a:pt x="1232" y="892"/>
                  <a:pt x="1759" y="899"/>
                </a:cubicBezTo>
                <a:cubicBezTo>
                  <a:pt x="1870" y="908"/>
                  <a:pt x="1982" y="921"/>
                  <a:pt x="2092" y="939"/>
                </a:cubicBezTo>
                <a:cubicBezTo>
                  <a:pt x="2201" y="957"/>
                  <a:pt x="2305" y="990"/>
                  <a:pt x="2416" y="1004"/>
                </a:cubicBezTo>
                <a:cubicBezTo>
                  <a:pt x="2479" y="1025"/>
                  <a:pt x="2499" y="1018"/>
                  <a:pt x="2578" y="1012"/>
                </a:cubicBezTo>
                <a:cubicBezTo>
                  <a:pt x="2593" y="921"/>
                  <a:pt x="2602" y="923"/>
                  <a:pt x="2586" y="801"/>
                </a:cubicBezTo>
                <a:cubicBezTo>
                  <a:pt x="2584" y="784"/>
                  <a:pt x="2570" y="753"/>
                  <a:pt x="2570" y="753"/>
                </a:cubicBezTo>
                <a:cubicBezTo>
                  <a:pt x="2617" y="703"/>
                  <a:pt x="2696" y="735"/>
                  <a:pt x="2757" y="744"/>
                </a:cubicBezTo>
                <a:cubicBezTo>
                  <a:pt x="2849" y="741"/>
                  <a:pt x="2941" y="743"/>
                  <a:pt x="3033" y="736"/>
                </a:cubicBezTo>
                <a:cubicBezTo>
                  <a:pt x="3058" y="734"/>
                  <a:pt x="3082" y="678"/>
                  <a:pt x="3089" y="671"/>
                </a:cubicBezTo>
                <a:cubicBezTo>
                  <a:pt x="3103" y="658"/>
                  <a:pt x="3130" y="631"/>
                  <a:pt x="3130" y="631"/>
                </a:cubicBezTo>
                <a:cubicBezTo>
                  <a:pt x="3135" y="615"/>
                  <a:pt x="3141" y="598"/>
                  <a:pt x="3146" y="582"/>
                </a:cubicBezTo>
                <a:cubicBezTo>
                  <a:pt x="3149" y="574"/>
                  <a:pt x="3154" y="558"/>
                  <a:pt x="3154" y="558"/>
                </a:cubicBezTo>
                <a:cubicBezTo>
                  <a:pt x="3147" y="490"/>
                  <a:pt x="3146" y="449"/>
                  <a:pt x="3089" y="412"/>
                </a:cubicBezTo>
                <a:cubicBezTo>
                  <a:pt x="2974" y="233"/>
                  <a:pt x="2520" y="284"/>
                  <a:pt x="2408" y="282"/>
                </a:cubicBezTo>
                <a:cubicBezTo>
                  <a:pt x="2199" y="264"/>
                  <a:pt x="2283" y="274"/>
                  <a:pt x="2156" y="258"/>
                </a:cubicBezTo>
                <a:cubicBezTo>
                  <a:pt x="2128" y="251"/>
                  <a:pt x="2102" y="242"/>
                  <a:pt x="2075" y="233"/>
                </a:cubicBezTo>
                <a:cubicBezTo>
                  <a:pt x="2049" y="216"/>
                  <a:pt x="2061" y="217"/>
                  <a:pt x="2043" y="217"/>
                </a:cubicBezTo>
                <a:close/>
              </a:path>
            </a:pathLst>
          </a:custGeom>
          <a:solidFill>
            <a:srgbClr val="5789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1" name="Picture 13" descr="329472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46196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77" grpId="0"/>
      <p:bldP spid="7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327898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852738"/>
            <a:ext cx="2476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19250" y="260350"/>
            <a:ext cx="561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Mary was engaged to a carpenter called Joseph.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95513" y="1773238"/>
            <a:ext cx="4752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Mary told Joseph what Gabriel had told her.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6035675"/>
            <a:ext cx="7850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Joseph and Mary got married and prepared for the arrival of the special baby.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29235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700" y="2636838"/>
            <a:ext cx="3333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57610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When it was time for the baby to arrive Mary and Joseph travelled to Bethlehem.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16013" y="2924175"/>
            <a:ext cx="4968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Joseph was from Bethlehem and they needed to go there to pay taxes.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27313" y="1844675"/>
            <a:ext cx="6192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It was a long journey so Mary rode on a donkey.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58017E-6 C 0.00659 0.00949 0.01701 0.0081 0.02534 0.0132 C 0.04114 0.02293 0.03125 0.01899 0.04236 0.0227 C 0.04375 0.02386 0.04496 0.02548 0.04652 0.02641 C 0.04791 0.02734 0.04948 0.0271 0.05069 0.02826 C 0.05243 0.02965 0.05329 0.03243 0.05503 0.03382 C 0.05798 0.03637 0.0618 0.03707 0.06475 0.03962 C 0.06684 0.04124 0.0684 0.04355 0.07048 0.04518 C 0.08819 0.05815 0.0677 0.04031 0.08316 0.05282 C 0.09079 0.05908 0.09722 0.06788 0.10573 0.07159 C 0.10711 0.07275 0.10833 0.07437 0.10989 0.0753 C 0.11128 0.07622 0.11284 0.07599 0.11406 0.07715 C 0.121 0.08317 0.11788 0.08549 0.12673 0.0885 C 0.13177 0.09453 0.13888 0.10264 0.14513 0.10542 C 0.15503 0.11422 0.15017 0.11167 0.1592 0.11468 C 0.16753 0.12233 0.16927 0.12349 0.17882 0.12604 C 0.18507 0.13137 0.18698 0.13971 0.19444 0.14295 C 0.2 0.14851 0.20555 0.15477 0.21128 0.15987 C 0.2177 0.17307 0.21406 0.16867 0.22118 0.17493 C 0.22639 0.18535 0.22083 0.17632 0.22968 0.18419 C 0.23333 0.18744 0.23211 0.18952 0.23524 0.19369 C 0.23732 0.19647 0.23975 0.19902 0.24236 0.20111 C 0.24982 0.20713 0.26076 0.20898 0.26909 0.21246 C 0.2743 0.21709 0.27552 0.21987 0.28177 0.22196 C 0.28645 0.24096 0.30798 0.24629 0.32118 0.24629 " pathEditMode="relative" ptsTypes="ffffffffffffffffffffffffA">
                                      <p:cBhvr>
                                        <p:cTn id="1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29235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063" y="4076700"/>
            <a:ext cx="33337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7775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Bethlehem was very busy and Joseph and Mary could not find a place to stay.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35375" y="5589588"/>
            <a:ext cx="518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Eventually an innkeeper found them a place to rest in his stable.</a:t>
            </a:r>
          </a:p>
        </p:txBody>
      </p:sp>
      <p:pic>
        <p:nvPicPr>
          <p:cNvPr id="7173" name="Picture 5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5654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38647E-6 L 1.46458 7.38647E-6 " pathEditMode="relative" ptsTypes="AA">
                                      <p:cBhvr>
                                        <p:cTn id="12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3292566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771775" y="2133600"/>
            <a:ext cx="4032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It was in this stable that the Baby Jesus was born.</a:t>
            </a:r>
          </a:p>
        </p:txBody>
      </p:sp>
      <p:pic>
        <p:nvPicPr>
          <p:cNvPr id="8196" name="Picture 5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hristmas_stars_sparkling_l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29181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975" y="2924175"/>
            <a:ext cx="33337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3291856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33825"/>
            <a:ext cx="3333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3276557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9850" y="0"/>
            <a:ext cx="27241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476375" y="620713"/>
            <a:ext cx="5111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At the same time some shepherds were sitting on a hillside watching their sheep.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627313" y="2205038"/>
            <a:ext cx="4105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An angel appeared in the sky. She told them not to be afraid.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427538" y="3789363"/>
            <a:ext cx="3960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angel told them that the Son of God had been born in Bethlehem.</a:t>
            </a:r>
          </a:p>
        </p:txBody>
      </p:sp>
      <p:pic>
        <p:nvPicPr>
          <p:cNvPr id="9224" name="Picture 14" descr="christmas_stars_sparkling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christmas_stars_sparkling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christmas_stars_sparkling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7" descr="christmas_stars_sparkling_l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3291887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00" y="38608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2420938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 shepherds walked to Bethlehem to see this special baby.</a:t>
            </a:r>
          </a:p>
        </p:txBody>
      </p:sp>
      <p:pic>
        <p:nvPicPr>
          <p:cNvPr id="17415" name="Picture 7" descr="animated-large-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9065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19277E-6 L 1.47256 8.19277E-6 " pathEditMode="relative" ptsTypes="AA">
                                      <p:cBhvr>
                                        <p:cTn id="12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imated-large-sta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9065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325338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0"/>
            <a:ext cx="3352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518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Far away in the East three wise men saw a very bright star.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84663" y="5084763"/>
            <a:ext cx="4248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They knew it meant that a new King had been born and followed the star to find him.</a:t>
            </a: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theme/theme1.xml><?xml version="1.0" encoding="utf-8"?>
<a:theme xmlns:a="http://schemas.openxmlformats.org/drawingml/2006/main" name="bethlehem_prayers">
  <a:themeElements>
    <a:clrScheme name="bethlehem_prayer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thlehem_prayer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ethlehem_praye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thlehem_praye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thlehem_pray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bethlehem_prayers</Template>
  <TotalTime>206</TotalTime>
  <Words>447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Comic Sans MS</vt:lpstr>
      <vt:lpstr>Arial</vt:lpstr>
      <vt:lpstr>Tahoma</vt:lpstr>
      <vt:lpstr>bethlehem_prayers</vt:lpstr>
      <vt:lpstr>The Christmas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Teacher E-Solutions</cp:lastModifiedBy>
  <cp:revision>12</cp:revision>
  <dcterms:created xsi:type="dcterms:W3CDTF">2006-11-12T19:36:41Z</dcterms:created>
  <dcterms:modified xsi:type="dcterms:W3CDTF">2019-01-15T07:27:42Z</dcterms:modified>
</cp:coreProperties>
</file>