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0" r:id="rId1"/>
  </p:sldMasterIdLst>
  <p:notesMasterIdLst>
    <p:notesMasterId r:id="rId30"/>
  </p:notesMasterIdLst>
  <p:handoutMasterIdLst>
    <p:handoutMasterId r:id="rId31"/>
  </p:handoutMasterIdLst>
  <p:sldIdLst>
    <p:sldId id="256" r:id="rId2"/>
    <p:sldId id="291" r:id="rId3"/>
    <p:sldId id="292" r:id="rId4"/>
    <p:sldId id="331" r:id="rId5"/>
    <p:sldId id="346" r:id="rId6"/>
    <p:sldId id="314" r:id="rId7"/>
    <p:sldId id="351" r:id="rId8"/>
    <p:sldId id="361" r:id="rId9"/>
    <p:sldId id="352" r:id="rId10"/>
    <p:sldId id="350" r:id="rId11"/>
    <p:sldId id="347" r:id="rId12"/>
    <p:sldId id="337" r:id="rId13"/>
    <p:sldId id="353" r:id="rId14"/>
    <p:sldId id="366" r:id="rId15"/>
    <p:sldId id="354" r:id="rId16"/>
    <p:sldId id="355" r:id="rId17"/>
    <p:sldId id="356" r:id="rId18"/>
    <p:sldId id="342" r:id="rId19"/>
    <p:sldId id="357" r:id="rId20"/>
    <p:sldId id="349" r:id="rId21"/>
    <p:sldId id="358" r:id="rId22"/>
    <p:sldId id="362" r:id="rId23"/>
    <p:sldId id="363" r:id="rId24"/>
    <p:sldId id="364" r:id="rId25"/>
    <p:sldId id="360" r:id="rId26"/>
    <p:sldId id="365" r:id="rId27"/>
    <p:sldId id="325" r:id="rId28"/>
    <p:sldId id="359" r:id="rId29"/>
  </p:sldIdLst>
  <p:sldSz cx="9144000" cy="6858000" type="screen4x3"/>
  <p:notesSz cx="7102475" cy="93884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82" autoAdjust="0"/>
    <p:restoredTop sz="74889" autoAdjust="0"/>
  </p:normalViewPr>
  <p:slideViewPr>
    <p:cSldViewPr>
      <p:cViewPr>
        <p:scale>
          <a:sx n="60" d="100"/>
          <a:sy n="60" d="100"/>
        </p:scale>
        <p:origin x="-58"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4229" tIns="47114" rIns="94229" bIns="47114" rtlCol="0"/>
          <a:lstStyle>
            <a:lvl1pPr algn="l">
              <a:defRPr sz="1200"/>
            </a:lvl1pPr>
          </a:lstStyle>
          <a:p>
            <a:pPr>
              <a:defRPr/>
            </a:pPr>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4229" tIns="47114" rIns="94229" bIns="47114" rtlCol="0"/>
          <a:lstStyle>
            <a:lvl1pPr algn="r">
              <a:defRPr sz="1200"/>
            </a:lvl1pPr>
          </a:lstStyle>
          <a:p>
            <a:pPr>
              <a:defRPr/>
            </a:pPr>
            <a:fld id="{148D93B1-E26A-4A21-B567-3CF0026B6C18}" type="datetimeFigureOut">
              <a:rPr lang="en-US"/>
              <a:pPr>
                <a:defRPr/>
              </a:pPr>
              <a:t>1/15/2019</a:t>
            </a:fld>
            <a:endParaRPr lang="en-US"/>
          </a:p>
        </p:txBody>
      </p:sp>
      <p:sp>
        <p:nvSpPr>
          <p:cNvPr id="4" name="Footer Placeholder 3"/>
          <p:cNvSpPr>
            <a:spLocks noGrp="1"/>
          </p:cNvSpPr>
          <p:nvPr>
            <p:ph type="ftr" sz="quarter" idx="2"/>
          </p:nvPr>
        </p:nvSpPr>
        <p:spPr>
          <a:xfrm>
            <a:off x="0" y="8916988"/>
            <a:ext cx="3078163" cy="469900"/>
          </a:xfrm>
          <a:prstGeom prst="rect">
            <a:avLst/>
          </a:prstGeom>
        </p:spPr>
        <p:txBody>
          <a:bodyPr vert="horz" lIns="94229" tIns="47114" rIns="94229" bIns="47114"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4022725" y="8916988"/>
            <a:ext cx="3078163" cy="469900"/>
          </a:xfrm>
          <a:prstGeom prst="rect">
            <a:avLst/>
          </a:prstGeom>
        </p:spPr>
        <p:txBody>
          <a:bodyPr vert="horz" lIns="94229" tIns="47114" rIns="94229" bIns="47114" rtlCol="0" anchor="b"/>
          <a:lstStyle>
            <a:lvl1pPr algn="r">
              <a:defRPr sz="1200"/>
            </a:lvl1pPr>
          </a:lstStyle>
          <a:p>
            <a:pPr>
              <a:defRPr/>
            </a:pPr>
            <a:fld id="{283C7C1E-547C-48C4-8AC0-57904E27E7A8}" type="slidenum">
              <a:rPr lang="en-US"/>
              <a:pPr>
                <a:defRPr/>
              </a:pPr>
              <a:t>‹#›</a:t>
            </a:fld>
            <a:endParaRPr lang="en-US"/>
          </a:p>
        </p:txBody>
      </p:sp>
    </p:spTree>
    <p:extLst>
      <p:ext uri="{BB962C8B-B14F-4D97-AF65-F5344CB8AC3E}">
        <p14:creationId xmlns:p14="http://schemas.microsoft.com/office/powerpoint/2010/main" val="1289029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78163" cy="469900"/>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a:defRPr sz="1200"/>
            </a:lvl1pPr>
          </a:lstStyle>
          <a:p>
            <a:pPr>
              <a:defRPr/>
            </a:pPr>
            <a:endParaRPr lang="en-US"/>
          </a:p>
        </p:txBody>
      </p:sp>
      <p:sp>
        <p:nvSpPr>
          <p:cNvPr id="38915" name="Rectangle 3"/>
          <p:cNvSpPr>
            <a:spLocks noGrp="1" noChangeArrowheads="1"/>
          </p:cNvSpPr>
          <p:nvPr>
            <p:ph type="dt" idx="1"/>
          </p:nvPr>
        </p:nvSpPr>
        <p:spPr bwMode="auto">
          <a:xfrm>
            <a:off x="4022725" y="0"/>
            <a:ext cx="3078163" cy="469900"/>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algn="r">
              <a:defRPr sz="1200"/>
            </a:lvl1pPr>
          </a:lstStyle>
          <a:p>
            <a:pPr>
              <a:defRPr/>
            </a:pPr>
            <a:endParaRPr lang="en-US"/>
          </a:p>
        </p:txBody>
      </p:sp>
      <p:sp>
        <p:nvSpPr>
          <p:cNvPr id="34820" name="Rectangle 4"/>
          <p:cNvSpPr>
            <a:spLocks noRo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7" name="Rectangle 5"/>
          <p:cNvSpPr>
            <a:spLocks noGrp="1" noChangeArrowheads="1"/>
          </p:cNvSpPr>
          <p:nvPr>
            <p:ph type="body" sz="quarter" idx="3"/>
          </p:nvPr>
        </p:nvSpPr>
        <p:spPr bwMode="auto">
          <a:xfrm>
            <a:off x="709613" y="4459288"/>
            <a:ext cx="5683250" cy="4224337"/>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8" name="Rectangle 6"/>
          <p:cNvSpPr>
            <a:spLocks noGrp="1" noChangeArrowheads="1"/>
          </p:cNvSpPr>
          <p:nvPr>
            <p:ph type="ftr" sz="quarter" idx="4"/>
          </p:nvPr>
        </p:nvSpPr>
        <p:spPr bwMode="auto">
          <a:xfrm>
            <a:off x="0" y="8916988"/>
            <a:ext cx="3078163" cy="469900"/>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a:defRPr sz="1200"/>
            </a:lvl1pPr>
          </a:lstStyle>
          <a:p>
            <a:pPr>
              <a:defRPr/>
            </a:pPr>
            <a:endParaRPr lang="en-US"/>
          </a:p>
        </p:txBody>
      </p:sp>
      <p:sp>
        <p:nvSpPr>
          <p:cNvPr id="38919" name="Rectangle 7"/>
          <p:cNvSpPr>
            <a:spLocks noGrp="1" noChangeArrowheads="1"/>
          </p:cNvSpPr>
          <p:nvPr>
            <p:ph type="sldNum" sz="quarter" idx="5"/>
          </p:nvPr>
        </p:nvSpPr>
        <p:spPr bwMode="auto">
          <a:xfrm>
            <a:off x="4022725" y="8916988"/>
            <a:ext cx="3078163" cy="469900"/>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algn="r">
              <a:defRPr sz="1200"/>
            </a:lvl1pPr>
          </a:lstStyle>
          <a:p>
            <a:pPr>
              <a:defRPr/>
            </a:pPr>
            <a:fld id="{AEB17C6F-2536-4E2C-9AB7-337472FF91DB}" type="slidenum">
              <a:rPr lang="en-US"/>
              <a:pPr>
                <a:defRPr/>
              </a:pPr>
              <a:t>‹#›</a:t>
            </a:fld>
            <a:endParaRPr lang="en-US" dirty="0"/>
          </a:p>
        </p:txBody>
      </p:sp>
    </p:spTree>
    <p:extLst>
      <p:ext uri="{BB962C8B-B14F-4D97-AF65-F5344CB8AC3E}">
        <p14:creationId xmlns:p14="http://schemas.microsoft.com/office/powerpoint/2010/main" val="17127549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0F11F44-64D0-460C-B067-3737CBEC4BF1}"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3E7C129-4913-4467-8DAB-F24FB1E47D85}" type="slidenum">
              <a:rPr lang="en-US" smtClean="0"/>
              <a:pPr eaLnBrk="1" hangingPunct="1"/>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Matt 12:15  After Jesus knew of the Jew’s plot against him, he left and multitudes of people followed him.</a:t>
            </a:r>
          </a:p>
          <a:p>
            <a:pPr marL="234950" indent="-234950"/>
            <a:r>
              <a:rPr lang="en-US" smtClean="0"/>
              <a:t>Matt 3:8  I take it from the prophecy of Isaiah (Matt 12:27-21) that some of this number were Gentiles.</a:t>
            </a:r>
          </a:p>
          <a:p>
            <a:pPr marL="234950" indent="-234950"/>
            <a:r>
              <a:rPr lang="en-US" smtClean="0"/>
              <a:t>Matt 12:15, Mark 3:10  Jesus healed them all, even those possessed with demons.</a:t>
            </a:r>
          </a:p>
          <a:p>
            <a:pPr marL="234950" indent="-234950"/>
            <a:r>
              <a:rPr lang="en-US" smtClean="0"/>
              <a:t>Side note – the time of demon possession and miraculous spiritual gifts is over</a:t>
            </a: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FCE6E0B-89BA-4FEC-A9FF-939EA6EB7444}" type="slidenum">
              <a:rPr lang="en-US" smtClean="0"/>
              <a:pPr eaLnBrk="1" hangingPunct="1"/>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Jesus continued all night in prayer (Luke 6:12) then the next day chose his disciples.</a:t>
            </a:r>
          </a:p>
          <a:p>
            <a:pPr marL="234950" indent="-234950"/>
            <a:r>
              <a:rPr lang="en-US" smtClean="0"/>
              <a:t>These apostles would be his special ministers and witnesses (Acts 1:1-8)</a:t>
            </a:r>
          </a:p>
          <a:p>
            <a:pPr marL="234950" indent="-234950"/>
            <a:r>
              <a:rPr lang="en-US" smtClean="0"/>
              <a:t>Recommended list of apostles in Matt 10:2-4</a:t>
            </a: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5FB740F-84C3-4F4B-A525-938CE9680C8E}" type="slidenum">
              <a:rPr lang="en-US" smtClean="0"/>
              <a:pPr eaLnBrk="1" hangingPunct="1"/>
              <a:t>18</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These apostles would be his special ministers and witnesses (Acts 1:1-8)</a:t>
            </a:r>
          </a:p>
          <a:p>
            <a:pPr marL="234950" indent="-234950"/>
            <a:r>
              <a:rPr lang="en-US" smtClean="0"/>
              <a:t>Recommended list of apostles in Matt 10:2-4</a:t>
            </a: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D1E2E4F-C6D7-4DA0-9D0C-6F631C271215}" type="slidenum">
              <a:rPr lang="en-US" smtClean="0"/>
              <a:pPr eaLnBrk="1" hangingPunct="1"/>
              <a:t>19</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The multitudes and his disciples were with him when he taught (Matt 5:1, 7:28)</a:t>
            </a:r>
          </a:p>
          <a:p>
            <a:pPr marL="234950" indent="-234950"/>
            <a:endParaRPr lang="en-US" smtClean="0"/>
          </a:p>
          <a:p>
            <a:pPr marL="234950" indent="-234950"/>
            <a:r>
              <a:rPr lang="en-US" smtClean="0"/>
              <a:t>Preparatory teaching:</a:t>
            </a:r>
          </a:p>
          <a:p>
            <a:pPr marL="234950" indent="-234950">
              <a:buFontTx/>
              <a:buChar char="•"/>
            </a:pPr>
            <a:r>
              <a:rPr lang="en-US" smtClean="0"/>
              <a:t>Describes characteristics of kingdom citizens</a:t>
            </a:r>
          </a:p>
          <a:p>
            <a:pPr marL="234950" indent="-234950">
              <a:buFontTx/>
              <a:buChar char="•"/>
            </a:pPr>
            <a:r>
              <a:rPr lang="en-US" smtClean="0"/>
              <a:t>Kingdom law for kingdom citizens, still our law today</a:t>
            </a:r>
          </a:p>
          <a:p>
            <a:pPr marL="234950" indent="-234950">
              <a:buFontTx/>
              <a:buChar char="•"/>
            </a:pPr>
            <a:r>
              <a:rPr lang="en-US" smtClean="0"/>
              <a:t>Good quotes from Page 10-11 of Paul Earnhart’s book describing the kingdom</a:t>
            </a:r>
          </a:p>
          <a:p>
            <a:pPr marL="234950" indent="-234950">
              <a:buFontTx/>
              <a:buChar char="•"/>
            </a:pPr>
            <a:endParaRPr lang="en-US" smtClean="0"/>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37DCE73-DFE0-4D19-86F7-5D504E1DD7B3}" type="slidenum">
              <a:rPr lang="en-US" smtClean="0"/>
              <a:pPr eaLnBrk="1" hangingPunct="1"/>
              <a:t>20</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Matt 18:17 – describing a NT practice of severing company for the kingdom’s sake (Mark 10:29, II Thess 3:6)</a:t>
            </a: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5470C11-0BBC-4C2E-B0F3-7F967EB98A36}" type="slidenum">
              <a:rPr lang="en-US" smtClean="0"/>
              <a:pPr eaLnBrk="1" hangingPunct="1"/>
              <a:t>21</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The multitudes and his disciples were with him when he taught (Matt 5:1, 7:28)</a:t>
            </a:r>
          </a:p>
          <a:p>
            <a:pPr marL="234950" indent="-234950"/>
            <a:endParaRPr lang="en-US" smtClean="0"/>
          </a:p>
          <a:p>
            <a:pPr marL="234950" indent="-234950"/>
            <a:r>
              <a:rPr lang="en-US" smtClean="0"/>
              <a:t>Preparatory teaching:</a:t>
            </a:r>
          </a:p>
          <a:p>
            <a:pPr marL="234950" indent="-234950">
              <a:buFontTx/>
              <a:buChar char="•"/>
            </a:pPr>
            <a:r>
              <a:rPr lang="en-US" smtClean="0"/>
              <a:t>Describes characteristics of kingdom citizens</a:t>
            </a:r>
          </a:p>
          <a:p>
            <a:pPr marL="234950" indent="-234950">
              <a:buFontTx/>
              <a:buChar char="•"/>
            </a:pPr>
            <a:r>
              <a:rPr lang="en-US" smtClean="0"/>
              <a:t>Kingdom law for kingdom citizens, still our law today</a:t>
            </a:r>
          </a:p>
          <a:p>
            <a:pPr marL="234950" indent="-234950">
              <a:buFontTx/>
              <a:buChar char="•"/>
            </a:pPr>
            <a:r>
              <a:rPr lang="en-US" smtClean="0"/>
              <a:t>Good quotes from Page 10-11 of Paul Earnhart’s book describing the kingdom</a:t>
            </a:r>
          </a:p>
          <a:p>
            <a:pPr marL="234950" indent="-234950"/>
            <a:endParaRPr lang="en-US" smtClean="0"/>
          </a:p>
          <a:p>
            <a:pPr marL="234950" indent="-234950"/>
            <a:r>
              <a:rPr lang="en-US" smtClean="0"/>
              <a:t>Matt 5:31-32 – Jesus even spoke to kingdom prospects about “marriage and divorce”</a:t>
            </a:r>
          </a:p>
          <a:p>
            <a:pPr marL="234950" indent="-234950">
              <a:buFontTx/>
              <a:buChar char="•"/>
            </a:pPr>
            <a:endParaRPr lang="en-US" smtClean="0"/>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2E47429-6359-432C-9DE2-777909BA5C4E}" type="slidenum">
              <a:rPr lang="en-US" smtClean="0"/>
              <a:pPr eaLnBrk="1" hangingPunct="1"/>
              <a:t>22</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The multitudes and his disciples were with him when he taught (Matt 5:1, 7:28)</a:t>
            </a:r>
          </a:p>
          <a:p>
            <a:pPr marL="234950" indent="-234950"/>
            <a:endParaRPr lang="en-US" smtClean="0"/>
          </a:p>
          <a:p>
            <a:pPr marL="234950" indent="-234950"/>
            <a:r>
              <a:rPr lang="en-US" smtClean="0"/>
              <a:t>Preparatory teaching:</a:t>
            </a:r>
          </a:p>
          <a:p>
            <a:pPr marL="234950" indent="-234950">
              <a:buFontTx/>
              <a:buChar char="•"/>
            </a:pPr>
            <a:r>
              <a:rPr lang="en-US" smtClean="0"/>
              <a:t>Describes characteristics of kingdom citizens</a:t>
            </a:r>
          </a:p>
          <a:p>
            <a:pPr marL="234950" indent="-234950">
              <a:buFontTx/>
              <a:buChar char="•"/>
            </a:pPr>
            <a:r>
              <a:rPr lang="en-US" smtClean="0"/>
              <a:t>Kingdom law for kingdom citizens, still our law today</a:t>
            </a:r>
          </a:p>
          <a:p>
            <a:pPr marL="234950" indent="-234950">
              <a:buFontTx/>
              <a:buChar char="•"/>
            </a:pPr>
            <a:r>
              <a:rPr lang="en-US" smtClean="0"/>
              <a:t>Good quotes from Page 10-11 of Paul Earnhart’s book describing the kingdom</a:t>
            </a:r>
          </a:p>
          <a:p>
            <a:pPr marL="234950" indent="-234950">
              <a:buFontTx/>
              <a:buChar char="•"/>
            </a:pPr>
            <a:endParaRPr lang="en-US"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B2E3FD1-A9CC-4031-B583-155CEA93BB18}" type="slidenum">
              <a:rPr lang="en-US" smtClean="0"/>
              <a:pPr eaLnBrk="1" hangingPunct="1"/>
              <a:t>23</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r>
              <a:rPr lang="en-US" smtClean="0"/>
              <a:t>The multitudes and his disciples were with him when he taught (Matt 5:1, 7:28)</a:t>
            </a:r>
          </a:p>
          <a:p>
            <a:pPr marL="234950" indent="-234950"/>
            <a:endParaRPr lang="en-US" smtClean="0"/>
          </a:p>
          <a:p>
            <a:pPr marL="234950" indent="-234950"/>
            <a:r>
              <a:rPr lang="en-US" smtClean="0"/>
              <a:t>Preparatory teaching:</a:t>
            </a:r>
          </a:p>
          <a:p>
            <a:pPr marL="234950" indent="-234950">
              <a:buFontTx/>
              <a:buChar char="•"/>
            </a:pPr>
            <a:r>
              <a:rPr lang="en-US" smtClean="0"/>
              <a:t>Describes characteristics of kingdom citizens</a:t>
            </a:r>
          </a:p>
          <a:p>
            <a:pPr marL="234950" indent="-234950">
              <a:buFontTx/>
              <a:buChar char="•"/>
            </a:pPr>
            <a:r>
              <a:rPr lang="en-US" smtClean="0"/>
              <a:t>Kingdom law for kingdom citizens, still our law today</a:t>
            </a:r>
          </a:p>
          <a:p>
            <a:pPr marL="234950" indent="-234950">
              <a:buFontTx/>
              <a:buChar char="•"/>
            </a:pPr>
            <a:r>
              <a:rPr lang="en-US" smtClean="0"/>
              <a:t>Good quotes from Page 10-11 of Paul Earnhart’s book describing the kingdom</a:t>
            </a:r>
          </a:p>
          <a:p>
            <a:pPr marL="234950" indent="-234950">
              <a:buFontTx/>
              <a:buChar char="•"/>
            </a:pPr>
            <a:endParaRPr lang="en-US" smtClean="0"/>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AE8E54E-2DB0-4510-8E8D-95FF195621AF}" type="slidenum">
              <a:rPr lang="en-US" smtClean="0"/>
              <a:pPr eaLnBrk="1" hangingPunct="1"/>
              <a:t>24</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endParaRPr lang="en-US" smtClean="0"/>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039E6CD-5F5A-450D-BE48-58801149BAAC}" type="slidenum">
              <a:rPr lang="en-US" smtClean="0"/>
              <a:pPr eaLnBrk="1" hangingPunct="1"/>
              <a:t>25</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8ECB900-F4B6-441E-AD65-F27D39B37244}" type="slidenum">
              <a:rPr lang="en-US" smtClean="0"/>
              <a:pPr eaLnBrk="1" hangingPunct="1"/>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endParaRPr lang="en-US" smtClean="0"/>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BA766E3-3929-474E-8C58-E272D3F55F36}" type="slidenum">
              <a:rPr lang="en-US" smtClean="0"/>
              <a:pPr eaLnBrk="1" hangingPunct="1"/>
              <a:t>26</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FC3811A-7F78-490D-B1FC-D8E6906ACC98}" type="slidenum">
              <a:rPr lang="en-US" smtClean="0"/>
              <a:pPr eaLnBrk="1" hangingPunct="1"/>
              <a:t>27</a:t>
            </a:fld>
            <a:endParaRPr lang="en-US" smtClean="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4950" indent="-234950"/>
            <a:endParaRPr lang="en-US" smtClean="0"/>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5D907E0-32C1-491C-9DAD-EB48028F7B1C}" type="slidenum">
              <a:rPr lang="en-US" smtClean="0"/>
              <a:pPr eaLnBrk="1" hangingPunct="1"/>
              <a:t>28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D2AFBCF-54EC-4565-8E00-04370C157FCC}" type="slidenum">
              <a:rPr lang="en-US" smtClean="0"/>
              <a:pPr eaLnBrk="1" hangingPunct="1"/>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1A293FE-8E9D-412D-A6D8-F732331F2F61}" type="slidenum">
              <a:rPr lang="en-US" smtClean="0"/>
              <a:pPr eaLnBrk="1" hangingPunct="1"/>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FEE2F22-60AD-4584-A660-5D255F2C298C}" type="slidenum">
              <a:rPr lang="en-US" smtClean="0"/>
              <a:pPr eaLnBrk="1" hangingPunct="1"/>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57348E9-1FD6-46CB-9D62-C5BE09C3A07E}" type="slidenum">
              <a:rPr lang="en-US" smtClean="0"/>
              <a:pPr eaLnBrk="1" hangingPunct="1"/>
              <a:t>6</a:t>
            </a:fld>
            <a:endParaRPr lang="en-US"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Jesus was grieved at their hard hearts.  They heard his words and saw his miracles, yet would not believe.  Don’t underestimate the power of the god of this world (II Cor 4:4).</a:t>
            </a: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3089D4A-3639-4499-9EA8-D633A4D04863}" type="slidenum">
              <a:rPr lang="en-US" smtClean="0"/>
              <a:pPr eaLnBrk="1" hangingPunct="1"/>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2A8DBEF-FAD9-47B4-82ED-B3BFBD66EB4A}" type="slidenum">
              <a:rPr lang="en-US" smtClean="0"/>
              <a:pPr eaLnBrk="1" hangingPunct="1"/>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8B6AD3C-5DEA-476E-BAC9-1CA12DBAB8E5}" type="slidenum">
              <a:rPr lang="en-US" smtClean="0"/>
              <a:pPr eaLnBrk="1" hangingPunct="1"/>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AB79687F-A2FD-48AD-9D9C-E09806401549}" type="datetime1">
              <a:rPr lang="en-US" altLang="en-US"/>
              <a:pPr>
                <a:defRPr/>
              </a:pPr>
              <a:t>1/15/2019</a:t>
            </a:fld>
            <a:endParaRPr lang="en-US" altLang="en-US"/>
          </a:p>
        </p:txBody>
      </p:sp>
      <p:sp>
        <p:nvSpPr>
          <p:cNvPr id="7" name="Footer Placeholder 4"/>
          <p:cNvSpPr>
            <a:spLocks noGrp="1"/>
          </p:cNvSpPr>
          <p:nvPr>
            <p:ph type="ftr" sz="quarter" idx="11"/>
          </p:nvPr>
        </p:nvSpPr>
        <p:spPr/>
        <p:txBody>
          <a:bodyPr/>
          <a:lstStyle>
            <a:lvl1pPr>
              <a:defRPr/>
            </a:lvl1pPr>
          </a:lstStyle>
          <a:p>
            <a:pPr>
              <a:defRPr/>
            </a:pPr>
            <a:endParaRPr lang="en-US" altLang="en-US"/>
          </a:p>
        </p:txBody>
      </p:sp>
      <p:sp>
        <p:nvSpPr>
          <p:cNvPr id="8" name="Slide Number Placeholder 5"/>
          <p:cNvSpPr>
            <a:spLocks noGrp="1"/>
          </p:cNvSpPr>
          <p:nvPr>
            <p:ph type="sldNum" sz="quarter" idx="12"/>
          </p:nvPr>
        </p:nvSpPr>
        <p:spPr/>
        <p:txBody>
          <a:bodyPr/>
          <a:lstStyle>
            <a:lvl1pPr>
              <a:defRPr/>
            </a:lvl1pPr>
          </a:lstStyle>
          <a:p>
            <a:pPr>
              <a:defRPr/>
            </a:pPr>
            <a:fld id="{2F4E555F-1571-43BC-BFA1-904BA9BB918A}" type="slidenum">
              <a:rPr lang="en-US" altLang="en-US"/>
              <a:pPr>
                <a:defRPr/>
              </a:pPr>
              <a:t>‹#›</a:t>
            </a:fld>
            <a:endParaRPr lang="en-US" altLang="en-US" dirty="0"/>
          </a:p>
        </p:txBody>
      </p:sp>
    </p:spTree>
    <p:extLst>
      <p:ext uri="{BB962C8B-B14F-4D97-AF65-F5344CB8AC3E}">
        <p14:creationId xmlns:p14="http://schemas.microsoft.com/office/powerpoint/2010/main" val="3078848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D6E1159-05C9-4242-9C7F-3FAE68E37DF1}" type="datetime1">
              <a:rPr lang="en-US" altLang="en-US"/>
              <a:pPr>
                <a:defRPr/>
              </a:pPr>
              <a:t>1/15/2019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a:ln/>
        </p:spPr>
        <p:txBody>
          <a:bodyPr/>
          <a:lstStyle>
            <a:lvl1pPr>
              <a:defRPr/>
            </a:lvl1pPr>
          </a:lstStyle>
          <a:p>
            <a:pPr>
              <a:defRPr/>
            </a:pPr>
            <a:fld id="{5147EEE0-7CD6-4D2B-BFAE-37120F5EE142}" type="slidenum">
              <a:rPr lang="en-US" altLang="en-US"/>
              <a:pPr>
                <a:defRPr/>
              </a:pPr>
              <a:t>‹#›</a:t>
            </a:fld>
            <a:endParaRPr lang="en-US" altLang="en-US" dirty="0"/>
          </a:p>
        </p:txBody>
      </p:sp>
    </p:spTree>
    <p:extLst>
      <p:ext uri="{BB962C8B-B14F-4D97-AF65-F5344CB8AC3E}">
        <p14:creationId xmlns:p14="http://schemas.microsoft.com/office/powerpoint/2010/main" val="260723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A5B3C00-6138-407F-B8CE-0121841679D9}" type="datetime1">
              <a:rPr lang="en-US" altLang="en-US"/>
              <a:pPr>
                <a:defRPr/>
              </a:pPr>
              <a:t>1/15/2019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a:ln/>
        </p:spPr>
        <p:txBody>
          <a:bodyPr/>
          <a:lstStyle>
            <a:lvl1pPr>
              <a:defRPr/>
            </a:lvl1pPr>
          </a:lstStyle>
          <a:p>
            <a:pPr>
              <a:defRPr/>
            </a:pPr>
            <a:fld id="{F86B9CC6-1AD4-4499-8328-13F7C98394BF}" type="slidenum">
              <a:rPr lang="en-US" altLang="en-US"/>
              <a:pPr>
                <a:defRPr/>
              </a:pPr>
              <a:t>‹#›</a:t>
            </a:fld>
            <a:endParaRPr lang="en-US" altLang="en-US" dirty="0"/>
          </a:p>
        </p:txBody>
      </p:sp>
    </p:spTree>
    <p:extLst>
      <p:ext uri="{BB962C8B-B14F-4D97-AF65-F5344CB8AC3E}">
        <p14:creationId xmlns:p14="http://schemas.microsoft.com/office/powerpoint/2010/main" val="4115198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148D0019-7636-4018-8E87-089F8C9D1AB3}" type="datetime1">
              <a:rPr lang="en-US" altLang="en-US"/>
              <a:pPr>
                <a:defRPr/>
              </a:pPr>
              <a:t>1/15/2019</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a:ln/>
        </p:spPr>
        <p:txBody>
          <a:bodyPr/>
          <a:lstStyle>
            <a:lvl1pPr>
              <a:defRPr/>
            </a:lvl1pPr>
          </a:lstStyle>
          <a:p>
            <a:pPr>
              <a:defRPr/>
            </a:pPr>
            <a:fld id="{3557D4B5-91A6-47B7-81BE-E1AEE5BFBBB1}" type="slidenum">
              <a:rPr lang="en-US" altLang="en-US"/>
              <a:pPr>
                <a:defRPr/>
              </a:pPr>
              <a:t>‹#›</a:t>
            </a:fld>
            <a:endParaRPr lang="en-US" altLang="en-US" dirty="0"/>
          </a:p>
        </p:txBody>
      </p:sp>
    </p:spTree>
    <p:extLst>
      <p:ext uri="{BB962C8B-B14F-4D97-AF65-F5344CB8AC3E}">
        <p14:creationId xmlns:p14="http://schemas.microsoft.com/office/powerpoint/2010/main" val="1619628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3"/>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ight Triangle 4"/>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lvl="0"/>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E6DB3162-6444-445C-B7EE-89395A18A12F}" type="datetime1">
              <a:rPr lang="en-US" altLang="en-US"/>
              <a:pPr>
                <a:defRPr/>
              </a:pPr>
              <a:t>1/15/2019</a:t>
            </a:fld>
            <a:endParaRPr lang="en-US" altLang="en-US"/>
          </a:p>
        </p:txBody>
      </p:sp>
      <p:sp>
        <p:nvSpPr>
          <p:cNvPr id="7" name="Footer Placeholder 4"/>
          <p:cNvSpPr>
            <a:spLocks noGrp="1"/>
          </p:cNvSpPr>
          <p:nvPr>
            <p:ph type="ftr" sz="quarter" idx="11"/>
          </p:nvPr>
        </p:nvSpPr>
        <p:spPr/>
        <p:txBody>
          <a:bodyPr/>
          <a:lstStyle>
            <a:lvl1pPr>
              <a:defRPr/>
            </a:lvl1pPr>
          </a:lstStyle>
          <a:p>
            <a:pPr>
              <a:defRPr/>
            </a:pPr>
            <a:endParaRPr lang="en-US" altLang="en-US"/>
          </a:p>
        </p:txBody>
      </p:sp>
      <p:sp>
        <p:nvSpPr>
          <p:cNvPr id="8" name="Slide Number Placeholder 5"/>
          <p:cNvSpPr>
            <a:spLocks noGrp="1"/>
          </p:cNvSpPr>
          <p:nvPr>
            <p:ph type="sldNum" sz="quarter" idx="12"/>
          </p:nvPr>
        </p:nvSpPr>
        <p:spPr/>
        <p:txBody>
          <a:bodyPr/>
          <a:lstStyle>
            <a:lvl1pPr>
              <a:defRPr/>
            </a:lvl1pPr>
          </a:lstStyle>
          <a:p>
            <a:pPr>
              <a:defRPr/>
            </a:pPr>
            <a:fld id="{C7E807A0-C580-4A51-B06A-8AA2E75ACDF3}" type="slidenum">
              <a:rPr lang="en-US" altLang="en-US"/>
              <a:pPr>
                <a:defRPr/>
              </a:pPr>
              <a:t>‹#›</a:t>
            </a:fld>
            <a:endParaRPr lang="en-US" altLang="en-US" dirty="0"/>
          </a:p>
        </p:txBody>
      </p:sp>
    </p:spTree>
    <p:extLst>
      <p:ext uri="{BB962C8B-B14F-4D97-AF65-F5344CB8AC3E}">
        <p14:creationId xmlns:p14="http://schemas.microsoft.com/office/powerpoint/2010/main" val="2422578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2DF05CD3-8068-4036-AB17-11116E1269CB}" type="datetime1">
              <a:rPr lang="en-US" altLang="en-US"/>
              <a:pPr>
                <a:defRPr/>
              </a:pPr>
              <a:t>1/15/2019</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a:ln/>
        </p:spPr>
        <p:txBody>
          <a:bodyPr/>
          <a:lstStyle>
            <a:lvl1pPr>
              <a:defRPr/>
            </a:lvl1pPr>
          </a:lstStyle>
          <a:p>
            <a:pPr>
              <a:defRPr/>
            </a:pPr>
            <a:fld id="{DE18F7D0-9BC1-4625-891C-825A4E4FAB35}" type="slidenum">
              <a:rPr lang="en-US" altLang="en-US"/>
              <a:pPr>
                <a:defRPr/>
              </a:pPr>
              <a:t>‹#›</a:t>
            </a:fld>
            <a:endParaRPr lang="en-US" altLang="en-US" dirty="0"/>
          </a:p>
        </p:txBody>
      </p:sp>
    </p:spTree>
    <p:extLst>
      <p:ext uri="{BB962C8B-B14F-4D97-AF65-F5344CB8AC3E}">
        <p14:creationId xmlns:p14="http://schemas.microsoft.com/office/powerpoint/2010/main" val="1052998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819FDD53-EAB1-46F7-BCC0-09E6EAA69DD4}" type="datetime1">
              <a:rPr lang="en-US" altLang="en-US"/>
              <a:pPr>
                <a:defRPr/>
              </a:pPr>
              <a:t>1/15/2019</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a:ln/>
        </p:spPr>
        <p:txBody>
          <a:bodyPr/>
          <a:lstStyle>
            <a:lvl1pPr>
              <a:defRPr/>
            </a:lvl1pPr>
          </a:lstStyle>
          <a:p>
            <a:pPr>
              <a:defRPr/>
            </a:pPr>
            <a:fld id="{C493540C-480F-4855-9E94-18478F2223CF}" type="slidenum">
              <a:rPr lang="en-US" altLang="en-US"/>
              <a:pPr>
                <a:defRPr/>
              </a:pPr>
              <a:t>‹#›</a:t>
            </a:fld>
            <a:endParaRPr lang="en-US" altLang="en-US" dirty="0"/>
          </a:p>
        </p:txBody>
      </p:sp>
    </p:spTree>
    <p:extLst>
      <p:ext uri="{BB962C8B-B14F-4D97-AF65-F5344CB8AC3E}">
        <p14:creationId xmlns:p14="http://schemas.microsoft.com/office/powerpoint/2010/main" val="1948315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D8FC21A-6E2D-4614-B9F9-2286DF70A218}" type="datetime1">
              <a:rPr lang="en-US" altLang="en-US"/>
              <a:pPr>
                <a:defRPr/>
              </a:pPr>
              <a:t>1/15/2019</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a:ln/>
        </p:spPr>
        <p:txBody>
          <a:bodyPr/>
          <a:lstStyle>
            <a:lvl1pPr>
              <a:defRPr/>
            </a:lvl1pPr>
          </a:lstStyle>
          <a:p>
            <a:pPr>
              <a:defRPr/>
            </a:pPr>
            <a:fld id="{2F68A243-42EA-40DC-9BBB-C751D4917871}" type="slidenum">
              <a:rPr lang="en-US" altLang="en-US"/>
              <a:pPr>
                <a:defRPr/>
              </a:pPr>
              <a:t>‹#›</a:t>
            </a:fld>
            <a:endParaRPr lang="en-US" altLang="en-US" dirty="0"/>
          </a:p>
        </p:txBody>
      </p:sp>
    </p:spTree>
    <p:extLst>
      <p:ext uri="{BB962C8B-B14F-4D97-AF65-F5344CB8AC3E}">
        <p14:creationId xmlns:p14="http://schemas.microsoft.com/office/powerpoint/2010/main" val="1502642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C887078-E5A2-49DB-A440-C3C5BC5C5B87}" type="datetime1">
              <a:rPr lang="en-US" altLang="en-US"/>
              <a:pPr>
                <a:defRPr/>
              </a:pPr>
              <a:t>1/15/2019</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a:ln/>
        </p:spPr>
        <p:txBody>
          <a:bodyPr/>
          <a:lstStyle>
            <a:lvl1pPr>
              <a:defRPr/>
            </a:lvl1pPr>
          </a:lstStyle>
          <a:p>
            <a:pPr>
              <a:defRPr/>
            </a:pPr>
            <a:fld id="{F25C9F01-2718-4E4F-B4A3-1AB0DD6FDD47}" type="slidenum">
              <a:rPr lang="en-US" altLang="en-US"/>
              <a:pPr>
                <a:defRPr/>
              </a:pPr>
              <a:t>‹#›</a:t>
            </a:fld>
            <a:endParaRPr lang="en-US" altLang="en-US" dirty="0"/>
          </a:p>
        </p:txBody>
      </p:sp>
    </p:spTree>
    <p:extLst>
      <p:ext uri="{BB962C8B-B14F-4D97-AF65-F5344CB8AC3E}">
        <p14:creationId xmlns:p14="http://schemas.microsoft.com/office/powerpoint/2010/main" val="760212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ight Triangle 4"/>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5400000">
            <a:off x="433388" y="-433388"/>
            <a:ext cx="6858000" cy="7724775"/>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04D2EC85-3B2A-468F-928A-957E04A82B64}" type="datetime1">
              <a:rPr lang="en-US" altLang="en-US"/>
              <a:pPr>
                <a:defRPr/>
              </a:pPr>
              <a:t>1/15/2019</a:t>
            </a:fld>
            <a:endParaRPr lang="en-US" altLang="en-US"/>
          </a:p>
        </p:txBody>
      </p:sp>
      <p:sp>
        <p:nvSpPr>
          <p:cNvPr id="8" name="Footer Placeholder 5"/>
          <p:cNvSpPr>
            <a:spLocks noGrp="1"/>
          </p:cNvSpPr>
          <p:nvPr>
            <p:ph type="ftr" sz="quarter" idx="11"/>
          </p:nvPr>
        </p:nvSpPr>
        <p:spPr/>
        <p:txBody>
          <a:bodyPr/>
          <a:lstStyle>
            <a:lvl1pPr>
              <a:defRPr>
                <a:solidFill>
                  <a:schemeClr val="tx2"/>
                </a:solidFill>
              </a:defRPr>
            </a:lvl1pPr>
          </a:lstStyle>
          <a:p>
            <a:pPr>
              <a:defRPr/>
            </a:pPr>
            <a:endParaRPr lang="en-US" altLang="en-US"/>
          </a:p>
        </p:txBody>
      </p:sp>
      <p:sp>
        <p:nvSpPr>
          <p:cNvPr id="9" name="Slide Number Placeholder 6"/>
          <p:cNvSpPr>
            <a:spLocks noGrp="1"/>
          </p:cNvSpPr>
          <p:nvPr>
            <p:ph type="sldNum" sz="quarter" idx="12"/>
          </p:nvPr>
        </p:nvSpPr>
        <p:spPr>
          <a:ln>
            <a:solidFill>
              <a:schemeClr val="tx2"/>
            </a:solidFill>
          </a:ln>
        </p:spPr>
        <p:txBody>
          <a:bodyPr/>
          <a:lstStyle>
            <a:lvl1pPr>
              <a:defRPr smtClean="0">
                <a:solidFill>
                  <a:schemeClr val="tx2"/>
                </a:solidFill>
              </a:defRPr>
            </a:lvl1pPr>
          </a:lstStyle>
          <a:p>
            <a:pPr>
              <a:defRPr/>
            </a:pPr>
            <a:fld id="{4E34168F-7E03-43B9-A62B-2F783C58E6E2}" type="slidenum">
              <a:rPr lang="en-US" altLang="en-US"/>
              <a:pPr>
                <a:defRPr/>
              </a:pPr>
              <a:t>‹#›</a:t>
            </a:fld>
            <a:endParaRPr lang="en-US" altLang="en-US" dirty="0"/>
          </a:p>
        </p:txBody>
      </p:sp>
    </p:spTree>
    <p:extLst>
      <p:ext uri="{BB962C8B-B14F-4D97-AF65-F5344CB8AC3E}">
        <p14:creationId xmlns:p14="http://schemas.microsoft.com/office/powerpoint/2010/main" val="796729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ight Triangle 4"/>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rtlCol="0" anchor="ctr">
            <a:normAutofit/>
          </a:bodyPr>
          <a:lstStyle>
            <a:lvl1pPr algn="r">
              <a:defRPr/>
            </a:lvl1pPr>
          </a:lstStyle>
          <a:p>
            <a:pPr lvl="0"/>
            <a:r>
              <a:rPr lang="en-US" noProof="0" smtClean="0"/>
              <a:t>Click icon to add picture</a:t>
            </a:r>
            <a:endParaRPr lang="en-US" noProof="0"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5"/>
          </p:nvPr>
        </p:nvSpPr>
        <p:spPr/>
        <p:txBody>
          <a:bodyPr/>
          <a:lstStyle>
            <a:lvl1pPr>
              <a:defRPr/>
            </a:lvl1pPr>
          </a:lstStyle>
          <a:p>
            <a:pPr>
              <a:defRPr/>
            </a:pPr>
            <a:fld id="{E4B6C429-4E30-42C8-AD4D-80A20BBA6610}" type="datetime1">
              <a:rPr lang="en-US" altLang="en-US"/>
              <a:pPr>
                <a:defRPr/>
              </a:pPr>
              <a:t>1/15/2019</a:t>
            </a:fld>
            <a:endParaRPr lang="en-US" altLang="en-US"/>
          </a:p>
        </p:txBody>
      </p:sp>
      <p:sp>
        <p:nvSpPr>
          <p:cNvPr id="8" name="Footer Placeholder 5"/>
          <p:cNvSpPr>
            <a:spLocks noGrp="1"/>
          </p:cNvSpPr>
          <p:nvPr>
            <p:ph type="ftr" sz="quarter" idx="16"/>
          </p:nvPr>
        </p:nvSpPr>
        <p:spPr/>
        <p:txBody>
          <a:bodyPr/>
          <a:lstStyle>
            <a:lvl1pPr>
              <a:defRPr/>
            </a:lvl1pPr>
          </a:lstStyle>
          <a:p>
            <a:pPr>
              <a:defRPr/>
            </a:pPr>
            <a:endParaRPr lang="en-US" altLang="en-US"/>
          </a:p>
        </p:txBody>
      </p:sp>
      <p:sp>
        <p:nvSpPr>
          <p:cNvPr id="9" name="Slide Number Placeholder 6"/>
          <p:cNvSpPr>
            <a:spLocks noGrp="1"/>
          </p:cNvSpPr>
          <p:nvPr>
            <p:ph type="sldNum" sz="quarter" idx="17"/>
          </p:nvPr>
        </p:nvSpPr>
        <p:spPr/>
        <p:txBody>
          <a:bodyPr/>
          <a:lstStyle>
            <a:lvl1pPr>
              <a:defRPr/>
            </a:lvl1pPr>
          </a:lstStyle>
          <a:p>
            <a:pPr>
              <a:defRPr/>
            </a:pPr>
            <a:fld id="{3D920210-B8DA-4FA5-BB1E-C5859F5132F1}" type="slidenum">
              <a:rPr lang="en-US" altLang="en-US"/>
              <a:pPr>
                <a:defRPr/>
              </a:pPr>
              <a:t>‹#›</a:t>
            </a:fld>
            <a:endParaRPr lang="en-US" altLang="en-US" dirty="0"/>
          </a:p>
        </p:txBody>
      </p:sp>
    </p:spTree>
    <p:extLst>
      <p:ext uri="{BB962C8B-B14F-4D97-AF65-F5344CB8AC3E}">
        <p14:creationId xmlns:p14="http://schemas.microsoft.com/office/powerpoint/2010/main" val="27514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822325" y="365125"/>
            <a:ext cx="7521575" cy="5492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9" name="Text Placeholder 2"/>
          <p:cNvSpPr>
            <a:spLocks noGrp="1"/>
          </p:cNvSpPr>
          <p:nvPr>
            <p:ph type="body" idx="1"/>
          </p:nvPr>
        </p:nvSpPr>
        <p:spPr bwMode="auto">
          <a:xfrm>
            <a:off x="822325" y="1100138"/>
            <a:ext cx="7521575"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rot="19140000">
            <a:off x="201613" y="5870575"/>
            <a:ext cx="2176462" cy="201613"/>
          </a:xfrm>
          <a:prstGeom prst="rect">
            <a:avLst/>
          </a:prstGeom>
        </p:spPr>
        <p:txBody>
          <a:bodyPr vert="horz" lIns="91440" tIns="45720" rIns="91440" bIns="45720" rtlCol="0" anchor="ctr"/>
          <a:lstStyle>
            <a:lvl1pPr algn="l">
              <a:defRPr sz="1200" smtClean="0">
                <a:solidFill>
                  <a:srgbClr val="FFFFFF"/>
                </a:solidFill>
              </a:defRPr>
            </a:lvl1pPr>
          </a:lstStyle>
          <a:p>
            <a:pPr>
              <a:defRPr/>
            </a:pPr>
            <a:fld id="{556ED90F-0CC6-4549-807E-308DAB0FD3E1}" type="datetime1">
              <a:rPr lang="en-US" altLang="en-US"/>
              <a:pPr>
                <a:defRPr/>
              </a:pPr>
              <a:t>1/15/2019</a:t>
            </a:fld>
            <a:endParaRPr lang="en-US" altLang="en-US"/>
          </a:p>
        </p:txBody>
      </p:sp>
      <p:sp>
        <p:nvSpPr>
          <p:cNvPr id="5" name="Footer Placeholder 4"/>
          <p:cNvSpPr>
            <a:spLocks noGrp="1"/>
          </p:cNvSpPr>
          <p:nvPr>
            <p:ph type="ftr" sz="quarter" idx="3"/>
          </p:nvPr>
        </p:nvSpPr>
        <p:spPr>
          <a:xfrm>
            <a:off x="3517900" y="6284913"/>
            <a:ext cx="4724400" cy="274637"/>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en-US" altLang="en-US"/>
          </a:p>
        </p:txBody>
      </p:sp>
      <p:sp>
        <p:nvSpPr>
          <p:cNvPr id="6" name="Slide Number Placeholder 5"/>
          <p:cNvSpPr>
            <a:spLocks noGrp="1"/>
          </p:cNvSpPr>
          <p:nvPr>
            <p:ph type="sldNum" sz="quarter" idx="4"/>
          </p:nvPr>
        </p:nvSpPr>
        <p:spPr>
          <a:xfrm>
            <a:off x="8401050" y="6170613"/>
            <a:ext cx="503238" cy="503237"/>
          </a:xfrm>
          <a:prstGeom prst="ellipse">
            <a:avLst/>
          </a:prstGeom>
          <a:ln w="19050">
            <a:solidFill>
              <a:srgbClr val="FFFFFF"/>
            </a:solidFill>
          </a:ln>
        </p:spPr>
        <p:txBody>
          <a:bodyPr vert="horz" lIns="9144" tIns="9144" rIns="9144" bIns="9144" rtlCol="0" anchor="ctr">
            <a:normAutofit/>
          </a:bodyPr>
          <a:lstStyle>
            <a:lvl1pPr algn="ctr">
              <a:defRPr sz="1650" smtClean="0">
                <a:solidFill>
                  <a:srgbClr val="FFFFFF"/>
                </a:solidFill>
              </a:defRPr>
            </a:lvl1pPr>
          </a:lstStyle>
          <a:p>
            <a:pPr>
              <a:defRPr/>
            </a:pPr>
            <a:fld id="{C569BC56-B825-4594-911A-995F201AA460}"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4083" r:id="rId1"/>
    <p:sldLayoutId id="2147484076" r:id="rId2"/>
    <p:sldLayoutId id="2147484084" r:id="rId3"/>
    <p:sldLayoutId id="2147484077" r:id="rId4"/>
    <p:sldLayoutId id="2147484078" r:id="rId5"/>
    <p:sldLayoutId id="2147484079" r:id="rId6"/>
    <p:sldLayoutId id="2147484080" r:id="rId7"/>
    <p:sldLayoutId id="2147484085" r:id="rId8"/>
    <p:sldLayoutId id="2147484086" r:id="rId9"/>
    <p:sldLayoutId id="2147484081" r:id="rId10"/>
    <p:sldLayoutId id="2147484082" r:id="rId11"/>
  </p:sldLayoutIdLst>
  <p:hf hdr="0" ftr="0"/>
  <p:txStyles>
    <p:titleStyle>
      <a:lvl1pPr algn="l" rtl="0" fontAlgn="base">
        <a:spcBef>
          <a:spcPct val="0"/>
        </a:spcBef>
        <a:spcAft>
          <a:spcPct val="0"/>
        </a:spcAft>
        <a:defRPr sz="2800" kern="1200" cap="all">
          <a:solidFill>
            <a:schemeClr val="tx1"/>
          </a:solidFill>
          <a:latin typeface="+mj-lt"/>
          <a:ea typeface="+mj-ea"/>
          <a:cs typeface="+mj-cs"/>
        </a:defRPr>
      </a:lvl1pPr>
      <a:lvl2pPr algn="l" rtl="0" fontAlgn="base">
        <a:spcBef>
          <a:spcPct val="0"/>
        </a:spcBef>
        <a:spcAft>
          <a:spcPct val="0"/>
        </a:spcAft>
        <a:defRPr sz="2800">
          <a:solidFill>
            <a:schemeClr val="tx1"/>
          </a:solidFill>
          <a:latin typeface="Franklin Gothic Medium" pitchFamily="34" charset="0"/>
        </a:defRPr>
      </a:lvl2pPr>
      <a:lvl3pPr algn="l" rtl="0" fontAlgn="base">
        <a:spcBef>
          <a:spcPct val="0"/>
        </a:spcBef>
        <a:spcAft>
          <a:spcPct val="0"/>
        </a:spcAft>
        <a:defRPr sz="2800">
          <a:solidFill>
            <a:schemeClr val="tx1"/>
          </a:solidFill>
          <a:latin typeface="Franklin Gothic Medium" pitchFamily="34" charset="0"/>
        </a:defRPr>
      </a:lvl3pPr>
      <a:lvl4pPr algn="l" rtl="0" fontAlgn="base">
        <a:spcBef>
          <a:spcPct val="0"/>
        </a:spcBef>
        <a:spcAft>
          <a:spcPct val="0"/>
        </a:spcAft>
        <a:defRPr sz="2800">
          <a:solidFill>
            <a:schemeClr val="tx1"/>
          </a:solidFill>
          <a:latin typeface="Franklin Gothic Medium" pitchFamily="34" charset="0"/>
        </a:defRPr>
      </a:lvl4pPr>
      <a:lvl5pPr algn="l" rtl="0" fontAlgn="base">
        <a:spcBef>
          <a:spcPct val="0"/>
        </a:spcBef>
        <a:spcAft>
          <a:spcPct val="0"/>
        </a:spcAft>
        <a:defRPr sz="2800">
          <a:solidFill>
            <a:schemeClr val="tx1"/>
          </a:solidFill>
          <a:latin typeface="Franklin Gothic Medium" pitchFamily="34" charset="0"/>
        </a:defRPr>
      </a:lvl5pPr>
      <a:lvl6pPr marL="457200" algn="l" rtl="0" fontAlgn="base">
        <a:spcBef>
          <a:spcPct val="0"/>
        </a:spcBef>
        <a:spcAft>
          <a:spcPct val="0"/>
        </a:spcAft>
        <a:defRPr sz="2800">
          <a:solidFill>
            <a:schemeClr val="tx1"/>
          </a:solidFill>
          <a:latin typeface="Franklin Gothic Medium" pitchFamily="34" charset="0"/>
        </a:defRPr>
      </a:lvl6pPr>
      <a:lvl7pPr marL="914400" algn="l" rtl="0" fontAlgn="base">
        <a:spcBef>
          <a:spcPct val="0"/>
        </a:spcBef>
        <a:spcAft>
          <a:spcPct val="0"/>
        </a:spcAft>
        <a:defRPr sz="2800">
          <a:solidFill>
            <a:schemeClr val="tx1"/>
          </a:solidFill>
          <a:latin typeface="Franklin Gothic Medium" pitchFamily="34" charset="0"/>
        </a:defRPr>
      </a:lvl7pPr>
      <a:lvl8pPr marL="1371600" algn="l" rtl="0" fontAlgn="base">
        <a:spcBef>
          <a:spcPct val="0"/>
        </a:spcBef>
        <a:spcAft>
          <a:spcPct val="0"/>
        </a:spcAft>
        <a:defRPr sz="2800">
          <a:solidFill>
            <a:schemeClr val="tx1"/>
          </a:solidFill>
          <a:latin typeface="Franklin Gothic Medium" pitchFamily="34" charset="0"/>
        </a:defRPr>
      </a:lvl8pPr>
      <a:lvl9pPr marL="1828800" algn="l" rtl="0" fontAlgn="base">
        <a:spcBef>
          <a:spcPct val="0"/>
        </a:spcBef>
        <a:spcAft>
          <a:spcPct val="0"/>
        </a:spcAft>
        <a:defRPr sz="2800">
          <a:solidFill>
            <a:schemeClr val="tx1"/>
          </a:solidFill>
          <a:latin typeface="Franklin Gothic Medium" pitchFamily="34" charset="0"/>
        </a:defRPr>
      </a:lvl9pPr>
    </p:titleStyle>
    <p:bodyStyle>
      <a:lvl1pPr marL="342900" indent="-342900" algn="l" rtl="0" fontAlgn="base">
        <a:spcBef>
          <a:spcPts val="800"/>
        </a:spcBef>
        <a:spcAft>
          <a:spcPct val="0"/>
        </a:spcAft>
        <a:buFont typeface="Arial" charset="0"/>
        <a:defRPr sz="1600" b="1" kern="1200">
          <a:solidFill>
            <a:schemeClr val="tx1"/>
          </a:solidFill>
          <a:latin typeface="+mn-lt"/>
          <a:ea typeface="+mn-ea"/>
          <a:cs typeface="+mn-cs"/>
        </a:defRPr>
      </a:lvl1pPr>
      <a:lvl2pPr marL="173038" indent="-173038"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2pPr>
      <a:lvl3pPr marL="401638" indent="-163513"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3pPr>
      <a:lvl4pPr marL="630238" indent="-163513"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4pPr>
      <a:lvl5pPr marL="858838" indent="-173038"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1524000"/>
            <a:ext cx="8229600" cy="1752600"/>
          </a:xfrm>
        </p:spPr>
        <p:txBody>
          <a:bodyPr/>
          <a:lstStyle/>
          <a:p>
            <a:pPr fontAlgn="auto">
              <a:spcAft>
                <a:spcPts val="0"/>
              </a:spcAft>
              <a:defRPr/>
            </a:pPr>
            <a:r>
              <a:rPr lang="en-US" smtClean="0"/>
              <a:t>The Life of Christ (Part 1)</a:t>
            </a:r>
            <a:br>
              <a:rPr lang="en-US" smtClean="0"/>
            </a:br>
            <a:r>
              <a:rPr lang="en-US" smtClean="0"/>
              <a:t>Lesson 11</a:t>
            </a:r>
          </a:p>
        </p:txBody>
      </p:sp>
      <p:sp>
        <p:nvSpPr>
          <p:cNvPr id="3075" name="Rectangle 3"/>
          <p:cNvSpPr>
            <a:spLocks noGrp="1" noChangeArrowheads="1"/>
          </p:cNvSpPr>
          <p:nvPr>
            <p:ph type="subTitle" idx="1"/>
          </p:nvPr>
        </p:nvSpPr>
        <p:spPr>
          <a:xfrm>
            <a:off x="1981200" y="3962400"/>
            <a:ext cx="6553200" cy="2438400"/>
          </a:xfrm>
        </p:spPr>
        <p:txBody>
          <a:bodyPr rtlCol="0"/>
          <a:lstStyle/>
          <a:p>
            <a:pPr fontAlgn="auto">
              <a:spcAft>
                <a:spcPts val="0"/>
              </a:spcAft>
              <a:buFont typeface="Arial" pitchFamily="34" charset="0"/>
              <a:buNone/>
              <a:defRPr/>
            </a:pPr>
            <a:r>
              <a:t>Jesus teaches by the Sea of Galilee</a:t>
            </a:r>
          </a:p>
          <a:p>
            <a:pPr fontAlgn="auto">
              <a:spcAft>
                <a:spcPts val="0"/>
              </a:spcAft>
              <a:buFont typeface="Arial" pitchFamily="34" charset="0"/>
              <a:buNone/>
              <a:defRPr/>
            </a:pPr>
            <a:r>
              <a:t>Jesus chooses twelve apostles</a:t>
            </a:r>
          </a:p>
          <a:p>
            <a:pPr fontAlgn="auto">
              <a:spcAft>
                <a:spcPts val="0"/>
              </a:spcAft>
              <a:buFont typeface="Arial" pitchFamily="34" charset="0"/>
              <a:buNone/>
              <a:defRPr/>
            </a:pPr>
            <a:r>
              <a:t>The sermon on the mount</a:t>
            </a:r>
          </a:p>
        </p:txBody>
      </p:sp>
      <p:sp>
        <p:nvSpPr>
          <p:cNvPr id="6148"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D30CB8E-91EF-4C43-92AA-D436770B9699}"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C3BDE4BB-D378-4613-95FE-A3C0615EDBD0}" type="slidenum">
              <a:rPr lang="en-US" altLang="en-US"/>
              <a:pPr>
                <a:defRPr/>
              </a:pPr>
              <a:t>1</a:t>
            </a:fld>
            <a:endParaRPr lang="en-US"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304800"/>
            <a:ext cx="8229600" cy="1139825"/>
          </a:xfrm>
        </p:spPr>
        <p:txBody>
          <a:bodyPr/>
          <a:lstStyle/>
          <a:p>
            <a:pPr fontAlgn="auto">
              <a:spcAft>
                <a:spcPts val="0"/>
              </a:spcAft>
              <a:defRPr/>
            </a:pPr>
            <a:r>
              <a:rPr lang="en-US" smtClean="0"/>
              <a:t>Outline</a:t>
            </a:r>
          </a:p>
        </p:txBody>
      </p:sp>
      <p:sp>
        <p:nvSpPr>
          <p:cNvPr id="12291" name="Content Placeholder 2"/>
          <p:cNvSpPr>
            <a:spLocks noGrp="1"/>
          </p:cNvSpPr>
          <p:nvPr>
            <p:ph idx="1"/>
          </p:nvPr>
        </p:nvSpPr>
        <p:spPr/>
        <p:txBody>
          <a:bodyPr rtlCol="0">
            <a:normAutofit fontScale="92500" lnSpcReduction="20000"/>
          </a:bodyPr>
          <a:lstStyle/>
          <a:p>
            <a:pPr marL="457200" indent="-457200" fontAlgn="auto">
              <a:spcAft>
                <a:spcPts val="0"/>
              </a:spcAft>
              <a:buFont typeface="Wingdings" pitchFamily="2" charset="2"/>
              <a:buNone/>
              <a:defRPr/>
            </a:pPr>
            <a:endParaRPr lang="en-US" sz="2400" smtClean="0"/>
          </a:p>
          <a:p>
            <a:pPr marL="457200" indent="-457200" fontAlgn="auto">
              <a:spcAft>
                <a:spcPts val="0"/>
              </a:spcAft>
              <a:buFont typeface="Wingdings" pitchFamily="2" charset="2"/>
              <a:buNone/>
              <a:defRPr/>
            </a:pPr>
            <a:r>
              <a:rPr lang="en-US" sz="2400" u="sng" smtClean="0"/>
              <a:t>III	The Great Galilean Ministry (18 – 21 months)</a:t>
            </a:r>
          </a:p>
          <a:p>
            <a:pPr marL="457200" indent="-457200" fontAlgn="auto">
              <a:spcAft>
                <a:spcPts val="0"/>
              </a:spcAft>
              <a:buFont typeface="Arial" pitchFamily="34" charset="0"/>
              <a:buNone/>
              <a:defRPr/>
            </a:pPr>
            <a:r>
              <a:rPr lang="en-US" sz="2400" smtClean="0"/>
              <a:t>Jesus teaches and heals great multitudes by the Sea of Galilee (Mark 3:7-12; Matt 12:15-21)</a:t>
            </a:r>
          </a:p>
          <a:p>
            <a:pPr marL="457200" indent="-457200" fontAlgn="auto">
              <a:spcAft>
                <a:spcPts val="0"/>
              </a:spcAft>
              <a:buFont typeface="Arial" pitchFamily="34" charset="0"/>
              <a:buNone/>
              <a:defRPr/>
            </a:pPr>
            <a:r>
              <a:rPr lang="en-US" sz="2400" smtClean="0"/>
              <a:t>After a night of prayer, Jesus selects twelve apostles (Mark 3:13-19; Luke 6:12-16)</a:t>
            </a:r>
          </a:p>
          <a:p>
            <a:pPr marL="457200" indent="-457200" fontAlgn="auto">
              <a:spcAft>
                <a:spcPts val="0"/>
              </a:spcAft>
              <a:buFont typeface="Arial" pitchFamily="34" charset="0"/>
              <a:buNone/>
              <a:defRPr/>
            </a:pPr>
            <a:r>
              <a:rPr lang="en-US" sz="2400" smtClean="0"/>
              <a:t>The sermon on the mount (Matt 5-7; Luke 6:17-49)</a:t>
            </a:r>
          </a:p>
          <a:p>
            <a:pPr marL="784225" lvl="1" indent="-457200" fontAlgn="auto">
              <a:spcAft>
                <a:spcPts val="0"/>
              </a:spcAft>
              <a:defRPr/>
            </a:pPr>
            <a:r>
              <a:rPr lang="en-US" sz="2400" smtClean="0"/>
              <a:t>Matt 5; Luke 6:17-36</a:t>
            </a:r>
          </a:p>
          <a:p>
            <a:pPr marL="784225" lvl="1" indent="-457200" fontAlgn="auto">
              <a:spcAft>
                <a:spcPts val="0"/>
              </a:spcAft>
              <a:defRPr/>
            </a:pPr>
            <a:r>
              <a:rPr lang="en-US" sz="2400" smtClean="0"/>
              <a:t>Matt 6</a:t>
            </a:r>
          </a:p>
          <a:p>
            <a:pPr marL="784225" lvl="1" indent="-457200" fontAlgn="auto">
              <a:spcAft>
                <a:spcPts val="0"/>
              </a:spcAft>
              <a:defRPr/>
            </a:pPr>
            <a:r>
              <a:rPr lang="en-US" sz="2400" smtClean="0"/>
              <a:t>Matt 7; Luke 6:37-49</a:t>
            </a:r>
          </a:p>
        </p:txBody>
      </p:sp>
      <p:sp>
        <p:nvSpPr>
          <p:cNvPr id="15364"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8AAD550-1340-4512-81E3-63F9732EFCCA}"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77562810-6D29-4D55-8EE7-CB13C23953DE}" type="slidenum">
              <a:rPr lang="en-US" altLang="en-US"/>
              <a:pPr>
                <a:defRPr/>
              </a:pPr>
              <a:t>10</a:t>
            </a:fld>
            <a:endParaRPr lang="en-US"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fontAlgn="auto">
              <a:spcAft>
                <a:spcPts val="0"/>
              </a:spcAft>
              <a:defRPr/>
            </a:pPr>
            <a:endParaRPr lang="en-US" smtClean="0"/>
          </a:p>
        </p:txBody>
      </p:sp>
      <p:sp>
        <p:nvSpPr>
          <p:cNvPr id="16387" name="Content Placeholder 2"/>
          <p:cNvSpPr>
            <a:spLocks noGrp="1"/>
          </p:cNvSpPr>
          <p:nvPr>
            <p:ph idx="1"/>
          </p:nvPr>
        </p:nvSpPr>
        <p:spPr/>
        <p:txBody>
          <a:bodyPr/>
          <a:lstStyle/>
          <a:p>
            <a:endParaRPr lang="en-US" smtClean="0"/>
          </a:p>
        </p:txBody>
      </p:sp>
      <p:sp>
        <p:nvSpPr>
          <p:cNvPr id="1638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5FA32D7-F3FD-40A5-9FD9-7D47B352E5A6}" type="datetime1">
              <a:rPr lang="en-US" altLang="en-US">
                <a:solidFill>
                  <a:srgbClr val="FFFFFF"/>
                </a:solidFill>
              </a:rPr>
              <a:pPr eaLnBrk="1" hangingPunct="1"/>
              <a:t>1/15/2019</a:t>
            </a:fld>
            <a:endParaRPr lang="en-US" altLang="en-US">
              <a:solidFill>
                <a:srgbClr val="FFFFFF"/>
              </a:solidFill>
            </a:endParaRPr>
          </a:p>
        </p:txBody>
      </p:sp>
      <p:sp>
        <p:nvSpPr>
          <p:cNvPr id="5" name="Slide Number Placeholder 4"/>
          <p:cNvSpPr>
            <a:spLocks noGrp="1"/>
          </p:cNvSpPr>
          <p:nvPr>
            <p:ph type="sldNum" sz="quarter" idx="12"/>
          </p:nvPr>
        </p:nvSpPr>
        <p:spPr/>
        <p:txBody>
          <a:bodyPr/>
          <a:lstStyle/>
          <a:p>
            <a:pPr>
              <a:defRPr/>
            </a:pPr>
            <a:fld id="{3636A95C-0175-4D37-BB72-AF434ACFDCE2}" type="slidenum">
              <a:rPr lang="en-US" altLang="en-US"/>
              <a:pPr>
                <a:defRPr/>
              </a:pPr>
              <a:t>11</a:t>
            </a:fld>
            <a:endParaRPr lang="en-US" altLang="en-US" dirty="0"/>
          </a:p>
        </p:txBody>
      </p:sp>
      <p:pic>
        <p:nvPicPr>
          <p:cNvPr id="16390" name="Content Placeholder 10" descr="Palestine 40 Blan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1825" y="0"/>
            <a:ext cx="5108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TextBox 6"/>
          <p:cNvSpPr txBox="1">
            <a:spLocks noChangeArrowheads="1"/>
          </p:cNvSpPr>
          <p:nvPr/>
        </p:nvSpPr>
        <p:spPr bwMode="auto">
          <a:xfrm>
            <a:off x="3657600" y="4419600"/>
            <a:ext cx="1403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Jerusalem *</a:t>
            </a:r>
          </a:p>
        </p:txBody>
      </p:sp>
      <p:sp>
        <p:nvSpPr>
          <p:cNvPr id="16392" name="TextBox 7"/>
          <p:cNvSpPr txBox="1">
            <a:spLocks noChangeArrowheads="1"/>
          </p:cNvSpPr>
          <p:nvPr/>
        </p:nvSpPr>
        <p:spPr bwMode="auto">
          <a:xfrm>
            <a:off x="3581400" y="4724400"/>
            <a:ext cx="1441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Bethlehem *</a:t>
            </a:r>
          </a:p>
        </p:txBody>
      </p:sp>
      <p:sp>
        <p:nvSpPr>
          <p:cNvPr id="16393" name="TextBox 8"/>
          <p:cNvSpPr txBox="1">
            <a:spLocks noChangeArrowheads="1"/>
          </p:cNvSpPr>
          <p:nvPr/>
        </p:nvSpPr>
        <p:spPr bwMode="auto">
          <a:xfrm>
            <a:off x="3886200" y="2362200"/>
            <a:ext cx="1274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Nazareth *</a:t>
            </a:r>
          </a:p>
        </p:txBody>
      </p:sp>
      <p:sp>
        <p:nvSpPr>
          <p:cNvPr id="16394" name="TextBox 9"/>
          <p:cNvSpPr txBox="1">
            <a:spLocks noChangeArrowheads="1"/>
          </p:cNvSpPr>
          <p:nvPr/>
        </p:nvSpPr>
        <p:spPr bwMode="auto">
          <a:xfrm rot="-2435850">
            <a:off x="4583113" y="1925638"/>
            <a:ext cx="9032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Galilee</a:t>
            </a:r>
          </a:p>
        </p:txBody>
      </p:sp>
      <p:sp>
        <p:nvSpPr>
          <p:cNvPr id="16395" name="TextBox 10"/>
          <p:cNvSpPr txBox="1">
            <a:spLocks noChangeArrowheads="1"/>
          </p:cNvSpPr>
          <p:nvPr/>
        </p:nvSpPr>
        <p:spPr bwMode="auto">
          <a:xfrm rot="-2435850">
            <a:off x="4289425" y="5097463"/>
            <a:ext cx="812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Judea</a:t>
            </a:r>
          </a:p>
        </p:txBody>
      </p:sp>
      <p:sp>
        <p:nvSpPr>
          <p:cNvPr id="16396" name="TextBox 11"/>
          <p:cNvSpPr txBox="1">
            <a:spLocks noChangeArrowheads="1"/>
          </p:cNvSpPr>
          <p:nvPr/>
        </p:nvSpPr>
        <p:spPr bwMode="auto">
          <a:xfrm>
            <a:off x="5181600" y="3048000"/>
            <a:ext cx="1120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Jordan R</a:t>
            </a:r>
          </a:p>
        </p:txBody>
      </p:sp>
      <p:sp>
        <p:nvSpPr>
          <p:cNvPr id="16397" name="TextBox 12"/>
          <p:cNvSpPr txBox="1">
            <a:spLocks noChangeArrowheads="1"/>
          </p:cNvSpPr>
          <p:nvPr/>
        </p:nvSpPr>
        <p:spPr bwMode="auto">
          <a:xfrm>
            <a:off x="1981200" y="6324600"/>
            <a:ext cx="1000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ym typeface="Wingdings" pitchFamily="2" charset="2"/>
              </a:rPr>
              <a:t>Egypt</a:t>
            </a:r>
            <a:endParaRPr lang="en-US"/>
          </a:p>
        </p:txBody>
      </p:sp>
      <p:sp>
        <p:nvSpPr>
          <p:cNvPr id="16398" name="TextBox 13"/>
          <p:cNvSpPr txBox="1">
            <a:spLocks noChangeArrowheads="1"/>
          </p:cNvSpPr>
          <p:nvPr/>
        </p:nvSpPr>
        <p:spPr bwMode="auto">
          <a:xfrm>
            <a:off x="2057400" y="3048000"/>
            <a:ext cx="2146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Mediterranean Sea</a:t>
            </a:r>
          </a:p>
        </p:txBody>
      </p:sp>
      <p:sp>
        <p:nvSpPr>
          <p:cNvPr id="16399" name="TextBox 9"/>
          <p:cNvSpPr txBox="1">
            <a:spLocks noChangeArrowheads="1"/>
          </p:cNvSpPr>
          <p:nvPr/>
        </p:nvSpPr>
        <p:spPr bwMode="auto">
          <a:xfrm>
            <a:off x="5562600" y="2133600"/>
            <a:ext cx="16335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Sea of Galilee</a:t>
            </a:r>
          </a:p>
        </p:txBody>
      </p:sp>
      <p:sp>
        <p:nvSpPr>
          <p:cNvPr id="16400" name="TextBox 8"/>
          <p:cNvSpPr txBox="1">
            <a:spLocks noChangeArrowheads="1"/>
          </p:cNvSpPr>
          <p:nvPr/>
        </p:nvSpPr>
        <p:spPr bwMode="auto">
          <a:xfrm>
            <a:off x="4038600" y="1524000"/>
            <a:ext cx="78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Tyre *</a:t>
            </a:r>
          </a:p>
        </p:txBody>
      </p:sp>
      <p:sp>
        <p:nvSpPr>
          <p:cNvPr id="16401" name="TextBox 8"/>
          <p:cNvSpPr txBox="1">
            <a:spLocks noChangeArrowheads="1"/>
          </p:cNvSpPr>
          <p:nvPr/>
        </p:nvSpPr>
        <p:spPr bwMode="auto">
          <a:xfrm>
            <a:off x="4343400" y="533400"/>
            <a:ext cx="9286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Sidon *</a:t>
            </a:r>
          </a:p>
        </p:txBody>
      </p:sp>
      <p:sp>
        <p:nvSpPr>
          <p:cNvPr id="16402" name="TextBox 10"/>
          <p:cNvSpPr txBox="1">
            <a:spLocks noChangeArrowheads="1"/>
          </p:cNvSpPr>
          <p:nvPr/>
        </p:nvSpPr>
        <p:spPr bwMode="auto">
          <a:xfrm>
            <a:off x="3352800" y="5715000"/>
            <a:ext cx="177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Idumea (Edom)</a:t>
            </a:r>
          </a:p>
        </p:txBody>
      </p:sp>
      <p:sp>
        <p:nvSpPr>
          <p:cNvPr id="16403" name="TextBox 8"/>
          <p:cNvSpPr txBox="1">
            <a:spLocks noChangeArrowheads="1"/>
          </p:cNvSpPr>
          <p:nvPr/>
        </p:nvSpPr>
        <p:spPr bwMode="auto">
          <a:xfrm>
            <a:off x="5334000" y="1752600"/>
            <a:ext cx="13906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Capernaum</a:t>
            </a:r>
          </a:p>
          <a:p>
            <a:pPr eaLnBrk="1" hangingPunct="1"/>
            <a:r>
              <a:rPr lang="en-US"/>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fontAlgn="auto">
              <a:spcAft>
                <a:spcPts val="0"/>
              </a:spcAft>
              <a:defRPr/>
            </a:pPr>
            <a:r>
              <a:rPr lang="en-US" smtClean="0"/>
              <a:t>Jesus Teaches and Heals by the Sea</a:t>
            </a:r>
            <a:br>
              <a:rPr lang="en-US" smtClean="0"/>
            </a:br>
            <a:r>
              <a:rPr lang="en-US" sz="3600" smtClean="0"/>
              <a:t>Mark 3:7-12; Matt 12:15-21</a:t>
            </a:r>
          </a:p>
        </p:txBody>
      </p:sp>
      <p:sp>
        <p:nvSpPr>
          <p:cNvPr id="14339" name="Content Placeholder 2"/>
          <p:cNvSpPr>
            <a:spLocks noGrp="1"/>
          </p:cNvSpPr>
          <p:nvPr>
            <p:ph idx="1"/>
          </p:nvPr>
        </p:nvSpPr>
        <p:spPr/>
        <p:txBody>
          <a:bodyPr rtlCol="0">
            <a:normAutofit fontScale="92500" lnSpcReduction="10000"/>
          </a:bodyPr>
          <a:lstStyle/>
          <a:p>
            <a:pPr fontAlgn="auto">
              <a:spcAft>
                <a:spcPts val="0"/>
              </a:spcAft>
              <a:buFont typeface="Wingdings" pitchFamily="2" charset="2"/>
              <a:buNone/>
              <a:defRPr/>
            </a:pPr>
            <a:r>
              <a:rPr lang="en-US" sz="1400" smtClean="0"/>
              <a:t>Matt 12</a:t>
            </a:r>
          </a:p>
          <a:p>
            <a:pPr fontAlgn="auto">
              <a:spcAft>
                <a:spcPts val="0"/>
              </a:spcAft>
              <a:buFont typeface="Wingdings" pitchFamily="2" charset="2"/>
              <a:buNone/>
              <a:defRPr/>
            </a:pPr>
            <a:r>
              <a:rPr lang="en-US" sz="1400" smtClean="0"/>
              <a:t>15  </a:t>
            </a:r>
            <a:r>
              <a:rPr lang="en-US" sz="1400" smtClean="0">
                <a:solidFill>
                  <a:srgbClr val="FF0000"/>
                </a:solidFill>
              </a:rPr>
              <a:t>But when Jesus knew it, he withdrew himself from thence: and great multitudes followed him</a:t>
            </a:r>
            <a:r>
              <a:rPr lang="en-US" sz="1400" smtClean="0"/>
              <a:t>, and he healed them all;  16  And charged them that they should not make him known:  17  </a:t>
            </a:r>
            <a:r>
              <a:rPr lang="en-US" sz="1400" smtClean="0">
                <a:solidFill>
                  <a:srgbClr val="FF0000"/>
                </a:solidFill>
              </a:rPr>
              <a:t>That it might be fulfilled which was spoken by Esaias the prophet, saying</a:t>
            </a:r>
            <a:r>
              <a:rPr lang="en-US" sz="1400" smtClean="0"/>
              <a:t>,  18  Behold my servant, whom I have chosen; my beloved, in whom my soul is well pleased: I will put my spirit upon him, and he </a:t>
            </a:r>
            <a:r>
              <a:rPr lang="en-US" sz="1400" smtClean="0">
                <a:solidFill>
                  <a:srgbClr val="FF0000"/>
                </a:solidFill>
              </a:rPr>
              <a:t>shall shew judgment to the Gentiles</a:t>
            </a:r>
            <a:r>
              <a:rPr lang="en-US" sz="1400" smtClean="0"/>
              <a:t>.  19  He shall not strive, nor cry; neither shall any man hear his voice in the streets.  20  A bruised reed shall he not break, and smoking flax shall he not quench, till he send forth judgment unto victory.  21  </a:t>
            </a:r>
            <a:r>
              <a:rPr lang="en-US" sz="1400" smtClean="0">
                <a:solidFill>
                  <a:srgbClr val="FF0000"/>
                </a:solidFill>
              </a:rPr>
              <a:t>And in his name shall the Gentiles trust</a:t>
            </a:r>
            <a:r>
              <a:rPr lang="en-US" sz="1400" smtClean="0"/>
              <a:t>.</a:t>
            </a:r>
          </a:p>
          <a:p>
            <a:pPr fontAlgn="auto">
              <a:spcAft>
                <a:spcPts val="0"/>
              </a:spcAft>
              <a:buFont typeface="Wingdings" pitchFamily="2" charset="2"/>
              <a:buNone/>
              <a:defRPr/>
            </a:pPr>
            <a:r>
              <a:rPr lang="en-US" sz="1400" smtClean="0"/>
              <a:t>Mark 3</a:t>
            </a:r>
          </a:p>
          <a:p>
            <a:pPr fontAlgn="auto">
              <a:spcAft>
                <a:spcPts val="0"/>
              </a:spcAft>
              <a:buFont typeface="Wingdings" pitchFamily="2" charset="2"/>
              <a:buNone/>
              <a:defRPr/>
            </a:pPr>
            <a:r>
              <a:rPr lang="en-US" sz="1400" smtClean="0"/>
              <a:t>7  But Jesus withdrew himself with his disciples to the sea: and a great multitude from Galilee followed him, and from Judaea,  8  </a:t>
            </a:r>
            <a:r>
              <a:rPr lang="en-US" sz="1400" smtClean="0">
                <a:solidFill>
                  <a:srgbClr val="FF0000"/>
                </a:solidFill>
              </a:rPr>
              <a:t>And from Jerusalem, and from Idumaea, and from beyond Jordan; and they about Tyre and Sidon, a great multitude, when they had heard what great things he did, came unto him.  </a:t>
            </a:r>
            <a:r>
              <a:rPr lang="en-US" sz="1400" smtClean="0"/>
              <a:t>9  And he spake to his disciples, that a small ship should wait on him because of the multitude, lest they should throng him.  10  </a:t>
            </a:r>
            <a:r>
              <a:rPr lang="en-US" sz="1400" smtClean="0">
                <a:solidFill>
                  <a:srgbClr val="FF0000"/>
                </a:solidFill>
              </a:rPr>
              <a:t>For he had healed many; insomuch that they pressed upon him for to touch him, as many as had plagues.  11  And unclean spirits, when they saw him, fell down before him, and cried, saying, Thou art the Son of God.  </a:t>
            </a:r>
            <a:r>
              <a:rPr lang="en-US" sz="1400" smtClean="0"/>
              <a:t>12  And he straitly charged them that they should not make him known.</a:t>
            </a:r>
          </a:p>
          <a:p>
            <a:pPr fontAlgn="auto">
              <a:spcAft>
                <a:spcPts val="0"/>
              </a:spcAft>
              <a:buFont typeface="Wingdings" pitchFamily="2" charset="2"/>
              <a:buNone/>
              <a:defRPr/>
            </a:pPr>
            <a:endParaRPr lang="en-US" sz="1400" smtClean="0"/>
          </a:p>
          <a:p>
            <a:pPr fontAlgn="auto">
              <a:spcAft>
                <a:spcPts val="0"/>
              </a:spcAft>
              <a:buFont typeface="Wingdings" pitchFamily="2" charset="2"/>
              <a:buNone/>
              <a:defRPr/>
            </a:pPr>
            <a:endParaRPr lang="en-US" sz="1400" smtClean="0"/>
          </a:p>
        </p:txBody>
      </p:sp>
      <p:sp>
        <p:nvSpPr>
          <p:cNvPr id="17412"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8C7D17C-5C22-40C2-8A40-97F6675FFEED}"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87E3A22B-23F1-4A28-BDE2-777051F4C822}" type="slidenum">
              <a:rPr lang="en-US" altLang="en-US"/>
              <a:pPr>
                <a:defRPr/>
              </a:pPr>
              <a:t>12</a:t>
            </a:fld>
            <a:endParaRPr lang="en-US"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fontAlgn="auto">
              <a:spcAft>
                <a:spcPts val="0"/>
              </a:spcAft>
              <a:defRPr/>
            </a:pPr>
            <a:r>
              <a:rPr lang="en-US" smtClean="0"/>
              <a:t>Spiritual Gifts and Evil Spirits</a:t>
            </a:r>
          </a:p>
        </p:txBody>
      </p:sp>
      <p:sp>
        <p:nvSpPr>
          <p:cNvPr id="18435" name="Content Placeholder 2"/>
          <p:cNvSpPr>
            <a:spLocks noGrp="1"/>
          </p:cNvSpPr>
          <p:nvPr>
            <p:ph idx="1"/>
          </p:nvPr>
        </p:nvSpPr>
        <p:spPr/>
        <p:txBody>
          <a:bodyPr/>
          <a:lstStyle/>
          <a:p>
            <a:r>
              <a:rPr lang="en-US" sz="2400" smtClean="0"/>
              <a:t>Jesus healed the multitudes and cast out demons.  He in turn gave his apostles the power to heal and cast out demons.</a:t>
            </a:r>
          </a:p>
          <a:p>
            <a:r>
              <a:rPr lang="en-US" sz="2400" smtClean="0"/>
              <a:t>One may question whether spiritual gifts and demon possession still exist today.</a:t>
            </a:r>
          </a:p>
          <a:p>
            <a:r>
              <a:rPr lang="en-US" sz="2400" smtClean="0"/>
              <a:t>We meet denominationalists who believe in spiritual gifts today.</a:t>
            </a:r>
          </a:p>
        </p:txBody>
      </p:sp>
      <p:sp>
        <p:nvSpPr>
          <p:cNvPr id="1843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E5C6FD6-A8AA-4DF4-8A78-AE1F0D2BBEAB}" type="datetime1">
              <a:rPr lang="en-US" altLang="en-US">
                <a:solidFill>
                  <a:srgbClr val="FFFFFF"/>
                </a:solidFill>
              </a:rPr>
              <a:pPr eaLnBrk="1" hangingPunct="1"/>
              <a:t>1/15/2019</a:t>
            </a:fld>
            <a:endParaRPr lang="en-US" altLang="en-US">
              <a:solidFill>
                <a:srgbClr val="FFFFFF"/>
              </a:solidFill>
            </a:endParaRPr>
          </a:p>
        </p:txBody>
      </p:sp>
      <p:sp>
        <p:nvSpPr>
          <p:cNvPr id="5" name="Slide Number Placeholder 4"/>
          <p:cNvSpPr>
            <a:spLocks noGrp="1"/>
          </p:cNvSpPr>
          <p:nvPr>
            <p:ph type="sldNum" sz="quarter" idx="12"/>
          </p:nvPr>
        </p:nvSpPr>
        <p:spPr/>
        <p:txBody>
          <a:bodyPr/>
          <a:lstStyle/>
          <a:p>
            <a:pPr>
              <a:defRPr/>
            </a:pPr>
            <a:fld id="{6165DD1B-371B-4996-A781-8D9BF381164A}" type="slidenum">
              <a:rPr lang="en-US" altLang="en-US"/>
              <a:pPr>
                <a:defRPr/>
              </a:pPr>
              <a:t>13</a:t>
            </a:fld>
            <a:endParaRPr lang="en-US"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idx="4294967295"/>
          </p:nvPr>
        </p:nvSpPr>
        <p:spPr>
          <a:xfrm>
            <a:off x="0" y="277813"/>
            <a:ext cx="8229600" cy="1139825"/>
          </a:xfrm>
        </p:spPr>
        <p:txBody>
          <a:bodyPr/>
          <a:lstStyle/>
          <a:p>
            <a:pPr fontAlgn="auto">
              <a:spcAft>
                <a:spcPts val="0"/>
              </a:spcAft>
              <a:defRPr/>
            </a:pPr>
            <a:r>
              <a:rPr lang="en-US" smtClean="0"/>
              <a:t>Spiritual Gifts and Evil Spirits</a:t>
            </a:r>
          </a:p>
        </p:txBody>
      </p:sp>
      <p:sp>
        <p:nvSpPr>
          <p:cNvPr id="19459" name="Content Placeholder 2"/>
          <p:cNvSpPr>
            <a:spLocks noGrp="1"/>
          </p:cNvSpPr>
          <p:nvPr>
            <p:ph idx="4294967295"/>
          </p:nvPr>
        </p:nvSpPr>
        <p:spPr>
          <a:xfrm>
            <a:off x="0" y="1600200"/>
            <a:ext cx="8229600" cy="4530725"/>
          </a:xfrm>
        </p:spPr>
        <p:txBody>
          <a:bodyPr/>
          <a:lstStyle/>
          <a:p>
            <a:r>
              <a:rPr lang="en-US" sz="2400" smtClean="0"/>
              <a:t>Spiritual gifts at the hands of man (healing, prophecy, tongues, etc.) and demon possession </a:t>
            </a:r>
            <a:r>
              <a:rPr lang="en-US" sz="2400" u="sng" smtClean="0"/>
              <a:t>ended at the time period of Christ’s first coming</a:t>
            </a:r>
            <a:r>
              <a:rPr lang="en-US" sz="2400" smtClean="0"/>
              <a:t>, in the first century era.</a:t>
            </a:r>
          </a:p>
          <a:p>
            <a:r>
              <a:rPr lang="en-US" sz="2400" smtClean="0"/>
              <a:t>I Cor 13:8-13 foretells a time at which “tongues… shall cease” – but for time’s sake we will not analyze this passage today</a:t>
            </a:r>
          </a:p>
          <a:p>
            <a:r>
              <a:rPr lang="en-US" sz="2400" smtClean="0"/>
              <a:t>Zechariah 13 pinpoints the time at which spiritual gifts would cease.  Even a child can understand the timeframe for the end of these gifts.</a:t>
            </a:r>
          </a:p>
        </p:txBody>
      </p:sp>
      <p:sp>
        <p:nvSpPr>
          <p:cNvPr id="4" name="Date Placeholder 3"/>
          <p:cNvSpPr txBox="1">
            <a:spLocks noGrp="1"/>
          </p:cNvSpPr>
          <p:nvPr/>
        </p:nvSpPr>
        <p:spPr bwMode="auto">
          <a:xfrm>
            <a:off x="457200" y="6243638"/>
            <a:ext cx="2133600" cy="457200"/>
          </a:xfrm>
          <a:prstGeom prst="rect">
            <a:avLst/>
          </a:prstGeom>
          <a:noFill/>
          <a:ln>
            <a:miter lim="800000"/>
            <a:headEnd/>
            <a:tailEnd/>
          </a:ln>
        </p:spPr>
        <p:txBody>
          <a:bodyPr anchor="b"/>
          <a:lstStyle/>
          <a:p>
            <a:pPr>
              <a:defRPr/>
            </a:pPr>
            <a:fld id="{620B8998-FF0F-433E-9664-8FE39DDD0329}" type="datetime1">
              <a:rPr lang="en-US" altLang="en-US" sz="1200">
                <a:latin typeface="+mj-lt"/>
              </a:rPr>
              <a:pPr>
                <a:defRPr/>
              </a:pPr>
              <a:t>1/15/2019</a:t>
            </a:fld>
            <a:endParaRPr lang="en-US" altLang="en-US" sz="1200">
              <a:latin typeface="+mj-lt"/>
            </a:endParaRPr>
          </a:p>
        </p:txBody>
      </p:sp>
      <p:sp>
        <p:nvSpPr>
          <p:cNvPr id="5" name="Slide Number Placeholder 4"/>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EFF4C166-2B16-4107-9D00-ABB3F908B852}" type="slidenum">
              <a:rPr lang="en-US" altLang="en-US" sz="1200">
                <a:latin typeface="+mj-lt"/>
              </a:rPr>
              <a:pPr algn="r">
                <a:defRPr/>
              </a:pPr>
              <a:t>14</a:t>
            </a:fld>
            <a:endParaRPr lang="en-US" altLang="en-US" sz="1200" dirty="0">
              <a:latin typeface="+mj-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fontAlgn="auto">
              <a:spcAft>
                <a:spcPts val="0"/>
              </a:spcAft>
              <a:defRPr/>
            </a:pPr>
            <a:r>
              <a:rPr lang="en-US" smtClean="0"/>
              <a:t>Spiritual Gifts and Evil Spirits</a:t>
            </a:r>
          </a:p>
        </p:txBody>
      </p:sp>
      <p:sp>
        <p:nvSpPr>
          <p:cNvPr id="20483" name="Content Placeholder 2"/>
          <p:cNvSpPr>
            <a:spLocks noGrp="1"/>
          </p:cNvSpPr>
          <p:nvPr>
            <p:ph idx="1"/>
          </p:nvPr>
        </p:nvSpPr>
        <p:spPr/>
        <p:txBody>
          <a:bodyPr/>
          <a:lstStyle/>
          <a:p>
            <a:r>
              <a:rPr lang="en-US" sz="2400" smtClean="0"/>
              <a:t>Zech 13:2 prophesied that there would be a “day” in which </a:t>
            </a:r>
            <a:r>
              <a:rPr lang="en-US" sz="2400" u="sng" smtClean="0"/>
              <a:t>God would cause the “prophets and the unclean spirit to pass out of the land.”  </a:t>
            </a:r>
          </a:p>
          <a:p>
            <a:r>
              <a:rPr lang="en-US" sz="2400" smtClean="0"/>
              <a:t>Was the“day” (e.g. time period, see John 8:56) in which prophets and demons would pass from the land the time of Jesus’ </a:t>
            </a:r>
            <a:r>
              <a:rPr lang="en-US" sz="2400" u="sng" smtClean="0"/>
              <a:t>second coming </a:t>
            </a:r>
            <a:r>
              <a:rPr lang="en-US" sz="2400" smtClean="0"/>
              <a:t>as some believe?</a:t>
            </a:r>
          </a:p>
        </p:txBody>
      </p:sp>
      <p:sp>
        <p:nvSpPr>
          <p:cNvPr id="2048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4D87CC5-0194-4DD8-AC67-72A7198EDCA7}" type="datetime1">
              <a:rPr lang="en-US" altLang="en-US">
                <a:solidFill>
                  <a:srgbClr val="FFFFFF"/>
                </a:solidFill>
              </a:rPr>
              <a:pPr eaLnBrk="1" hangingPunct="1"/>
              <a:t>1/15/2019</a:t>
            </a:fld>
            <a:endParaRPr lang="en-US" altLang="en-US">
              <a:solidFill>
                <a:srgbClr val="FFFFFF"/>
              </a:solidFill>
            </a:endParaRPr>
          </a:p>
        </p:txBody>
      </p:sp>
      <p:sp>
        <p:nvSpPr>
          <p:cNvPr id="5" name="Slide Number Placeholder 4"/>
          <p:cNvSpPr>
            <a:spLocks noGrp="1"/>
          </p:cNvSpPr>
          <p:nvPr>
            <p:ph type="sldNum" sz="quarter" idx="12"/>
          </p:nvPr>
        </p:nvSpPr>
        <p:spPr/>
        <p:txBody>
          <a:bodyPr/>
          <a:lstStyle/>
          <a:p>
            <a:pPr>
              <a:defRPr/>
            </a:pPr>
            <a:fld id="{C8092FA7-E8B4-4D64-BA23-CFEB247A8700}" type="slidenum">
              <a:rPr lang="en-US" altLang="en-US"/>
              <a:pPr>
                <a:defRPr/>
              </a:pPr>
              <a:t>15</a:t>
            </a:fld>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fontAlgn="auto">
              <a:spcAft>
                <a:spcPts val="0"/>
              </a:spcAft>
              <a:defRPr/>
            </a:pPr>
            <a:r>
              <a:rPr lang="en-US" smtClean="0"/>
              <a:t>Spiritual Gifts and Evil Spirits</a:t>
            </a:r>
          </a:p>
        </p:txBody>
      </p:sp>
      <p:sp>
        <p:nvSpPr>
          <p:cNvPr id="21507" name="Content Placeholder 2"/>
          <p:cNvSpPr>
            <a:spLocks noGrp="1"/>
          </p:cNvSpPr>
          <p:nvPr>
            <p:ph idx="1"/>
          </p:nvPr>
        </p:nvSpPr>
        <p:spPr/>
        <p:txBody>
          <a:bodyPr/>
          <a:lstStyle/>
          <a:p>
            <a:r>
              <a:rPr lang="en-US" smtClean="0"/>
              <a:t>The “day” of Zechariah was the timeframe of Jesus’ first coming:</a:t>
            </a:r>
          </a:p>
          <a:p>
            <a:pPr>
              <a:buFont typeface="Wingdings" pitchFamily="2" charset="2"/>
              <a:buNone/>
            </a:pPr>
            <a:r>
              <a:rPr lang="en-US" sz="2000" smtClean="0"/>
              <a:t>Zech 12:9-10  “</a:t>
            </a:r>
            <a:r>
              <a:rPr lang="en-US" sz="2000" smtClean="0">
                <a:solidFill>
                  <a:srgbClr val="FF0000"/>
                </a:solidFill>
              </a:rPr>
              <a:t>in that day… they shall look upon me whom they have pierced</a:t>
            </a:r>
            <a:r>
              <a:rPr lang="en-US" sz="2000" smtClean="0"/>
              <a:t>”  (John 19:37)</a:t>
            </a:r>
          </a:p>
          <a:p>
            <a:pPr>
              <a:buFont typeface="Wingdings" pitchFamily="2" charset="2"/>
              <a:buNone/>
            </a:pPr>
            <a:r>
              <a:rPr lang="en-US" sz="2000" smtClean="0"/>
              <a:t>Zech 13:1 </a:t>
            </a:r>
            <a:r>
              <a:rPr lang="en-US" sz="2000" smtClean="0">
                <a:solidFill>
                  <a:srgbClr val="FF0000"/>
                </a:solidFill>
              </a:rPr>
              <a:t>“in that day there shall be a fountain opened </a:t>
            </a:r>
            <a:r>
              <a:rPr lang="en-US" sz="2000" smtClean="0"/>
              <a:t>to the house of David and </a:t>
            </a:r>
            <a:r>
              <a:rPr lang="en-US" sz="2000" smtClean="0">
                <a:solidFill>
                  <a:srgbClr val="FF0000"/>
                </a:solidFill>
              </a:rPr>
              <a:t>to the inhabitants of Jerusalem for sin and for uncleanness</a:t>
            </a:r>
            <a:r>
              <a:rPr lang="en-US" sz="2000" smtClean="0"/>
              <a:t>” (Acts 2, illustration - song “there is a fountain filled with blood”)</a:t>
            </a:r>
          </a:p>
          <a:p>
            <a:pPr>
              <a:buFont typeface="Wingdings" pitchFamily="2" charset="2"/>
              <a:buNone/>
            </a:pPr>
            <a:r>
              <a:rPr lang="en-US" sz="2000" smtClean="0"/>
              <a:t>Zech 13:4-7 “</a:t>
            </a:r>
            <a:r>
              <a:rPr lang="en-US" sz="2000" smtClean="0">
                <a:solidFill>
                  <a:srgbClr val="FF0000"/>
                </a:solidFill>
              </a:rPr>
              <a:t>in that day</a:t>
            </a:r>
            <a:r>
              <a:rPr lang="en-US" sz="2000" smtClean="0"/>
              <a:t>… what are these </a:t>
            </a:r>
            <a:r>
              <a:rPr lang="en-US" sz="2000" smtClean="0">
                <a:solidFill>
                  <a:srgbClr val="FF0000"/>
                </a:solidFill>
              </a:rPr>
              <a:t>wounds in thine hands</a:t>
            </a:r>
            <a:r>
              <a:rPr lang="en-US" sz="2000" smtClean="0"/>
              <a:t>… </a:t>
            </a:r>
            <a:r>
              <a:rPr lang="en-US" sz="2000" smtClean="0">
                <a:solidFill>
                  <a:srgbClr val="FF0000"/>
                </a:solidFill>
              </a:rPr>
              <a:t>smite the shepherd, and the sheep shall be scattered</a:t>
            </a:r>
            <a:r>
              <a:rPr lang="en-US" sz="2000" smtClean="0"/>
              <a:t>”  (Matt 26:31)</a:t>
            </a:r>
          </a:p>
        </p:txBody>
      </p:sp>
      <p:sp>
        <p:nvSpPr>
          <p:cNvPr id="2150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564B6E5-2EEE-4568-B3CB-6E6D345561DE}" type="datetime1">
              <a:rPr lang="en-US" altLang="en-US">
                <a:solidFill>
                  <a:srgbClr val="FFFFFF"/>
                </a:solidFill>
              </a:rPr>
              <a:pPr eaLnBrk="1" hangingPunct="1"/>
              <a:t>1/15/2019</a:t>
            </a:fld>
            <a:endParaRPr lang="en-US" altLang="en-US">
              <a:solidFill>
                <a:srgbClr val="FFFFFF"/>
              </a:solidFill>
            </a:endParaRPr>
          </a:p>
        </p:txBody>
      </p:sp>
      <p:sp>
        <p:nvSpPr>
          <p:cNvPr id="5" name="Slide Number Placeholder 4"/>
          <p:cNvSpPr>
            <a:spLocks noGrp="1"/>
          </p:cNvSpPr>
          <p:nvPr>
            <p:ph type="sldNum" sz="quarter" idx="12"/>
          </p:nvPr>
        </p:nvSpPr>
        <p:spPr/>
        <p:txBody>
          <a:bodyPr/>
          <a:lstStyle/>
          <a:p>
            <a:pPr>
              <a:defRPr/>
            </a:pPr>
            <a:fld id="{C4F47BE4-1C25-4298-BD9A-F4AC25A535F1}" type="slidenum">
              <a:rPr lang="en-US" altLang="en-US"/>
              <a:pPr>
                <a:defRPr/>
              </a:pPr>
              <a:t>16</a:t>
            </a:fld>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fontAlgn="auto">
              <a:spcAft>
                <a:spcPts val="0"/>
              </a:spcAft>
              <a:defRPr/>
            </a:pPr>
            <a:r>
              <a:rPr lang="en-US" smtClean="0"/>
              <a:t>Spiritual Gifts and Evil Spirits</a:t>
            </a:r>
          </a:p>
        </p:txBody>
      </p:sp>
      <p:sp>
        <p:nvSpPr>
          <p:cNvPr id="19459"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None/>
              <a:defRPr/>
            </a:pPr>
            <a:r>
              <a:rPr lang="en-US" smtClean="0"/>
              <a:t>The “day” of Zechariah was the timeframe of Jesus’ first coming:</a:t>
            </a:r>
          </a:p>
          <a:p>
            <a:pPr fontAlgn="auto">
              <a:spcAft>
                <a:spcPts val="0"/>
              </a:spcAft>
              <a:buFont typeface="Wingdings" pitchFamily="2" charset="2"/>
              <a:buNone/>
              <a:defRPr/>
            </a:pPr>
            <a:r>
              <a:rPr lang="en-US" sz="2000" smtClean="0"/>
              <a:t>Zech 13:2-3 “</a:t>
            </a:r>
            <a:r>
              <a:rPr lang="en-US" sz="2000" smtClean="0">
                <a:solidFill>
                  <a:srgbClr val="FF0000"/>
                </a:solidFill>
              </a:rPr>
              <a:t>in that day</a:t>
            </a:r>
            <a:r>
              <a:rPr lang="en-US" sz="2000" smtClean="0"/>
              <a:t>… also </a:t>
            </a:r>
            <a:r>
              <a:rPr lang="en-US" sz="2000" u="sng" smtClean="0">
                <a:solidFill>
                  <a:srgbClr val="FF0000"/>
                </a:solidFill>
              </a:rPr>
              <a:t>I will cause the prophets and the unclean spirit to pass out of the land</a:t>
            </a:r>
            <a:r>
              <a:rPr lang="en-US" sz="2000" smtClean="0"/>
              <a:t>.  And it shall come to pass, that </a:t>
            </a:r>
            <a:r>
              <a:rPr lang="en-US" sz="2000" smtClean="0">
                <a:solidFill>
                  <a:srgbClr val="FF0000"/>
                </a:solidFill>
              </a:rPr>
              <a:t>when any shall yet prophesy</a:t>
            </a:r>
            <a:r>
              <a:rPr lang="en-US" sz="2000" smtClean="0"/>
              <a:t>, then </a:t>
            </a:r>
            <a:r>
              <a:rPr lang="en-US" sz="2000" smtClean="0">
                <a:solidFill>
                  <a:srgbClr val="FF0000"/>
                </a:solidFill>
              </a:rPr>
              <a:t>his father and his mother that begat him shall say </a:t>
            </a:r>
            <a:r>
              <a:rPr lang="en-US" sz="2000" smtClean="0"/>
              <a:t>unto him, thou shalt not live; for </a:t>
            </a:r>
            <a:r>
              <a:rPr lang="en-US" sz="2000" smtClean="0">
                <a:solidFill>
                  <a:srgbClr val="FF0000"/>
                </a:solidFill>
              </a:rPr>
              <a:t>thou speakest lies in the name of the Lord</a:t>
            </a:r>
            <a:r>
              <a:rPr lang="en-US" sz="2000" smtClean="0"/>
              <a:t>…”</a:t>
            </a:r>
          </a:p>
          <a:p>
            <a:pPr fontAlgn="auto">
              <a:spcAft>
                <a:spcPts val="0"/>
              </a:spcAft>
              <a:buFont typeface="Wingdings" pitchFamily="2" charset="2"/>
              <a:buNone/>
              <a:defRPr/>
            </a:pPr>
            <a:endParaRPr lang="en-US" sz="2000" smtClean="0"/>
          </a:p>
          <a:p>
            <a:pPr fontAlgn="auto">
              <a:spcAft>
                <a:spcPts val="0"/>
              </a:spcAft>
              <a:buFont typeface="Wingdings" pitchFamily="2" charset="2"/>
              <a:buNone/>
              <a:defRPr/>
            </a:pPr>
            <a:r>
              <a:rPr lang="en-US" sz="2000" u="sng" smtClean="0"/>
              <a:t>The “day” in which prophets (miraculous spiritual gifts) and demons would pass away would be during the time period in which the “shepherd was smitten” (Jesus’ death) not at the chief shepherd’s second coming.  Demons  and spiritual gifts passed from this earth almost 2000 years ago.</a:t>
            </a:r>
          </a:p>
        </p:txBody>
      </p:sp>
      <p:sp>
        <p:nvSpPr>
          <p:cNvPr id="2253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7F68CBA-F862-4068-85BA-B82C476AAA41}" type="datetime1">
              <a:rPr lang="en-US" altLang="en-US">
                <a:solidFill>
                  <a:srgbClr val="FFFFFF"/>
                </a:solidFill>
              </a:rPr>
              <a:pPr eaLnBrk="1" hangingPunct="1"/>
              <a:t>1/15/2019</a:t>
            </a:fld>
            <a:endParaRPr lang="en-US" altLang="en-US">
              <a:solidFill>
                <a:srgbClr val="FFFFFF"/>
              </a:solidFill>
            </a:endParaRPr>
          </a:p>
        </p:txBody>
      </p:sp>
      <p:sp>
        <p:nvSpPr>
          <p:cNvPr id="5" name="Slide Number Placeholder 4"/>
          <p:cNvSpPr>
            <a:spLocks noGrp="1"/>
          </p:cNvSpPr>
          <p:nvPr>
            <p:ph type="sldNum" sz="quarter" idx="12"/>
          </p:nvPr>
        </p:nvSpPr>
        <p:spPr/>
        <p:txBody>
          <a:bodyPr/>
          <a:lstStyle/>
          <a:p>
            <a:pPr>
              <a:defRPr/>
            </a:pPr>
            <a:fld id="{68A1A814-6B85-4B63-AAB6-8F199ADC2996}" type="slidenum">
              <a:rPr lang="en-US" altLang="en-US"/>
              <a:pPr>
                <a:defRPr/>
              </a:pPr>
              <a:t>17</a:t>
            </a:fld>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fontAlgn="auto">
              <a:spcAft>
                <a:spcPts val="0"/>
              </a:spcAft>
              <a:defRPr/>
            </a:pPr>
            <a:r>
              <a:rPr lang="en-US" smtClean="0"/>
              <a:t>Jesus Selects Twelve Apostles</a:t>
            </a:r>
            <a:br>
              <a:rPr lang="en-US" smtClean="0"/>
            </a:br>
            <a:r>
              <a:rPr lang="en-US" sz="3600" smtClean="0"/>
              <a:t>Mark 3:13-19; Luke 6:12-16; (Matt 10:2-4)</a:t>
            </a:r>
            <a:r>
              <a:rPr lang="en-US" smtClean="0"/>
              <a:t/>
            </a:r>
            <a:br>
              <a:rPr lang="en-US" smtClean="0"/>
            </a:br>
            <a:endParaRPr lang="en-US" smtClean="0"/>
          </a:p>
        </p:txBody>
      </p:sp>
      <p:sp>
        <p:nvSpPr>
          <p:cNvPr id="20483" name="Content Placeholder 2"/>
          <p:cNvSpPr>
            <a:spLocks noGrp="1"/>
          </p:cNvSpPr>
          <p:nvPr>
            <p:ph idx="1"/>
          </p:nvPr>
        </p:nvSpPr>
        <p:spPr/>
        <p:txBody>
          <a:bodyPr rtlCol="0">
            <a:normAutofit lnSpcReduction="10000"/>
          </a:bodyPr>
          <a:lstStyle/>
          <a:p>
            <a:pPr fontAlgn="auto">
              <a:spcAft>
                <a:spcPts val="0"/>
              </a:spcAft>
              <a:buFont typeface="Wingdings" pitchFamily="2" charset="2"/>
              <a:buNone/>
              <a:defRPr/>
            </a:pPr>
            <a:endParaRPr lang="en-US" sz="2000" smtClean="0"/>
          </a:p>
          <a:p>
            <a:pPr fontAlgn="auto">
              <a:spcAft>
                <a:spcPts val="0"/>
              </a:spcAft>
              <a:buFont typeface="Wingdings" pitchFamily="2" charset="2"/>
              <a:buNone/>
              <a:defRPr/>
            </a:pPr>
            <a:r>
              <a:rPr lang="en-US" sz="2000" smtClean="0"/>
              <a:t>13 ¶  And he goeth up into a mountain, and calleth unto him whom he would: and they came unto him.  14  </a:t>
            </a:r>
            <a:r>
              <a:rPr lang="en-US" sz="2000" smtClean="0">
                <a:solidFill>
                  <a:srgbClr val="FF0000"/>
                </a:solidFill>
              </a:rPr>
              <a:t>And he ordained twelve, that they should be with him, and that he might send them forth to preach,  15  And to have power to heal sicknesses, and to cast out devils:</a:t>
            </a:r>
            <a:r>
              <a:rPr lang="en-US" sz="2000" smtClean="0"/>
              <a:t>  16  And Simon he surnamed Peter;  17  And James the son of Zebedee, and John the brother of James; and he surnamed them Boanerges, which is, The sons of thunder:  18  And Andrew, and Philip, and Bartholomew, and Matthew, and Thomas, and James the son of Alphaeus, and Thaddaeus, and Simon the Canaanite,  19  </a:t>
            </a:r>
            <a:r>
              <a:rPr lang="en-US" sz="2000" smtClean="0">
                <a:solidFill>
                  <a:srgbClr val="FF0000"/>
                </a:solidFill>
              </a:rPr>
              <a:t>And Judas Iscariot, which also betrayed him</a:t>
            </a:r>
            <a:r>
              <a:rPr lang="en-US" sz="2000" smtClean="0"/>
              <a:t>: and they went into an house.</a:t>
            </a:r>
          </a:p>
          <a:p>
            <a:pPr fontAlgn="auto">
              <a:spcAft>
                <a:spcPts val="0"/>
              </a:spcAft>
              <a:buFont typeface="Wingdings" pitchFamily="2" charset="2"/>
              <a:buNone/>
              <a:defRPr/>
            </a:pPr>
            <a:endParaRPr lang="en-US" sz="2400" smtClean="0"/>
          </a:p>
          <a:p>
            <a:pPr fontAlgn="auto">
              <a:spcAft>
                <a:spcPts val="0"/>
              </a:spcAft>
              <a:buFont typeface="Wingdings" pitchFamily="2" charset="2"/>
              <a:buNone/>
              <a:defRPr/>
            </a:pPr>
            <a:endParaRPr lang="en-US" sz="1400" smtClean="0"/>
          </a:p>
        </p:txBody>
      </p:sp>
      <p:sp>
        <p:nvSpPr>
          <p:cNvPr id="23556"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8C01B4E-11E1-4991-872E-8BEB7FF3E6FC}"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25236BC0-09E7-4D50-ABDE-B50547971F07}" type="slidenum">
              <a:rPr lang="en-US" altLang="en-US"/>
              <a:pPr>
                <a:defRPr/>
              </a:pPr>
              <a:t>18</a:t>
            </a:fld>
            <a:endParaRPr lang="en-US"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fontAlgn="auto">
              <a:spcAft>
                <a:spcPts val="0"/>
              </a:spcAft>
              <a:defRPr/>
            </a:pPr>
            <a:r>
              <a:rPr lang="en-US" smtClean="0"/>
              <a:t>Jesus Selects Twelve Apostles</a:t>
            </a:r>
            <a:br>
              <a:rPr lang="en-US" smtClean="0"/>
            </a:br>
            <a:r>
              <a:rPr lang="en-US" sz="3600" smtClean="0"/>
              <a:t>Mark 3:13-19; Luke 6:12-16; </a:t>
            </a:r>
            <a:r>
              <a:rPr lang="en-US" sz="3600" smtClean="0">
                <a:solidFill>
                  <a:srgbClr val="FF0000"/>
                </a:solidFill>
              </a:rPr>
              <a:t>Matt 10:2-4</a:t>
            </a:r>
            <a:r>
              <a:rPr lang="en-US" smtClean="0">
                <a:solidFill>
                  <a:srgbClr val="FF0000"/>
                </a:solidFill>
              </a:rPr>
              <a:t/>
            </a:r>
            <a:br>
              <a:rPr lang="en-US" smtClean="0">
                <a:solidFill>
                  <a:srgbClr val="FF0000"/>
                </a:solidFill>
              </a:rPr>
            </a:br>
            <a:endParaRPr lang="en-US" smtClean="0">
              <a:solidFill>
                <a:srgbClr val="FF0000"/>
              </a:solidFill>
            </a:endParaRPr>
          </a:p>
        </p:txBody>
      </p:sp>
      <p:sp>
        <p:nvSpPr>
          <p:cNvPr id="21507" name="Content Placeholder 2"/>
          <p:cNvSpPr>
            <a:spLocks noGrp="1"/>
          </p:cNvSpPr>
          <p:nvPr>
            <p:ph idx="1"/>
          </p:nvPr>
        </p:nvSpPr>
        <p:spPr/>
        <p:txBody>
          <a:bodyPr rtlCol="0">
            <a:normAutofit fontScale="77500" lnSpcReduction="20000"/>
          </a:bodyPr>
          <a:lstStyle/>
          <a:p>
            <a:pPr fontAlgn="auto">
              <a:spcAft>
                <a:spcPts val="0"/>
              </a:spcAft>
              <a:buFont typeface="Wingdings" pitchFamily="2" charset="2"/>
              <a:buNone/>
              <a:defRPr/>
            </a:pPr>
            <a:endParaRPr lang="en-US" sz="1400" smtClean="0"/>
          </a:p>
          <a:p>
            <a:pPr fontAlgn="auto">
              <a:spcAft>
                <a:spcPts val="0"/>
              </a:spcAft>
              <a:buFont typeface="Wingdings" pitchFamily="2" charset="2"/>
              <a:buNone/>
              <a:defRPr/>
            </a:pPr>
            <a:r>
              <a:rPr lang="en-US" sz="1800" u="sng" smtClean="0"/>
              <a:t>Peter</a:t>
            </a:r>
            <a:r>
              <a:rPr lang="en-US" sz="1800" smtClean="0"/>
              <a:t> (Simon)</a:t>
            </a:r>
          </a:p>
          <a:p>
            <a:pPr fontAlgn="auto">
              <a:spcAft>
                <a:spcPts val="0"/>
              </a:spcAft>
              <a:buFont typeface="Wingdings" pitchFamily="2" charset="2"/>
              <a:buNone/>
              <a:defRPr/>
            </a:pPr>
            <a:r>
              <a:rPr lang="en-US" sz="1800" u="sng" smtClean="0"/>
              <a:t>Andrew</a:t>
            </a:r>
            <a:r>
              <a:rPr lang="en-US" sz="1800" smtClean="0"/>
              <a:t> his brother</a:t>
            </a:r>
          </a:p>
          <a:p>
            <a:pPr fontAlgn="auto">
              <a:spcAft>
                <a:spcPts val="0"/>
              </a:spcAft>
              <a:buFont typeface="Wingdings" pitchFamily="2" charset="2"/>
              <a:buNone/>
              <a:defRPr/>
            </a:pPr>
            <a:r>
              <a:rPr lang="en-US" sz="1800" u="sng" smtClean="0"/>
              <a:t>James</a:t>
            </a:r>
            <a:r>
              <a:rPr lang="en-US" sz="1800" smtClean="0"/>
              <a:t> the son of Zebedee</a:t>
            </a:r>
          </a:p>
          <a:p>
            <a:pPr fontAlgn="auto">
              <a:spcAft>
                <a:spcPts val="0"/>
              </a:spcAft>
              <a:buFont typeface="Wingdings" pitchFamily="2" charset="2"/>
              <a:buNone/>
              <a:defRPr/>
            </a:pPr>
            <a:r>
              <a:rPr lang="en-US" sz="1800" u="sng" smtClean="0"/>
              <a:t>John</a:t>
            </a:r>
            <a:r>
              <a:rPr lang="en-US" sz="1800" smtClean="0"/>
              <a:t> his brother</a:t>
            </a:r>
          </a:p>
          <a:p>
            <a:pPr fontAlgn="auto">
              <a:spcAft>
                <a:spcPts val="0"/>
              </a:spcAft>
              <a:buFont typeface="Wingdings" pitchFamily="2" charset="2"/>
              <a:buNone/>
              <a:defRPr/>
            </a:pPr>
            <a:r>
              <a:rPr lang="en-US" sz="1800" u="sng" smtClean="0"/>
              <a:t>Philip</a:t>
            </a:r>
          </a:p>
          <a:p>
            <a:pPr fontAlgn="auto">
              <a:spcAft>
                <a:spcPts val="0"/>
              </a:spcAft>
              <a:buFont typeface="Wingdings" pitchFamily="2" charset="2"/>
              <a:buNone/>
              <a:defRPr/>
            </a:pPr>
            <a:r>
              <a:rPr lang="en-US" sz="1800" u="sng" smtClean="0"/>
              <a:t>Bartholomew</a:t>
            </a:r>
          </a:p>
          <a:p>
            <a:pPr fontAlgn="auto">
              <a:spcAft>
                <a:spcPts val="0"/>
              </a:spcAft>
              <a:buFont typeface="Wingdings" pitchFamily="2" charset="2"/>
              <a:buNone/>
              <a:defRPr/>
            </a:pPr>
            <a:r>
              <a:rPr lang="en-US" sz="1800" u="sng" smtClean="0"/>
              <a:t>Thomas</a:t>
            </a:r>
          </a:p>
          <a:p>
            <a:pPr fontAlgn="auto">
              <a:spcAft>
                <a:spcPts val="0"/>
              </a:spcAft>
              <a:buFont typeface="Wingdings" pitchFamily="2" charset="2"/>
              <a:buNone/>
              <a:defRPr/>
            </a:pPr>
            <a:r>
              <a:rPr lang="en-US" sz="1800" u="sng" smtClean="0"/>
              <a:t>Matthew</a:t>
            </a:r>
            <a:r>
              <a:rPr lang="en-US" sz="1800" smtClean="0"/>
              <a:t> the publican</a:t>
            </a:r>
          </a:p>
          <a:p>
            <a:pPr fontAlgn="auto">
              <a:spcAft>
                <a:spcPts val="0"/>
              </a:spcAft>
              <a:buFont typeface="Wingdings" pitchFamily="2" charset="2"/>
              <a:buNone/>
              <a:defRPr/>
            </a:pPr>
            <a:r>
              <a:rPr lang="en-US" sz="1800" u="sng" smtClean="0"/>
              <a:t>James</a:t>
            </a:r>
            <a:r>
              <a:rPr lang="en-US" sz="1800" smtClean="0"/>
              <a:t> the son of Alphaeus</a:t>
            </a:r>
          </a:p>
          <a:p>
            <a:pPr fontAlgn="auto">
              <a:spcAft>
                <a:spcPts val="0"/>
              </a:spcAft>
              <a:buFont typeface="Wingdings" pitchFamily="2" charset="2"/>
              <a:buNone/>
              <a:defRPr/>
            </a:pPr>
            <a:r>
              <a:rPr lang="en-US" sz="1800" smtClean="0"/>
              <a:t>Lebbaeus </a:t>
            </a:r>
            <a:r>
              <a:rPr lang="en-US" sz="1800" u="sng" smtClean="0"/>
              <a:t>Thaddaeus</a:t>
            </a:r>
          </a:p>
          <a:p>
            <a:pPr fontAlgn="auto">
              <a:spcAft>
                <a:spcPts val="0"/>
              </a:spcAft>
              <a:buFont typeface="Wingdings" pitchFamily="2" charset="2"/>
              <a:buNone/>
              <a:defRPr/>
            </a:pPr>
            <a:r>
              <a:rPr lang="en-US" sz="1800" u="sng" smtClean="0"/>
              <a:t>Simon</a:t>
            </a:r>
            <a:r>
              <a:rPr lang="en-US" sz="1800" smtClean="0"/>
              <a:t> the Canaanite</a:t>
            </a:r>
          </a:p>
          <a:p>
            <a:pPr fontAlgn="auto">
              <a:spcAft>
                <a:spcPts val="0"/>
              </a:spcAft>
              <a:buFont typeface="Wingdings" pitchFamily="2" charset="2"/>
              <a:buNone/>
              <a:defRPr/>
            </a:pPr>
            <a:r>
              <a:rPr lang="en-US" sz="1800" u="sng" smtClean="0"/>
              <a:t>Judas</a:t>
            </a:r>
            <a:r>
              <a:rPr lang="en-US" sz="1800" smtClean="0"/>
              <a:t> Iscariot</a:t>
            </a:r>
          </a:p>
          <a:p>
            <a:pPr fontAlgn="auto">
              <a:spcAft>
                <a:spcPts val="0"/>
              </a:spcAft>
              <a:buFont typeface="Wingdings" pitchFamily="2" charset="2"/>
              <a:buNone/>
              <a:defRPr/>
            </a:pPr>
            <a:endParaRPr lang="en-US" sz="2400" smtClean="0"/>
          </a:p>
          <a:p>
            <a:pPr fontAlgn="auto">
              <a:spcAft>
                <a:spcPts val="0"/>
              </a:spcAft>
              <a:buFont typeface="Wingdings" pitchFamily="2" charset="2"/>
              <a:buNone/>
              <a:defRPr/>
            </a:pPr>
            <a:endParaRPr lang="en-US" sz="1400" smtClean="0"/>
          </a:p>
        </p:txBody>
      </p:sp>
      <p:sp>
        <p:nvSpPr>
          <p:cNvPr id="24580"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3C1E515-C564-4CC3-B87A-4E6A5F19B159}"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8D1BCD12-F0E3-4419-892A-D383DDD7B2C1}" type="slidenum">
              <a:rPr lang="en-US" altLang="en-US"/>
              <a:pPr>
                <a:defRPr/>
              </a:pPr>
              <a:t>19</a:t>
            </a:fld>
            <a:endParaRPr lang="en-US"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fontAlgn="auto">
              <a:spcAft>
                <a:spcPts val="0"/>
              </a:spcAft>
              <a:defRPr/>
            </a:pPr>
            <a:r>
              <a:rPr lang="en-US" smtClean="0"/>
              <a:t>Placement of this study in the seventeen period series</a:t>
            </a:r>
          </a:p>
        </p:txBody>
      </p:sp>
      <p:sp>
        <p:nvSpPr>
          <p:cNvPr id="4099"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None/>
              <a:defRPr/>
            </a:pPr>
            <a:endParaRPr lang="en-US" sz="2400" smtClean="0"/>
          </a:p>
          <a:p>
            <a:pPr fontAlgn="auto">
              <a:spcAft>
                <a:spcPts val="0"/>
              </a:spcAft>
              <a:buFont typeface="Arial" pitchFamily="34" charset="0"/>
              <a:buNone/>
              <a:defRPr/>
            </a:pPr>
            <a:r>
              <a:rPr lang="en-US" sz="2400" smtClean="0"/>
              <a:t>Creation</a:t>
            </a:r>
          </a:p>
          <a:p>
            <a:pPr fontAlgn="auto">
              <a:spcAft>
                <a:spcPts val="0"/>
              </a:spcAft>
              <a:buFont typeface="Arial" pitchFamily="34" charset="0"/>
              <a:buNone/>
              <a:defRPr/>
            </a:pPr>
            <a:r>
              <a:rPr lang="en-US" sz="2400" smtClean="0"/>
              <a:t>Flood</a:t>
            </a:r>
          </a:p>
          <a:p>
            <a:pPr fontAlgn="auto">
              <a:spcAft>
                <a:spcPts val="0"/>
              </a:spcAft>
              <a:buFont typeface="Arial" pitchFamily="34" charset="0"/>
              <a:buNone/>
              <a:defRPr/>
            </a:pPr>
            <a:r>
              <a:rPr lang="en-US" sz="2400" smtClean="0"/>
              <a:t>Scattering of the People</a:t>
            </a:r>
          </a:p>
          <a:p>
            <a:pPr fontAlgn="auto">
              <a:spcAft>
                <a:spcPts val="0"/>
              </a:spcAft>
              <a:buFont typeface="Arial" pitchFamily="34" charset="0"/>
              <a:buNone/>
              <a:defRPr/>
            </a:pPr>
            <a:r>
              <a:rPr lang="en-US" sz="2400" smtClean="0"/>
              <a:t>Patriarchs</a:t>
            </a:r>
          </a:p>
          <a:p>
            <a:pPr fontAlgn="auto">
              <a:spcAft>
                <a:spcPts val="0"/>
              </a:spcAft>
              <a:buFont typeface="Arial" pitchFamily="34" charset="0"/>
              <a:buNone/>
              <a:defRPr/>
            </a:pPr>
            <a:r>
              <a:rPr lang="en-US" sz="2400" smtClean="0"/>
              <a:t>Exodus</a:t>
            </a:r>
          </a:p>
          <a:p>
            <a:pPr fontAlgn="auto">
              <a:spcAft>
                <a:spcPts val="0"/>
              </a:spcAft>
              <a:buFont typeface="Arial" pitchFamily="34" charset="0"/>
              <a:buNone/>
              <a:defRPr/>
            </a:pPr>
            <a:r>
              <a:rPr lang="en-US" sz="2400" smtClean="0"/>
              <a:t>Wandering in the wilderness</a:t>
            </a:r>
          </a:p>
          <a:p>
            <a:pPr fontAlgn="auto">
              <a:spcAft>
                <a:spcPts val="0"/>
              </a:spcAft>
              <a:buFont typeface="Arial" pitchFamily="34" charset="0"/>
              <a:buNone/>
              <a:defRPr/>
            </a:pPr>
            <a:r>
              <a:rPr lang="en-US" sz="2400" smtClean="0"/>
              <a:t>Conquest of Canaan</a:t>
            </a:r>
          </a:p>
          <a:p>
            <a:pPr fontAlgn="auto">
              <a:spcAft>
                <a:spcPts val="0"/>
              </a:spcAft>
              <a:buFont typeface="Arial" pitchFamily="34" charset="0"/>
              <a:buNone/>
              <a:defRPr/>
            </a:pPr>
            <a:r>
              <a:rPr lang="en-US" sz="2400" smtClean="0"/>
              <a:t>Judges</a:t>
            </a:r>
          </a:p>
          <a:p>
            <a:pPr fontAlgn="auto">
              <a:spcAft>
                <a:spcPts val="0"/>
              </a:spcAft>
              <a:buFont typeface="Arial" pitchFamily="34" charset="0"/>
              <a:buNone/>
              <a:defRPr/>
            </a:pPr>
            <a:r>
              <a:rPr lang="en-US" sz="2400" smtClean="0"/>
              <a:t>United Kingdom</a:t>
            </a:r>
          </a:p>
          <a:p>
            <a:pPr fontAlgn="auto">
              <a:spcAft>
                <a:spcPts val="0"/>
              </a:spcAft>
              <a:buFont typeface="Arial" pitchFamily="34" charset="0"/>
              <a:buNone/>
              <a:defRPr/>
            </a:pPr>
            <a:endParaRPr lang="en-US" smtClean="0"/>
          </a:p>
        </p:txBody>
      </p:sp>
      <p:sp>
        <p:nvSpPr>
          <p:cNvPr id="7172"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308F966-D472-4F90-9584-2551E5A5F84E}"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C3C91861-068E-45ED-8946-1A9FF17ED529}" type="slidenum">
              <a:rPr lang="en-US" altLang="en-US"/>
              <a:pPr>
                <a:defRPr/>
              </a:pPr>
              <a:t>2</a:t>
            </a:fld>
            <a:endParaRPr lang="en-US"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Character of Kingdom Citizens</a:t>
            </a:r>
          </a:p>
        </p:txBody>
      </p:sp>
      <p:sp>
        <p:nvSpPr>
          <p:cNvPr id="22531" name="Content Placeholder 2"/>
          <p:cNvSpPr>
            <a:spLocks noGrp="1"/>
          </p:cNvSpPr>
          <p:nvPr>
            <p:ph idx="1"/>
          </p:nvPr>
        </p:nvSpPr>
        <p:spPr/>
        <p:txBody>
          <a:bodyPr rtlCol="0">
            <a:normAutofit fontScale="92500" lnSpcReduction="10000"/>
          </a:bodyPr>
          <a:lstStyle/>
          <a:p>
            <a:pPr fontAlgn="auto">
              <a:spcAft>
                <a:spcPts val="0"/>
              </a:spcAft>
              <a:buFont typeface="Wingdings" pitchFamily="2" charset="2"/>
              <a:buNone/>
              <a:defRPr/>
            </a:pPr>
            <a:r>
              <a:rPr lang="en-US" sz="2400" smtClean="0"/>
              <a:t>Jesus came preaching the </a:t>
            </a:r>
            <a:r>
              <a:rPr lang="en-US" sz="2400" u="sng" smtClean="0"/>
              <a:t>gospel</a:t>
            </a:r>
            <a:r>
              <a:rPr lang="en-US" sz="2400" smtClean="0"/>
              <a:t>, preaching </a:t>
            </a:r>
            <a:r>
              <a:rPr lang="en-US" sz="2400" u="sng" smtClean="0"/>
              <a:t>the kingdom of God</a:t>
            </a:r>
            <a:r>
              <a:rPr lang="en-US" sz="2400" smtClean="0"/>
              <a:t> (Matt 4:23, Mark 1:14-15).</a:t>
            </a:r>
          </a:p>
          <a:p>
            <a:pPr fontAlgn="auto">
              <a:spcAft>
                <a:spcPts val="0"/>
              </a:spcAft>
              <a:buFont typeface="Wingdings" pitchFamily="2" charset="2"/>
              <a:buNone/>
              <a:defRPr/>
            </a:pPr>
            <a:r>
              <a:rPr lang="en-US" sz="2400" smtClean="0"/>
              <a:t>Jesus was preparing people for a change of law (Matt 5:17-18) and described to them the kind of righteousness expected of kingdom citizens.</a:t>
            </a:r>
            <a:r>
              <a:rPr lang="en-US" sz="2400" u="sng" smtClean="0"/>
              <a:t> </a:t>
            </a:r>
            <a:endParaRPr lang="en-US" sz="2400" smtClean="0"/>
          </a:p>
          <a:p>
            <a:pPr fontAlgn="auto">
              <a:spcAft>
                <a:spcPts val="0"/>
              </a:spcAft>
              <a:buFont typeface="Wingdings" pitchFamily="2" charset="2"/>
              <a:buNone/>
              <a:defRPr/>
            </a:pPr>
            <a:r>
              <a:rPr lang="en-US" sz="2400" smtClean="0"/>
              <a:t>The true righteousness that Jesus describes in his sermon is the righteousness that we, kingdom citizens today should have.</a:t>
            </a:r>
          </a:p>
          <a:p>
            <a:pPr fontAlgn="auto">
              <a:spcAft>
                <a:spcPts val="0"/>
              </a:spcAft>
              <a:buFont typeface="Wingdings" pitchFamily="2" charset="2"/>
              <a:buNone/>
              <a:defRPr/>
            </a:pPr>
            <a:r>
              <a:rPr lang="en-US" sz="2400" smtClean="0"/>
              <a:t>The righteousness described in this sermon touches every part of our lives.</a:t>
            </a:r>
          </a:p>
        </p:txBody>
      </p:sp>
      <p:sp>
        <p:nvSpPr>
          <p:cNvPr id="25604"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9DD82E2-483B-4019-A7A1-386B77333121}"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97D417D8-CB82-4DF1-9C8C-786FAE5DD3E8}" type="slidenum">
              <a:rPr lang="en-US" altLang="en-US"/>
              <a:pPr>
                <a:defRPr/>
              </a:pPr>
              <a:t>20</a:t>
            </a:fld>
            <a:endParaRPr lang="en-US"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Preparatory Teaching</a:t>
            </a:r>
            <a:br>
              <a:rPr lang="en-US" smtClean="0"/>
            </a:br>
            <a:endParaRPr lang="en-US" smtClean="0"/>
          </a:p>
        </p:txBody>
      </p:sp>
      <p:sp>
        <p:nvSpPr>
          <p:cNvPr id="23555" name="Content Placeholder 2"/>
          <p:cNvSpPr>
            <a:spLocks noGrp="1"/>
          </p:cNvSpPr>
          <p:nvPr>
            <p:ph idx="1"/>
          </p:nvPr>
        </p:nvSpPr>
        <p:spPr/>
        <p:txBody>
          <a:bodyPr rtlCol="0">
            <a:normAutofit fontScale="85000" lnSpcReduction="20000"/>
          </a:bodyPr>
          <a:lstStyle/>
          <a:p>
            <a:pPr fontAlgn="auto">
              <a:spcAft>
                <a:spcPts val="0"/>
              </a:spcAft>
              <a:buFont typeface="Wingdings" pitchFamily="2" charset="2"/>
              <a:buNone/>
              <a:defRPr/>
            </a:pPr>
            <a:r>
              <a:rPr lang="en-US" sz="2000" smtClean="0"/>
              <a:t>In preaching the gospel of the kingdom and preparing his listener for the kingdom, </a:t>
            </a:r>
            <a:r>
              <a:rPr lang="en-US" sz="2000" u="sng" smtClean="0"/>
              <a:t>Jesus described doctrines that would later be kingdom law</a:t>
            </a:r>
            <a:r>
              <a:rPr lang="en-US" sz="2000" smtClean="0"/>
              <a:t> / NT law (the OT was in force until the NT was ratified by his blood, after his death – Heb 8:17)</a:t>
            </a:r>
            <a:endParaRPr lang="en-US" sz="2000" u="sng" smtClean="0"/>
          </a:p>
          <a:p>
            <a:pPr fontAlgn="auto">
              <a:spcAft>
                <a:spcPts val="0"/>
              </a:spcAft>
              <a:buFont typeface="Arial" pitchFamily="34" charset="0"/>
              <a:buNone/>
              <a:defRPr/>
            </a:pPr>
            <a:r>
              <a:rPr lang="en-US" sz="2000" smtClean="0"/>
              <a:t>John 3:5 “Except a man be </a:t>
            </a:r>
            <a:r>
              <a:rPr lang="en-US" sz="2000" smtClean="0">
                <a:solidFill>
                  <a:srgbClr val="FF0000"/>
                </a:solidFill>
              </a:rPr>
              <a:t>born of water and of the Spirit</a:t>
            </a:r>
            <a:r>
              <a:rPr lang="en-US" sz="2000" smtClean="0"/>
              <a:t>, he cannot enter into the kingdom of God.” NT requirement for salvation</a:t>
            </a:r>
          </a:p>
          <a:p>
            <a:pPr fontAlgn="auto">
              <a:spcAft>
                <a:spcPts val="0"/>
              </a:spcAft>
              <a:buFont typeface="Arial" pitchFamily="34" charset="0"/>
              <a:buNone/>
              <a:defRPr/>
            </a:pPr>
            <a:r>
              <a:rPr lang="en-US" sz="2000" smtClean="0"/>
              <a:t>Luke 22:19 “And he took bread, and gave thanks, and brake it, and gave unto them, saying, This is my body which is given for you: </a:t>
            </a:r>
            <a:r>
              <a:rPr lang="en-US" sz="2000" smtClean="0">
                <a:solidFill>
                  <a:srgbClr val="FF0000"/>
                </a:solidFill>
              </a:rPr>
              <a:t>this do in remembrance of me.</a:t>
            </a:r>
            <a:r>
              <a:rPr lang="en-US" sz="2000" smtClean="0"/>
              <a:t>” NT practice</a:t>
            </a:r>
          </a:p>
          <a:p>
            <a:pPr fontAlgn="auto">
              <a:spcAft>
                <a:spcPts val="0"/>
              </a:spcAft>
              <a:buFont typeface="Arial" pitchFamily="34" charset="0"/>
              <a:buNone/>
              <a:defRPr/>
            </a:pPr>
            <a:r>
              <a:rPr lang="en-US" sz="2000" smtClean="0"/>
              <a:t>Matt 18:17 “And if he shall neglect to hear them, tell it unto the church: but </a:t>
            </a:r>
            <a:r>
              <a:rPr lang="en-US" sz="2000" smtClean="0">
                <a:solidFill>
                  <a:srgbClr val="FF0000"/>
                </a:solidFill>
              </a:rPr>
              <a:t>if he neglect to hear the church</a:t>
            </a:r>
            <a:r>
              <a:rPr lang="en-US" sz="2000" smtClean="0"/>
              <a:t>, let him be unto thee as an heathen man and a publican.”  The church did not even exist.</a:t>
            </a:r>
          </a:p>
          <a:p>
            <a:pPr fontAlgn="auto">
              <a:spcAft>
                <a:spcPts val="0"/>
              </a:spcAft>
              <a:buFont typeface="Arial" pitchFamily="34" charset="0"/>
              <a:buNone/>
              <a:defRPr/>
            </a:pPr>
            <a:endParaRPr lang="en-US" sz="2000" smtClean="0"/>
          </a:p>
          <a:p>
            <a:pPr fontAlgn="auto">
              <a:spcAft>
                <a:spcPts val="0"/>
              </a:spcAft>
              <a:buFont typeface="Wingdings" pitchFamily="2" charset="2"/>
              <a:buNone/>
              <a:defRPr/>
            </a:pPr>
            <a:r>
              <a:rPr lang="en-US" sz="2000" smtClean="0"/>
              <a:t>Example:  Matt 5:32 is NT law on marriage and divorce, not OT law.</a:t>
            </a:r>
          </a:p>
          <a:p>
            <a:pPr fontAlgn="auto">
              <a:spcAft>
                <a:spcPts val="0"/>
              </a:spcAft>
              <a:buFont typeface="Arial" pitchFamily="34" charset="0"/>
              <a:buNone/>
              <a:defRPr/>
            </a:pPr>
            <a:endParaRPr lang="en-US" sz="2000" smtClean="0"/>
          </a:p>
        </p:txBody>
      </p:sp>
      <p:sp>
        <p:nvSpPr>
          <p:cNvPr id="26628"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BD02BEC-3C1A-4A08-8607-55492F5099EB}"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E17C7FD1-CDBD-4D7A-A36C-ED125A3AC5B6}" type="slidenum">
              <a:rPr lang="en-US" altLang="en-US"/>
              <a:pPr>
                <a:defRPr/>
              </a:pPr>
              <a:t>21</a:t>
            </a:fld>
            <a:endParaRPr lang="en-US"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Character of Kingdom Citizens</a:t>
            </a:r>
          </a:p>
        </p:txBody>
      </p:sp>
      <p:sp>
        <p:nvSpPr>
          <p:cNvPr id="24579" name="Content Placeholder 2"/>
          <p:cNvSpPr>
            <a:spLocks noGrp="1"/>
          </p:cNvSpPr>
          <p:nvPr>
            <p:ph idx="1"/>
          </p:nvPr>
        </p:nvSpPr>
        <p:spPr/>
        <p:txBody>
          <a:bodyPr rtlCol="0">
            <a:normAutofit fontScale="92500" lnSpcReduction="20000"/>
          </a:bodyPr>
          <a:lstStyle/>
          <a:p>
            <a:pPr fontAlgn="auto">
              <a:spcAft>
                <a:spcPts val="0"/>
              </a:spcAft>
              <a:buFont typeface="Wingdings" pitchFamily="2" charset="2"/>
              <a:buNone/>
              <a:defRPr/>
            </a:pPr>
            <a:r>
              <a:rPr lang="en-US" sz="2000" smtClean="0"/>
              <a:t>Jesus describes in </a:t>
            </a:r>
            <a:r>
              <a:rPr lang="en-US" sz="2000" smtClean="0">
                <a:solidFill>
                  <a:srgbClr val="FF0000"/>
                </a:solidFill>
              </a:rPr>
              <a:t>Matt 5:</a:t>
            </a:r>
          </a:p>
          <a:p>
            <a:pPr fontAlgn="auto">
              <a:spcAft>
                <a:spcPts val="0"/>
              </a:spcAft>
              <a:buFont typeface="Arial" pitchFamily="34" charset="0"/>
              <a:buNone/>
              <a:defRPr/>
            </a:pPr>
            <a:r>
              <a:rPr lang="en-US" sz="2000" smtClean="0"/>
              <a:t>The “beatitudes” are characteristics one should have to be </a:t>
            </a:r>
            <a:r>
              <a:rPr lang="en-US" sz="2000" smtClean="0">
                <a:solidFill>
                  <a:srgbClr val="FF0000"/>
                </a:solidFill>
              </a:rPr>
              <a:t>blessed</a:t>
            </a:r>
            <a:r>
              <a:rPr lang="en-US" sz="2000" smtClean="0"/>
              <a:t> in their deed (James 1:25, Matt 5:3-12).  Those who have these traits are “well-off” before God, their soul prospers.</a:t>
            </a:r>
          </a:p>
          <a:p>
            <a:pPr fontAlgn="auto">
              <a:spcAft>
                <a:spcPts val="0"/>
              </a:spcAft>
              <a:buFont typeface="Arial" pitchFamily="34" charset="0"/>
              <a:buNone/>
              <a:defRPr/>
            </a:pPr>
            <a:r>
              <a:rPr lang="en-US" sz="2000" smtClean="0"/>
              <a:t>The </a:t>
            </a:r>
            <a:r>
              <a:rPr lang="en-US" sz="2000" smtClean="0">
                <a:solidFill>
                  <a:srgbClr val="FF0000"/>
                </a:solidFill>
              </a:rPr>
              <a:t>heart</a:t>
            </a:r>
            <a:r>
              <a:rPr lang="en-US" sz="2000" smtClean="0"/>
              <a:t> of kingdom citizens (Matt 5:21 “angry…without a cause”, Matt 5:28 “looketh… to lust”, Matt 5:44 “love your enemies… pray for them...”)</a:t>
            </a:r>
          </a:p>
          <a:p>
            <a:pPr fontAlgn="auto">
              <a:spcAft>
                <a:spcPts val="0"/>
              </a:spcAft>
              <a:buFont typeface="Arial" pitchFamily="34" charset="0"/>
              <a:buNone/>
              <a:defRPr/>
            </a:pPr>
            <a:r>
              <a:rPr lang="en-US" sz="2000" smtClean="0"/>
              <a:t>The </a:t>
            </a:r>
            <a:r>
              <a:rPr lang="en-US" sz="2000" smtClean="0">
                <a:solidFill>
                  <a:srgbClr val="FF0000"/>
                </a:solidFill>
              </a:rPr>
              <a:t>speech</a:t>
            </a:r>
            <a:r>
              <a:rPr lang="en-US" sz="2000" smtClean="0"/>
              <a:t> of kingdom citizens (Matt 5:22 “thou fool”, Matt 5:34 “swear not at all”, Matt 5:44 “bless them that curse you”)</a:t>
            </a:r>
          </a:p>
          <a:p>
            <a:pPr fontAlgn="auto">
              <a:spcAft>
                <a:spcPts val="0"/>
              </a:spcAft>
              <a:buFont typeface="Arial" pitchFamily="34" charset="0"/>
              <a:buNone/>
              <a:defRPr/>
            </a:pPr>
            <a:r>
              <a:rPr lang="en-US" sz="2000" smtClean="0"/>
              <a:t>The </a:t>
            </a:r>
            <a:r>
              <a:rPr lang="en-US" sz="2000" smtClean="0">
                <a:solidFill>
                  <a:srgbClr val="FF0000"/>
                </a:solidFill>
              </a:rPr>
              <a:t>actions</a:t>
            </a:r>
            <a:r>
              <a:rPr lang="en-US" sz="2000" smtClean="0"/>
              <a:t> of kingdom citizens (Matt 5:32 “whosoever shall marry her that is divorced”, Matt 5:44 “love your enemies… do good to them that hate you”)</a:t>
            </a:r>
          </a:p>
        </p:txBody>
      </p:sp>
      <p:sp>
        <p:nvSpPr>
          <p:cNvPr id="27652"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BD4D56F-9F2B-42F9-8106-E6224696F853}"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ACC846C2-3F5E-4CA8-8FBA-7AFB22998926}" type="slidenum">
              <a:rPr lang="en-US" altLang="en-US"/>
              <a:pPr>
                <a:defRPr/>
              </a:pPr>
              <a:t>22</a:t>
            </a:fld>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Character of Kingdom Citizens</a:t>
            </a:r>
          </a:p>
        </p:txBody>
      </p:sp>
      <p:sp>
        <p:nvSpPr>
          <p:cNvPr id="28675" name="Content Placeholder 2"/>
          <p:cNvSpPr>
            <a:spLocks noGrp="1"/>
          </p:cNvSpPr>
          <p:nvPr>
            <p:ph idx="1"/>
          </p:nvPr>
        </p:nvSpPr>
        <p:spPr/>
        <p:txBody>
          <a:bodyPr/>
          <a:lstStyle/>
          <a:p>
            <a:pPr>
              <a:buFont typeface="Wingdings" pitchFamily="2" charset="2"/>
              <a:buNone/>
            </a:pPr>
            <a:r>
              <a:rPr lang="en-US" sz="2400" smtClean="0"/>
              <a:t>Jesus describes in </a:t>
            </a:r>
            <a:r>
              <a:rPr lang="en-US" sz="2400" smtClean="0">
                <a:solidFill>
                  <a:srgbClr val="FF0000"/>
                </a:solidFill>
              </a:rPr>
              <a:t>Matt 6</a:t>
            </a:r>
            <a:r>
              <a:rPr lang="en-US" sz="2400" smtClean="0"/>
              <a:t>:</a:t>
            </a:r>
          </a:p>
          <a:p>
            <a:r>
              <a:rPr lang="en-US" sz="2400" smtClean="0"/>
              <a:t>Sincerity and hypocrisy in worship (Matt 6:1-18 “do not your alms before men to be seen of them”)</a:t>
            </a:r>
          </a:p>
          <a:p>
            <a:r>
              <a:rPr lang="en-US" sz="2400" smtClean="0"/>
              <a:t>Forgiving others (Matt 6:14-15)</a:t>
            </a:r>
          </a:p>
          <a:p>
            <a:r>
              <a:rPr lang="en-US" sz="2400" smtClean="0"/>
              <a:t>True treasure (Matt 6:19-24 “lay up for yourselves treasure in heaven”)</a:t>
            </a:r>
          </a:p>
          <a:p>
            <a:r>
              <a:rPr lang="en-US" sz="2400" smtClean="0"/>
              <a:t>Worry (Matt 6:25 “take no thought for your life”)</a:t>
            </a:r>
          </a:p>
          <a:p>
            <a:r>
              <a:rPr lang="en-US" sz="2400" smtClean="0"/>
              <a:t>Seeking God’s kingdom first (Matt 6:33)</a:t>
            </a:r>
          </a:p>
        </p:txBody>
      </p:sp>
      <p:sp>
        <p:nvSpPr>
          <p:cNvPr id="28676"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B73DD8C-E0D7-4E83-89D0-BC307DEDAB6D}"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EFBA6A62-ACC8-4086-BB50-FDEEBB1A99AF}" type="slidenum">
              <a:rPr lang="en-US" altLang="en-US"/>
              <a:pPr>
                <a:defRPr/>
              </a:pPr>
              <a:t>23</a:t>
            </a:fld>
            <a:endParaRPr lang="en-US"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Character of Kingdom Citizens</a:t>
            </a:r>
          </a:p>
        </p:txBody>
      </p:sp>
      <p:sp>
        <p:nvSpPr>
          <p:cNvPr id="26627" name="Content Placeholder 2"/>
          <p:cNvSpPr>
            <a:spLocks noGrp="1"/>
          </p:cNvSpPr>
          <p:nvPr>
            <p:ph idx="1"/>
          </p:nvPr>
        </p:nvSpPr>
        <p:spPr/>
        <p:txBody>
          <a:bodyPr rtlCol="0">
            <a:normAutofit lnSpcReduction="10000"/>
          </a:bodyPr>
          <a:lstStyle/>
          <a:p>
            <a:pPr fontAlgn="auto">
              <a:spcAft>
                <a:spcPts val="0"/>
              </a:spcAft>
              <a:buFont typeface="Wingdings" pitchFamily="2" charset="2"/>
              <a:buNone/>
              <a:defRPr/>
            </a:pPr>
            <a:r>
              <a:rPr lang="en-US" sz="2400" smtClean="0"/>
              <a:t>Jesus describes in </a:t>
            </a:r>
            <a:r>
              <a:rPr lang="en-US" sz="2400" smtClean="0">
                <a:solidFill>
                  <a:srgbClr val="FF0000"/>
                </a:solidFill>
              </a:rPr>
              <a:t>Matt 7</a:t>
            </a:r>
            <a:r>
              <a:rPr lang="en-US" sz="2400" smtClean="0"/>
              <a:t>:</a:t>
            </a:r>
          </a:p>
          <a:p>
            <a:pPr fontAlgn="auto">
              <a:spcAft>
                <a:spcPts val="0"/>
              </a:spcAft>
              <a:buFont typeface="Arial" pitchFamily="34" charset="0"/>
              <a:buNone/>
              <a:defRPr/>
            </a:pPr>
            <a:r>
              <a:rPr lang="en-US" sz="2400" smtClean="0"/>
              <a:t>True vs. hypocritical judgment (Matt 7:1-5 “first cast out… then shalt thou see clearly)</a:t>
            </a:r>
          </a:p>
          <a:p>
            <a:pPr fontAlgn="auto">
              <a:spcAft>
                <a:spcPts val="0"/>
              </a:spcAft>
              <a:buFont typeface="Arial" pitchFamily="34" charset="0"/>
              <a:buNone/>
              <a:defRPr/>
            </a:pPr>
            <a:r>
              <a:rPr lang="en-US" sz="2400" smtClean="0"/>
              <a:t>Asking, Seeking and Knocking toward God (Matt 7:7-11)</a:t>
            </a:r>
          </a:p>
          <a:p>
            <a:pPr fontAlgn="auto">
              <a:spcAft>
                <a:spcPts val="0"/>
              </a:spcAft>
              <a:buFont typeface="Arial" pitchFamily="34" charset="0"/>
              <a:buNone/>
              <a:defRPr/>
            </a:pPr>
            <a:r>
              <a:rPr lang="en-US" sz="2400" smtClean="0"/>
              <a:t>Two gates, two ways, two destinations (Matt 7:13-14)</a:t>
            </a:r>
          </a:p>
          <a:p>
            <a:pPr fontAlgn="auto">
              <a:spcAft>
                <a:spcPts val="0"/>
              </a:spcAft>
              <a:buFont typeface="Arial" pitchFamily="34" charset="0"/>
              <a:buNone/>
              <a:defRPr/>
            </a:pPr>
            <a:r>
              <a:rPr lang="en-US" sz="2400" smtClean="0"/>
              <a:t>True service (Matt 7:21 “he that doeth the will of my Father”)</a:t>
            </a:r>
          </a:p>
          <a:p>
            <a:pPr fontAlgn="auto">
              <a:spcAft>
                <a:spcPts val="0"/>
              </a:spcAft>
              <a:buFont typeface="Arial" pitchFamily="34" charset="0"/>
              <a:buNone/>
              <a:defRPr/>
            </a:pPr>
            <a:r>
              <a:rPr lang="en-US" sz="2400" smtClean="0"/>
              <a:t>True wisdom (Matt 7:24 “heareth these sayings of mine and doeth them”)</a:t>
            </a:r>
          </a:p>
        </p:txBody>
      </p:sp>
      <p:sp>
        <p:nvSpPr>
          <p:cNvPr id="29700"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45EF266-2700-4472-A843-BA140641A9F5}"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E138CD7A-A4E4-4A72-809F-7BF50306F6DE}" type="slidenum">
              <a:rPr lang="en-US" altLang="en-US"/>
              <a:pPr>
                <a:defRPr/>
              </a:pPr>
              <a:t>24</a:t>
            </a:fld>
            <a:endParaRPr lang="en-US"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The “Beattitudes” (Matt 5:1-16)</a:t>
            </a:r>
            <a:br>
              <a:rPr lang="en-US" smtClean="0"/>
            </a:br>
            <a:endParaRPr lang="en-US" smtClean="0"/>
          </a:p>
        </p:txBody>
      </p:sp>
      <p:sp>
        <p:nvSpPr>
          <p:cNvPr id="27651" name="Content Placeholder 2"/>
          <p:cNvSpPr>
            <a:spLocks noGrp="1"/>
          </p:cNvSpPr>
          <p:nvPr>
            <p:ph idx="1"/>
          </p:nvPr>
        </p:nvSpPr>
        <p:spPr/>
        <p:txBody>
          <a:bodyPr rtlCol="0">
            <a:normAutofit fontScale="92500" lnSpcReduction="10000"/>
          </a:bodyPr>
          <a:lstStyle/>
          <a:p>
            <a:pPr fontAlgn="auto">
              <a:spcAft>
                <a:spcPts val="0"/>
              </a:spcAft>
              <a:buFont typeface="Wingdings" pitchFamily="2" charset="2"/>
              <a:buNone/>
              <a:defRPr/>
            </a:pPr>
            <a:r>
              <a:rPr lang="en-US" sz="2000" smtClean="0"/>
              <a:t>Poor in spirit – Not like those of Laodicea in Rev 3:17 who had need of nothing, but like the centurion in Matt 8:8 “I am not worthy… but speak the word…”  We recognize that God is all and has all, and that we are nothing before him, but that he has everything we need.</a:t>
            </a:r>
          </a:p>
          <a:p>
            <a:pPr fontAlgn="auto">
              <a:spcAft>
                <a:spcPts val="0"/>
              </a:spcAft>
              <a:buFont typeface="Wingdings" pitchFamily="2" charset="2"/>
              <a:buNone/>
              <a:defRPr/>
            </a:pPr>
            <a:r>
              <a:rPr lang="en-US" sz="2000" smtClean="0"/>
              <a:t>They that mourn – Like Mary in Luke 7:36-48 who washed Jesus feet with her tears, and Jesus said, “thy sins are forgiven”</a:t>
            </a:r>
          </a:p>
          <a:p>
            <a:pPr fontAlgn="auto">
              <a:spcAft>
                <a:spcPts val="0"/>
              </a:spcAft>
              <a:buFont typeface="Wingdings" pitchFamily="2" charset="2"/>
              <a:buNone/>
              <a:defRPr/>
            </a:pPr>
            <a:r>
              <a:rPr lang="en-US" sz="2000" smtClean="0"/>
              <a:t>Meek – Like Moses under fire in Numbers 12:3, like Jesus  in I Peter 2:23 who “committed himself to him that judgeth righteously”.  Inherit the earth, receive the blessings we need (Matt 6:33b “shall be added”, I Cor 3:22b,”all are yours” Mark 10:30 “hundredfold”)</a:t>
            </a:r>
          </a:p>
          <a:p>
            <a:pPr fontAlgn="auto">
              <a:spcAft>
                <a:spcPts val="0"/>
              </a:spcAft>
              <a:buFont typeface="Wingdings" pitchFamily="2" charset="2"/>
              <a:buNone/>
              <a:defRPr/>
            </a:pPr>
            <a:r>
              <a:rPr lang="en-US" sz="2000" smtClean="0"/>
              <a:t>They that hunger and thirst after righteousness – Matt 7:7 “seek and ye shall find”, John 7:17 “if any man will do his will…”</a:t>
            </a:r>
          </a:p>
        </p:txBody>
      </p:sp>
      <p:sp>
        <p:nvSpPr>
          <p:cNvPr id="30724"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6AB75A0-9C31-44E6-AA99-AAC993EFCAA3}"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59D16123-49FA-4A4F-A005-399A75BAD85C}" type="slidenum">
              <a:rPr lang="en-US" altLang="en-US"/>
              <a:pPr>
                <a:defRPr/>
              </a:pPr>
              <a:t>25</a:t>
            </a:fld>
            <a:endParaRPr lang="en-US"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The “Beattitudes” (Matt 5:1-16)</a:t>
            </a:r>
            <a:br>
              <a:rPr lang="en-US" smtClean="0"/>
            </a:br>
            <a:endParaRPr lang="en-US" smtClean="0"/>
          </a:p>
        </p:txBody>
      </p:sp>
      <p:sp>
        <p:nvSpPr>
          <p:cNvPr id="28675" name="Content Placeholder 2"/>
          <p:cNvSpPr>
            <a:spLocks noGrp="1"/>
          </p:cNvSpPr>
          <p:nvPr>
            <p:ph idx="1"/>
          </p:nvPr>
        </p:nvSpPr>
        <p:spPr/>
        <p:txBody>
          <a:bodyPr rtlCol="0">
            <a:normAutofit lnSpcReduction="10000"/>
          </a:bodyPr>
          <a:lstStyle/>
          <a:p>
            <a:pPr fontAlgn="auto">
              <a:spcAft>
                <a:spcPts val="0"/>
              </a:spcAft>
              <a:buFont typeface="Wingdings" pitchFamily="2" charset="2"/>
              <a:buNone/>
              <a:defRPr/>
            </a:pPr>
            <a:r>
              <a:rPr lang="en-US" sz="2000" smtClean="0"/>
              <a:t>The merciful – Matt 6:14-15, James 2:13 showing love and concern toward others in spite of what one may think they deserve, just as God showed toward us (Titus 3:1-5)</a:t>
            </a:r>
          </a:p>
          <a:p>
            <a:pPr fontAlgn="auto">
              <a:spcAft>
                <a:spcPts val="0"/>
              </a:spcAft>
              <a:buFont typeface="Wingdings" pitchFamily="2" charset="2"/>
              <a:buNone/>
              <a:defRPr/>
            </a:pPr>
            <a:r>
              <a:rPr lang="en-US" sz="2000" smtClean="0"/>
              <a:t>The pure in heart – II Tim 2:21 we seek to purge our  heart and mind from sin and serve him in sincerity (Php 1:10)</a:t>
            </a:r>
          </a:p>
          <a:p>
            <a:pPr fontAlgn="auto">
              <a:spcAft>
                <a:spcPts val="0"/>
              </a:spcAft>
              <a:buFont typeface="Wingdings" pitchFamily="2" charset="2"/>
              <a:buNone/>
              <a:defRPr/>
            </a:pPr>
            <a:r>
              <a:rPr lang="en-US" sz="2000" smtClean="0"/>
              <a:t>The peacemakers – Rom 10:15 “how beautiful are the feet of them that preach the gospel of peace, and bring glad tidings of good things” in this wicked world.</a:t>
            </a:r>
          </a:p>
          <a:p>
            <a:pPr fontAlgn="auto">
              <a:spcAft>
                <a:spcPts val="0"/>
              </a:spcAft>
              <a:buFont typeface="Wingdings" pitchFamily="2" charset="2"/>
              <a:buNone/>
              <a:defRPr/>
            </a:pPr>
            <a:r>
              <a:rPr lang="en-US" sz="2000" smtClean="0"/>
              <a:t>They that are persecuted for righteousness’ sake – I Peter 4:16 “if any man suffer as a Christian”, v.12 “rejoice and be exceeding glad”</a:t>
            </a:r>
          </a:p>
        </p:txBody>
      </p:sp>
      <p:sp>
        <p:nvSpPr>
          <p:cNvPr id="31748"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4797724-AC5F-43E2-8F40-929862BE1C5E}"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B9FAE35C-B415-4A2A-9AB2-49B3373D8E2A}" type="slidenum">
              <a:rPr lang="en-US" altLang="en-US"/>
              <a:pPr>
                <a:defRPr/>
              </a:pPr>
              <a:t>26</a:t>
            </a:fld>
            <a:endParaRPr lang="en-US"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fontAlgn="auto">
              <a:spcAft>
                <a:spcPts val="0"/>
              </a:spcAft>
              <a:defRPr/>
            </a:pPr>
            <a:endParaRPr lang="en-US" smtClean="0"/>
          </a:p>
        </p:txBody>
      </p:sp>
      <p:sp>
        <p:nvSpPr>
          <p:cNvPr id="32771" name="Rectangle 3"/>
          <p:cNvSpPr>
            <a:spLocks noGrp="1" noChangeArrowheads="1"/>
          </p:cNvSpPr>
          <p:nvPr>
            <p:ph idx="1"/>
          </p:nvPr>
        </p:nvSpPr>
        <p:spPr/>
        <p:txBody>
          <a:bodyPr/>
          <a:lstStyle/>
          <a:p>
            <a:endParaRPr lang="en-US" smtClean="0"/>
          </a:p>
        </p:txBody>
      </p:sp>
      <p:sp>
        <p:nvSpPr>
          <p:cNvPr id="32772"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5389B86-F342-4B14-99CF-053E9FAAA153}"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DFDECDE1-9883-42EF-8B9C-96DF568C5736}" type="slidenum">
              <a:rPr lang="en-US" altLang="en-US"/>
              <a:pPr>
                <a:defRPr/>
              </a:pPr>
              <a:t>27</a:t>
            </a:fld>
            <a:endParaRPr lang="en-US"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fontAlgn="auto">
              <a:spcAft>
                <a:spcPts val="0"/>
              </a:spcAft>
              <a:defRPr/>
            </a:pPr>
            <a:r>
              <a:rPr lang="en-US" smtClean="0"/>
              <a:t>The Sermon on the Mount -</a:t>
            </a:r>
            <a:br>
              <a:rPr lang="en-US" smtClean="0"/>
            </a:br>
            <a:r>
              <a:rPr lang="en-US" smtClean="0"/>
              <a:t>Accommodative Language</a:t>
            </a:r>
            <a:br>
              <a:rPr lang="en-US" smtClean="0"/>
            </a:br>
            <a:endParaRPr lang="en-US" smtClean="0"/>
          </a:p>
        </p:txBody>
      </p:sp>
      <p:sp>
        <p:nvSpPr>
          <p:cNvPr id="30723" name="Content Placeholder 2"/>
          <p:cNvSpPr>
            <a:spLocks noGrp="1"/>
          </p:cNvSpPr>
          <p:nvPr>
            <p:ph idx="1"/>
          </p:nvPr>
        </p:nvSpPr>
        <p:spPr/>
        <p:txBody>
          <a:bodyPr rtlCol="0">
            <a:normAutofit fontScale="92500" lnSpcReduction="10000"/>
          </a:bodyPr>
          <a:lstStyle/>
          <a:p>
            <a:pPr fontAlgn="auto">
              <a:spcAft>
                <a:spcPts val="0"/>
              </a:spcAft>
              <a:buFont typeface="Wingdings" pitchFamily="2" charset="2"/>
              <a:buNone/>
              <a:defRPr/>
            </a:pPr>
            <a:endParaRPr lang="en-US" sz="2000" smtClean="0"/>
          </a:p>
          <a:p>
            <a:pPr fontAlgn="auto">
              <a:spcAft>
                <a:spcPts val="0"/>
              </a:spcAft>
              <a:buFont typeface="Wingdings" pitchFamily="2" charset="2"/>
              <a:buNone/>
              <a:defRPr/>
            </a:pPr>
            <a:r>
              <a:rPr lang="en-US" sz="2000" smtClean="0"/>
              <a:t>In preaching the gospel of the kingdom and preparing people for the kingdom, </a:t>
            </a:r>
            <a:r>
              <a:rPr lang="en-US" sz="2000" u="sng" smtClean="0"/>
              <a:t>Jesus used accomodative language that his listeners could understand, though he spoke to them about our law.</a:t>
            </a:r>
          </a:p>
          <a:p>
            <a:pPr fontAlgn="auto">
              <a:spcAft>
                <a:spcPts val="0"/>
              </a:spcAft>
              <a:buFont typeface="Wingdings" pitchFamily="2" charset="2"/>
              <a:buNone/>
              <a:defRPr/>
            </a:pPr>
            <a:endParaRPr lang="en-US" sz="2000" u="sng" smtClean="0"/>
          </a:p>
          <a:p>
            <a:pPr fontAlgn="auto">
              <a:spcAft>
                <a:spcPts val="0"/>
              </a:spcAft>
              <a:buFont typeface="Arial" pitchFamily="34" charset="0"/>
              <a:buNone/>
              <a:defRPr/>
            </a:pPr>
            <a:r>
              <a:rPr lang="en-US" sz="2000" smtClean="0"/>
              <a:t>Matt 18:17 “And if he shall neglect to hear them, tell it unto the church: but if he neglect to hear the church, </a:t>
            </a:r>
            <a:r>
              <a:rPr lang="en-US" sz="2000" smtClean="0">
                <a:solidFill>
                  <a:srgbClr val="FF0000"/>
                </a:solidFill>
              </a:rPr>
              <a:t>let him be unto thee as an heathen man and a publican.”</a:t>
            </a:r>
          </a:p>
          <a:p>
            <a:pPr fontAlgn="auto">
              <a:spcAft>
                <a:spcPts val="0"/>
              </a:spcAft>
              <a:buFont typeface="Arial" pitchFamily="34" charset="0"/>
              <a:buNone/>
              <a:defRPr/>
            </a:pPr>
            <a:endParaRPr lang="en-US" sz="2000" smtClean="0"/>
          </a:p>
          <a:p>
            <a:pPr fontAlgn="auto">
              <a:spcAft>
                <a:spcPts val="0"/>
              </a:spcAft>
              <a:buFont typeface="Wingdings" pitchFamily="2" charset="2"/>
              <a:buNone/>
              <a:defRPr/>
            </a:pPr>
            <a:r>
              <a:rPr lang="en-US" sz="2000" smtClean="0"/>
              <a:t>Example:  Matt 5:22-26 – we must not be angry with a brother without cause, though Jesus illustrates with a “gift at the altar.”</a:t>
            </a:r>
          </a:p>
        </p:txBody>
      </p:sp>
      <p:sp>
        <p:nvSpPr>
          <p:cNvPr id="33796"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F3927B2-7C3F-42E7-A8A3-7A97B04ABE51}"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1AEFB9C0-7249-4EEF-A614-65BBEDAEFE1C}" type="slidenum">
              <a:rPr lang="en-US" altLang="en-US"/>
              <a:pPr>
                <a:defRPr/>
              </a:pPr>
              <a:t>28</a:t>
            </a:fld>
            <a:endParaRPr lang="en-US"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fontAlgn="auto">
              <a:spcAft>
                <a:spcPts val="0"/>
              </a:spcAft>
              <a:defRPr/>
            </a:pPr>
            <a:r>
              <a:rPr lang="en-US" smtClean="0"/>
              <a:t>Placement of this study in the seventeen period series</a:t>
            </a:r>
          </a:p>
        </p:txBody>
      </p:sp>
      <p:sp>
        <p:nvSpPr>
          <p:cNvPr id="512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None/>
              <a:defRPr/>
            </a:pPr>
            <a:endParaRPr lang="en-US" sz="2400" smtClean="0"/>
          </a:p>
          <a:p>
            <a:pPr fontAlgn="auto">
              <a:spcAft>
                <a:spcPts val="0"/>
              </a:spcAft>
              <a:buFont typeface="Arial" pitchFamily="34" charset="0"/>
              <a:buNone/>
              <a:defRPr/>
            </a:pPr>
            <a:r>
              <a:rPr lang="en-US" sz="2400" smtClean="0"/>
              <a:t>Divided Kingdom</a:t>
            </a:r>
          </a:p>
          <a:p>
            <a:pPr fontAlgn="auto">
              <a:spcAft>
                <a:spcPts val="0"/>
              </a:spcAft>
              <a:buFont typeface="Arial" pitchFamily="34" charset="0"/>
              <a:buNone/>
              <a:defRPr/>
            </a:pPr>
            <a:r>
              <a:rPr lang="en-US" sz="2400" smtClean="0"/>
              <a:t>Judah alone</a:t>
            </a:r>
          </a:p>
          <a:p>
            <a:pPr fontAlgn="auto">
              <a:spcAft>
                <a:spcPts val="0"/>
              </a:spcAft>
              <a:buFont typeface="Arial" pitchFamily="34" charset="0"/>
              <a:buNone/>
              <a:defRPr/>
            </a:pPr>
            <a:r>
              <a:rPr lang="en-US" sz="2400" smtClean="0"/>
              <a:t>Captivity</a:t>
            </a:r>
          </a:p>
          <a:p>
            <a:pPr fontAlgn="auto">
              <a:spcAft>
                <a:spcPts val="0"/>
              </a:spcAft>
              <a:buFont typeface="Arial" pitchFamily="34" charset="0"/>
              <a:buNone/>
              <a:defRPr/>
            </a:pPr>
            <a:r>
              <a:rPr lang="en-US" sz="2400" smtClean="0"/>
              <a:t>Return</a:t>
            </a:r>
          </a:p>
          <a:p>
            <a:pPr fontAlgn="auto">
              <a:spcAft>
                <a:spcPts val="0"/>
              </a:spcAft>
              <a:buFont typeface="Arial" pitchFamily="34" charset="0"/>
              <a:buNone/>
              <a:defRPr/>
            </a:pPr>
            <a:r>
              <a:rPr lang="en-US" sz="2400" smtClean="0"/>
              <a:t>Years of Silence</a:t>
            </a:r>
          </a:p>
          <a:p>
            <a:pPr fontAlgn="auto">
              <a:spcAft>
                <a:spcPts val="0"/>
              </a:spcAft>
              <a:buFont typeface="Arial" pitchFamily="34" charset="0"/>
              <a:buNone/>
              <a:defRPr/>
            </a:pPr>
            <a:r>
              <a:rPr lang="en-US" sz="2400" smtClean="0">
                <a:solidFill>
                  <a:srgbClr val="FF0000"/>
                </a:solidFill>
              </a:rPr>
              <a:t>Life of Christ</a:t>
            </a:r>
          </a:p>
          <a:p>
            <a:pPr fontAlgn="auto">
              <a:spcAft>
                <a:spcPts val="0"/>
              </a:spcAft>
              <a:buFont typeface="Arial" pitchFamily="34" charset="0"/>
              <a:buNone/>
              <a:defRPr/>
            </a:pPr>
            <a:r>
              <a:rPr lang="en-US" sz="2400" smtClean="0"/>
              <a:t>Early Church</a:t>
            </a:r>
          </a:p>
          <a:p>
            <a:pPr fontAlgn="auto">
              <a:spcAft>
                <a:spcPts val="0"/>
              </a:spcAft>
              <a:buFont typeface="Arial" pitchFamily="34" charset="0"/>
              <a:buNone/>
              <a:defRPr/>
            </a:pPr>
            <a:r>
              <a:rPr lang="en-US" sz="2400" smtClean="0"/>
              <a:t>Letters to Christians</a:t>
            </a:r>
          </a:p>
        </p:txBody>
      </p:sp>
      <p:sp>
        <p:nvSpPr>
          <p:cNvPr id="8196"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4DC3593-6698-44C0-BCCA-ED17F01F6545}"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CC116658-DD5D-4E8B-BA04-3389CA60E266}" type="slidenum">
              <a:rPr lang="en-US" altLang="en-US"/>
              <a:pPr>
                <a:defRPr/>
              </a:pPr>
              <a:t>3</a:t>
            </a:fld>
            <a:endParaRPr lang="en-US"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000" y="1981200"/>
            <a:ext cx="3886200" cy="1828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47" name="Title 1"/>
          <p:cNvSpPr>
            <a:spLocks noGrp="1"/>
          </p:cNvSpPr>
          <p:nvPr>
            <p:ph type="title"/>
          </p:nvPr>
        </p:nvSpPr>
        <p:spPr/>
        <p:txBody>
          <a:bodyPr/>
          <a:lstStyle/>
          <a:p>
            <a:pPr fontAlgn="auto">
              <a:spcAft>
                <a:spcPts val="0"/>
              </a:spcAft>
              <a:defRPr/>
            </a:pPr>
            <a:r>
              <a:rPr lang="en-US" smtClean="0"/>
              <a:t>7 periods of the life of Christ</a:t>
            </a:r>
          </a:p>
        </p:txBody>
      </p:sp>
      <p:sp>
        <p:nvSpPr>
          <p:cNvPr id="6148"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None/>
              <a:defRPr/>
            </a:pPr>
            <a:endParaRPr lang="en-US" sz="2400" smtClean="0"/>
          </a:p>
          <a:p>
            <a:pPr fontAlgn="auto">
              <a:spcAft>
                <a:spcPts val="0"/>
              </a:spcAft>
              <a:buFont typeface="Arial" pitchFamily="34" charset="0"/>
              <a:buNone/>
              <a:defRPr/>
            </a:pPr>
            <a:r>
              <a:rPr lang="en-US" sz="2400" smtClean="0"/>
              <a:t>Years of Preparation</a:t>
            </a:r>
          </a:p>
          <a:p>
            <a:pPr fontAlgn="auto">
              <a:spcAft>
                <a:spcPts val="0"/>
              </a:spcAft>
              <a:buFont typeface="Arial" pitchFamily="34" charset="0"/>
              <a:buNone/>
              <a:defRPr/>
            </a:pPr>
            <a:r>
              <a:rPr lang="en-US" sz="2400" smtClean="0"/>
              <a:t>Beginning of Ministry</a:t>
            </a:r>
          </a:p>
          <a:p>
            <a:pPr fontAlgn="auto">
              <a:spcAft>
                <a:spcPts val="0"/>
              </a:spcAft>
              <a:buFont typeface="Arial" pitchFamily="34" charset="0"/>
              <a:buNone/>
              <a:defRPr/>
            </a:pPr>
            <a:r>
              <a:rPr lang="en-US" sz="2400" smtClean="0">
                <a:solidFill>
                  <a:srgbClr val="FF0000"/>
                </a:solidFill>
              </a:rPr>
              <a:t>Great Galilean Ministry</a:t>
            </a:r>
          </a:p>
          <a:p>
            <a:pPr fontAlgn="auto">
              <a:spcAft>
                <a:spcPts val="0"/>
              </a:spcAft>
              <a:buFont typeface="Arial" pitchFamily="34" charset="0"/>
              <a:buNone/>
              <a:defRPr/>
            </a:pPr>
            <a:r>
              <a:rPr lang="en-US" sz="2400" smtClean="0"/>
              <a:t>Period of Retirement</a:t>
            </a:r>
          </a:p>
          <a:p>
            <a:pPr fontAlgn="auto">
              <a:spcAft>
                <a:spcPts val="0"/>
              </a:spcAft>
              <a:buFont typeface="Arial" pitchFamily="34" charset="0"/>
              <a:buNone/>
              <a:defRPr/>
            </a:pPr>
            <a:r>
              <a:rPr lang="en-US" sz="2400" smtClean="0"/>
              <a:t>Close of Ministry</a:t>
            </a:r>
          </a:p>
          <a:p>
            <a:pPr fontAlgn="auto">
              <a:spcAft>
                <a:spcPts val="0"/>
              </a:spcAft>
              <a:buFont typeface="Arial" pitchFamily="34" charset="0"/>
              <a:buNone/>
              <a:defRPr/>
            </a:pPr>
            <a:r>
              <a:rPr lang="en-US" sz="2400" smtClean="0"/>
              <a:t>Last Week</a:t>
            </a:r>
          </a:p>
          <a:p>
            <a:pPr fontAlgn="auto">
              <a:spcAft>
                <a:spcPts val="0"/>
              </a:spcAft>
              <a:buFont typeface="Arial" pitchFamily="34" charset="0"/>
              <a:buNone/>
              <a:defRPr/>
            </a:pPr>
            <a:r>
              <a:rPr lang="en-US" sz="2400" smtClean="0"/>
              <a:t>Resurrection</a:t>
            </a:r>
          </a:p>
          <a:p>
            <a:pPr fontAlgn="auto">
              <a:spcAft>
                <a:spcPts val="0"/>
              </a:spcAft>
              <a:buFont typeface="Arial" pitchFamily="34" charset="0"/>
              <a:buNone/>
              <a:defRPr/>
            </a:pPr>
            <a:r>
              <a:rPr lang="en-US" sz="2400" smtClean="0"/>
              <a:t>Exaltation</a:t>
            </a:r>
          </a:p>
        </p:txBody>
      </p:sp>
      <p:sp>
        <p:nvSpPr>
          <p:cNvPr id="9221"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5AAFADB-E588-4B88-8E39-9B868FA2E391}" type="datetime1">
              <a:rPr lang="en-US" altLang="en-US">
                <a:solidFill>
                  <a:srgbClr val="FFFFFF"/>
                </a:solidFill>
              </a:rPr>
              <a:pPr eaLnBrk="1" hangingPunct="1"/>
              <a:t>1/15/2019</a:t>
            </a:fld>
            <a:endParaRPr lang="en-US" altLang="en-US">
              <a:solidFill>
                <a:srgbClr val="FFFFFF"/>
              </a:solidFill>
            </a:endParaRPr>
          </a:p>
        </p:txBody>
      </p:sp>
      <p:sp>
        <p:nvSpPr>
          <p:cNvPr id="8196" name="Slide Number Placeholder 3"/>
          <p:cNvSpPr>
            <a:spLocks noGrp="1"/>
          </p:cNvSpPr>
          <p:nvPr>
            <p:ph type="sldNum" sz="quarter" idx="12"/>
          </p:nvPr>
        </p:nvSpPr>
        <p:spPr/>
        <p:txBody>
          <a:bodyPr/>
          <a:lstStyle/>
          <a:p>
            <a:pPr>
              <a:defRPr/>
            </a:pPr>
            <a:fld id="{1D4CBF28-F84D-4BC4-89ED-A272DA9A6625}" type="slidenum">
              <a:rPr lang="en-US" altLang="en-US"/>
              <a:pPr>
                <a:defRPr/>
              </a:pPr>
              <a:t>4</a:t>
            </a:fld>
            <a:endParaRPr lang="en-US" altLang="en-US"/>
          </a:p>
        </p:txBody>
      </p:sp>
      <p:sp>
        <p:nvSpPr>
          <p:cNvPr id="9223" name="TextBox 6"/>
          <p:cNvSpPr txBox="1">
            <a:spLocks noChangeArrowheads="1"/>
          </p:cNvSpPr>
          <p:nvPr/>
        </p:nvSpPr>
        <p:spPr bwMode="auto">
          <a:xfrm>
            <a:off x="4267200" y="2667000"/>
            <a:ext cx="3505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t>This Quarter – Part 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304800"/>
            <a:ext cx="8229600" cy="1139825"/>
          </a:xfrm>
        </p:spPr>
        <p:txBody>
          <a:bodyPr/>
          <a:lstStyle/>
          <a:p>
            <a:pPr fontAlgn="auto">
              <a:spcAft>
                <a:spcPts val="0"/>
              </a:spcAft>
              <a:defRPr/>
            </a:pPr>
            <a:r>
              <a:rPr lang="en-US" smtClean="0"/>
              <a:t>Outline</a:t>
            </a:r>
          </a:p>
        </p:txBody>
      </p:sp>
      <p:sp>
        <p:nvSpPr>
          <p:cNvPr id="7171" name="Content Placeholder 2"/>
          <p:cNvSpPr>
            <a:spLocks noGrp="1"/>
          </p:cNvSpPr>
          <p:nvPr>
            <p:ph idx="1"/>
          </p:nvPr>
        </p:nvSpPr>
        <p:spPr/>
        <p:txBody>
          <a:bodyPr rtlCol="0">
            <a:normAutofit lnSpcReduction="10000"/>
          </a:bodyPr>
          <a:lstStyle/>
          <a:p>
            <a:pPr marL="457200" indent="-457200" fontAlgn="auto">
              <a:spcAft>
                <a:spcPts val="0"/>
              </a:spcAft>
              <a:buFont typeface="Wingdings" pitchFamily="2" charset="2"/>
              <a:buNone/>
              <a:defRPr/>
            </a:pPr>
            <a:endParaRPr lang="en-US" sz="2400" smtClean="0"/>
          </a:p>
          <a:p>
            <a:pPr marL="457200" indent="-457200" fontAlgn="auto">
              <a:spcAft>
                <a:spcPts val="0"/>
              </a:spcAft>
              <a:buFont typeface="Wingdings" pitchFamily="2" charset="2"/>
              <a:buNone/>
              <a:defRPr/>
            </a:pPr>
            <a:r>
              <a:rPr lang="en-US" sz="2400" smtClean="0"/>
              <a:t>I	The Years of Preparation (~30 years)</a:t>
            </a:r>
          </a:p>
          <a:p>
            <a:pPr marL="457200" indent="-457200" fontAlgn="auto">
              <a:spcAft>
                <a:spcPts val="0"/>
              </a:spcAft>
              <a:buFont typeface="Wingdings" pitchFamily="2" charset="2"/>
              <a:buNone/>
              <a:defRPr/>
            </a:pPr>
            <a:r>
              <a:rPr lang="en-US" sz="2400" smtClean="0"/>
              <a:t>II	The Beginning of Jesus’ Ministry (3 – 6 months)</a:t>
            </a:r>
          </a:p>
          <a:p>
            <a:pPr marL="457200" indent="-457200" fontAlgn="auto">
              <a:spcAft>
                <a:spcPts val="0"/>
              </a:spcAft>
              <a:buFont typeface="Wingdings" pitchFamily="2" charset="2"/>
              <a:buNone/>
              <a:defRPr/>
            </a:pPr>
            <a:r>
              <a:rPr lang="en-US" sz="2400" smtClean="0">
                <a:solidFill>
                  <a:srgbClr val="FF0000"/>
                </a:solidFill>
              </a:rPr>
              <a:t>III	The Great Galilean Ministry (18 – 21 months)</a:t>
            </a:r>
          </a:p>
          <a:p>
            <a:pPr marL="457200" indent="-457200" fontAlgn="auto">
              <a:spcAft>
                <a:spcPts val="0"/>
              </a:spcAft>
              <a:buFont typeface="Wingdings" pitchFamily="2" charset="2"/>
              <a:buNone/>
              <a:defRPr/>
            </a:pPr>
            <a:r>
              <a:rPr lang="en-US" sz="2400" smtClean="0"/>
              <a:t>IV	The Period of Retirement (~6 months)</a:t>
            </a:r>
          </a:p>
          <a:p>
            <a:pPr marL="457200" indent="-457200" fontAlgn="auto">
              <a:spcAft>
                <a:spcPts val="0"/>
              </a:spcAft>
              <a:buFont typeface="Wingdings" pitchFamily="2" charset="2"/>
              <a:buNone/>
              <a:defRPr/>
            </a:pPr>
            <a:r>
              <a:rPr lang="en-US" sz="2400" smtClean="0"/>
              <a:t>V	The Close of Jesus’ Ministry (~6 months)</a:t>
            </a:r>
          </a:p>
          <a:p>
            <a:pPr marL="457200" indent="-457200" fontAlgn="auto">
              <a:spcAft>
                <a:spcPts val="0"/>
              </a:spcAft>
              <a:buFont typeface="Wingdings" pitchFamily="2" charset="2"/>
              <a:buNone/>
              <a:defRPr/>
            </a:pPr>
            <a:r>
              <a:rPr lang="en-US" sz="2400" smtClean="0"/>
              <a:t>VI	The Last Week </a:t>
            </a:r>
          </a:p>
          <a:p>
            <a:pPr marL="457200" indent="-457200" fontAlgn="auto">
              <a:spcAft>
                <a:spcPts val="0"/>
              </a:spcAft>
              <a:buFont typeface="Wingdings" pitchFamily="2" charset="2"/>
              <a:buNone/>
              <a:defRPr/>
            </a:pPr>
            <a:r>
              <a:rPr lang="en-US" sz="2400" smtClean="0"/>
              <a:t>VII The Resurrection and Exaltation</a:t>
            </a:r>
          </a:p>
          <a:p>
            <a:pPr marL="173736" lvl="1" indent="-173736" fontAlgn="auto">
              <a:spcAft>
                <a:spcPts val="0"/>
              </a:spcAft>
              <a:buFont typeface="Wingdings" pitchFamily="2" charset="2"/>
              <a:buNone/>
              <a:defRPr/>
            </a:pPr>
            <a:endParaRPr lang="en-US" sz="2000" smtClean="0"/>
          </a:p>
        </p:txBody>
      </p:sp>
      <p:sp>
        <p:nvSpPr>
          <p:cNvPr id="10244"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A494DEA-A0C2-4A78-9C45-530EDBB772DB}"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DDB4F2B0-B02C-48F7-BCD1-EE5FDBE65B1F}" type="slidenum">
              <a:rPr lang="en-US" altLang="en-US"/>
              <a:pPr>
                <a:defRPr/>
              </a:pPr>
              <a:t>5</a:t>
            </a:fld>
            <a:endParaRPr lang="en-US" altLang="en-US" dirty="0"/>
          </a:p>
        </p:txBody>
      </p:sp>
      <p:sp>
        <p:nvSpPr>
          <p:cNvPr id="10246" name="Rectangle 7"/>
          <p:cNvSpPr>
            <a:spLocks noChangeArrowheads="1"/>
          </p:cNvSpPr>
          <p:nvPr/>
        </p:nvSpPr>
        <p:spPr bwMode="auto">
          <a:xfrm>
            <a:off x="1066800" y="6248400"/>
            <a:ext cx="7391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lvl="1">
              <a:buFont typeface="Wingdings" pitchFamily="2" charset="2"/>
              <a:buNone/>
            </a:pPr>
            <a:r>
              <a:rPr lang="en-US" sz="2000"/>
              <a:t>(From Bob’s outline on page vii-viii, narrative pages 16-20)</a:t>
            </a:r>
          </a:p>
        </p:txBody>
      </p:sp>
      <p:sp>
        <p:nvSpPr>
          <p:cNvPr id="7" name="Rectangle 6"/>
          <p:cNvSpPr/>
          <p:nvPr/>
        </p:nvSpPr>
        <p:spPr>
          <a:xfrm>
            <a:off x="381000" y="1981200"/>
            <a:ext cx="7162800" cy="1828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fontAlgn="auto">
              <a:spcAft>
                <a:spcPts val="0"/>
              </a:spcAft>
              <a:defRPr/>
            </a:pPr>
            <a:endParaRPr lang="en-US" smtClean="0"/>
          </a:p>
        </p:txBody>
      </p:sp>
      <p:sp>
        <p:nvSpPr>
          <p:cNvPr id="11267" name="Rectangle 3"/>
          <p:cNvSpPr>
            <a:spLocks noGrp="1" noChangeArrowheads="1"/>
          </p:cNvSpPr>
          <p:nvPr>
            <p:ph idx="1"/>
          </p:nvPr>
        </p:nvSpPr>
        <p:spPr/>
        <p:txBody>
          <a:bodyPr/>
          <a:lstStyle/>
          <a:p>
            <a:endParaRPr lang="en-US" smtClean="0"/>
          </a:p>
        </p:txBody>
      </p:sp>
      <p:sp>
        <p:nvSpPr>
          <p:cNvPr id="11268"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55C77FF-C0D8-4C9E-8077-09104A5548E4}"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901FA14E-8515-417E-88B6-69955C47D7AF}" type="slidenum">
              <a:rPr lang="en-US" altLang="en-US"/>
              <a:pPr>
                <a:defRPr/>
              </a:pPr>
              <a:t>6</a:t>
            </a:fld>
            <a:endParaRPr lang="en-US"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304800"/>
            <a:ext cx="8229600" cy="1139825"/>
          </a:xfrm>
        </p:spPr>
        <p:txBody>
          <a:bodyPr/>
          <a:lstStyle/>
          <a:p>
            <a:pPr fontAlgn="auto">
              <a:spcAft>
                <a:spcPts val="0"/>
              </a:spcAft>
              <a:defRPr/>
            </a:pPr>
            <a:r>
              <a:rPr lang="en-US" smtClean="0"/>
              <a:t>Review and finish Sabbath questions</a:t>
            </a:r>
          </a:p>
        </p:txBody>
      </p:sp>
      <p:sp>
        <p:nvSpPr>
          <p:cNvPr id="12291" name="Content Placeholder 2"/>
          <p:cNvSpPr>
            <a:spLocks noGrp="1"/>
          </p:cNvSpPr>
          <p:nvPr>
            <p:ph idx="1"/>
          </p:nvPr>
        </p:nvSpPr>
        <p:spPr/>
        <p:txBody>
          <a:bodyPr/>
          <a:lstStyle/>
          <a:p>
            <a:pPr marL="457200" indent="-457200">
              <a:buFont typeface="Wingdings" pitchFamily="2" charset="2"/>
              <a:buNone/>
            </a:pPr>
            <a:endParaRPr lang="en-US" sz="2400" smtClean="0"/>
          </a:p>
          <a:p>
            <a:pPr marL="457200" indent="-457200">
              <a:buFont typeface="Wingdings" pitchFamily="2" charset="2"/>
              <a:buNone/>
            </a:pPr>
            <a:r>
              <a:rPr lang="en-US" sz="2400" smtClean="0"/>
              <a:t>On the sabbath:</a:t>
            </a:r>
          </a:p>
          <a:p>
            <a:pPr marL="457200" indent="-457200"/>
            <a:r>
              <a:rPr lang="en-US" sz="2400" smtClean="0"/>
              <a:t>Jesus healed a lame man (John 5)</a:t>
            </a:r>
          </a:p>
          <a:p>
            <a:pPr marL="457200" indent="-457200"/>
            <a:r>
              <a:rPr lang="en-US" sz="2400" smtClean="0"/>
              <a:t>Disciples pluck grain (Mark 2, Matt 12, Luke 6)</a:t>
            </a:r>
          </a:p>
          <a:p>
            <a:pPr marL="457200" indent="-457200"/>
            <a:r>
              <a:rPr lang="en-US" sz="2400" u="sng" smtClean="0"/>
              <a:t>Jesus healed a man with a withered hand healed (Mark 3:1-6, Matt 12:9-14, Luke 6:6-11)</a:t>
            </a:r>
          </a:p>
          <a:p>
            <a:pPr marL="457200" indent="-457200">
              <a:buFont typeface="Wingdings" pitchFamily="2" charset="2"/>
              <a:buNone/>
            </a:pPr>
            <a:endParaRPr lang="en-US" sz="2400" smtClean="0"/>
          </a:p>
        </p:txBody>
      </p:sp>
      <p:sp>
        <p:nvSpPr>
          <p:cNvPr id="12292"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C3A302C-7506-481B-BDA3-027F13ECD9E1}"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1CCE4CA3-CF74-4FD5-8C7A-8AB0C03DB06C}" type="slidenum">
              <a:rPr lang="en-US" altLang="en-US"/>
              <a:pPr>
                <a:defRPr/>
              </a:pPr>
              <a:t>7</a:t>
            </a:fld>
            <a:endParaRPr lang="en-US"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304800"/>
            <a:ext cx="8229600" cy="1139825"/>
          </a:xfrm>
        </p:spPr>
        <p:txBody>
          <a:bodyPr/>
          <a:lstStyle/>
          <a:p>
            <a:pPr fontAlgn="auto">
              <a:spcAft>
                <a:spcPts val="0"/>
              </a:spcAft>
              <a:defRPr/>
            </a:pPr>
            <a:r>
              <a:rPr lang="en-US" smtClean="0"/>
              <a:t>Review and finish Sabbath questions</a:t>
            </a:r>
          </a:p>
        </p:txBody>
      </p:sp>
      <p:sp>
        <p:nvSpPr>
          <p:cNvPr id="10243" name="Content Placeholder 2"/>
          <p:cNvSpPr>
            <a:spLocks noGrp="1"/>
          </p:cNvSpPr>
          <p:nvPr>
            <p:ph idx="1"/>
          </p:nvPr>
        </p:nvSpPr>
        <p:spPr/>
        <p:txBody>
          <a:bodyPr rtlCol="0">
            <a:normAutofit fontScale="92500" lnSpcReduction="20000"/>
          </a:bodyPr>
          <a:lstStyle/>
          <a:p>
            <a:pPr marL="457200" indent="-457200" fontAlgn="auto">
              <a:spcAft>
                <a:spcPts val="0"/>
              </a:spcAft>
              <a:buFont typeface="Wingdings" pitchFamily="2" charset="2"/>
              <a:buNone/>
              <a:defRPr/>
            </a:pPr>
            <a:r>
              <a:rPr lang="en-US" sz="2000" smtClean="0"/>
              <a:t>These three examples provide divine commentary on the law of the sabbath from the Lord of the Sabbath:</a:t>
            </a:r>
          </a:p>
          <a:p>
            <a:pPr marL="457200" indent="-457200" fontAlgn="auto">
              <a:spcAft>
                <a:spcPts val="0"/>
              </a:spcAft>
              <a:buFont typeface="Arial" pitchFamily="34" charset="0"/>
              <a:buNone/>
              <a:defRPr/>
            </a:pPr>
            <a:r>
              <a:rPr lang="en-US" sz="1800" smtClean="0"/>
              <a:t>The law allowed this man to carry his bed on the sabbath (John 5:8)</a:t>
            </a:r>
          </a:p>
          <a:p>
            <a:pPr marL="457200" indent="-457200" fontAlgn="auto">
              <a:spcAft>
                <a:spcPts val="0"/>
              </a:spcAft>
              <a:buFont typeface="Arial" pitchFamily="34" charset="0"/>
              <a:buNone/>
              <a:defRPr/>
            </a:pPr>
            <a:r>
              <a:rPr lang="en-US" sz="1800" smtClean="0"/>
              <a:t>The law allowed the priests to do on the sabbath what others could not (Matt 12:5, </a:t>
            </a:r>
            <a:r>
              <a:rPr lang="vi-VN" sz="1800" smtClean="0"/>
              <a:t>kindle no fire Ex 35:3, blameless </a:t>
            </a:r>
            <a:r>
              <a:rPr lang="en-US" sz="1800" smtClean="0"/>
              <a:t>as instructed </a:t>
            </a:r>
            <a:r>
              <a:rPr lang="vi-VN" sz="1800" smtClean="0"/>
              <a:t>Num 28:2,8</a:t>
            </a:r>
            <a:r>
              <a:rPr lang="en-US" sz="1800" smtClean="0"/>
              <a:t>)</a:t>
            </a:r>
          </a:p>
          <a:p>
            <a:pPr marL="457200" indent="-457200" fontAlgn="auto">
              <a:spcAft>
                <a:spcPts val="0"/>
              </a:spcAft>
              <a:buFont typeface="Arial" pitchFamily="34" charset="0"/>
              <a:buNone/>
              <a:defRPr/>
            </a:pPr>
            <a:r>
              <a:rPr lang="en-US" sz="1800" smtClean="0"/>
              <a:t>The law allowed one to pluck and eat on the sabbath as did the disciples (Matt 12:7)</a:t>
            </a:r>
          </a:p>
          <a:p>
            <a:pPr marL="457200" indent="-457200" fontAlgn="auto">
              <a:spcAft>
                <a:spcPts val="0"/>
              </a:spcAft>
              <a:buFont typeface="Arial" pitchFamily="34" charset="0"/>
              <a:buNone/>
              <a:defRPr/>
            </a:pPr>
            <a:r>
              <a:rPr lang="en-US" sz="1800" smtClean="0"/>
              <a:t>The law allowed an animal to be lifted out of a pit on the sabbath (Matt 12:11)</a:t>
            </a:r>
          </a:p>
          <a:p>
            <a:pPr marL="457200" indent="-457200" fontAlgn="auto">
              <a:spcAft>
                <a:spcPts val="0"/>
              </a:spcAft>
              <a:buFont typeface="Arial" pitchFamily="34" charset="0"/>
              <a:buNone/>
              <a:defRPr/>
            </a:pPr>
            <a:r>
              <a:rPr lang="en-US" sz="1800" smtClean="0"/>
              <a:t>The law allowed doing well on the sabbath, and healing on the sabbath (Matt 12:12)</a:t>
            </a:r>
          </a:p>
          <a:p>
            <a:pPr marL="457200" indent="-457200" fontAlgn="auto">
              <a:spcAft>
                <a:spcPts val="0"/>
              </a:spcAft>
              <a:buFont typeface="Wingdings" pitchFamily="2" charset="2"/>
              <a:buNone/>
              <a:defRPr/>
            </a:pPr>
            <a:r>
              <a:rPr lang="en-US" sz="1800" smtClean="0"/>
              <a:t>Side note:  Similarly, we have the leverage of Jesus’ commentary  on marriage and divorce in Mark 10:3-5 and Matt 5:31-32 to better understand Deut 24:1-4 (Moses law on marriage and divorce).</a:t>
            </a:r>
          </a:p>
          <a:p>
            <a:pPr marL="457200" indent="-457200" fontAlgn="auto">
              <a:spcAft>
                <a:spcPts val="0"/>
              </a:spcAft>
              <a:buFont typeface="Wingdings" pitchFamily="2" charset="2"/>
              <a:buNone/>
              <a:defRPr/>
            </a:pPr>
            <a:endParaRPr lang="en-US" sz="2400" smtClean="0"/>
          </a:p>
          <a:p>
            <a:pPr marL="457200" indent="-457200" fontAlgn="auto">
              <a:spcAft>
                <a:spcPts val="0"/>
              </a:spcAft>
              <a:buFont typeface="Wingdings" pitchFamily="2" charset="2"/>
              <a:buNone/>
              <a:defRPr/>
            </a:pPr>
            <a:endParaRPr lang="en-US" sz="2400" smtClean="0"/>
          </a:p>
        </p:txBody>
      </p:sp>
      <p:sp>
        <p:nvSpPr>
          <p:cNvPr id="13316"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DC8D414-BEE6-4965-BFFF-2EE576EDDE41}"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7CCF8343-21CB-4BB5-A8C7-45BA5E1FF3BA}" type="slidenum">
              <a:rPr lang="en-US" altLang="en-US"/>
              <a:pPr>
                <a:defRPr/>
              </a:pPr>
              <a:t>8</a:t>
            </a:fld>
            <a:endParaRPr lang="en-US"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304800"/>
            <a:ext cx="8229600" cy="1139825"/>
          </a:xfrm>
        </p:spPr>
        <p:txBody>
          <a:bodyPr/>
          <a:lstStyle/>
          <a:p>
            <a:pPr fontAlgn="auto">
              <a:spcAft>
                <a:spcPts val="0"/>
              </a:spcAft>
              <a:defRPr/>
            </a:pPr>
            <a:r>
              <a:rPr lang="en-US" smtClean="0"/>
              <a:t>Review and finish Sabbath questions</a:t>
            </a:r>
          </a:p>
        </p:txBody>
      </p:sp>
      <p:sp>
        <p:nvSpPr>
          <p:cNvPr id="11267" name="Content Placeholder 2"/>
          <p:cNvSpPr>
            <a:spLocks noGrp="1"/>
          </p:cNvSpPr>
          <p:nvPr>
            <p:ph idx="1"/>
          </p:nvPr>
        </p:nvSpPr>
        <p:spPr/>
        <p:txBody>
          <a:bodyPr rtlCol="0">
            <a:normAutofit fontScale="92500" lnSpcReduction="10000"/>
          </a:bodyPr>
          <a:lstStyle/>
          <a:p>
            <a:pPr marL="457200" indent="-457200" fontAlgn="auto">
              <a:spcAft>
                <a:spcPts val="0"/>
              </a:spcAft>
              <a:buFont typeface="Wingdings" pitchFamily="2" charset="2"/>
              <a:buNone/>
              <a:defRPr/>
            </a:pPr>
            <a:endParaRPr lang="en-US" sz="2400" smtClean="0"/>
          </a:p>
          <a:p>
            <a:pPr marL="457200" indent="-457200" fontAlgn="auto">
              <a:spcAft>
                <a:spcPts val="0"/>
              </a:spcAft>
              <a:buFont typeface="Wingdings" pitchFamily="2" charset="2"/>
              <a:buNone/>
              <a:defRPr/>
            </a:pPr>
            <a:r>
              <a:rPr lang="en-US" sz="2400" smtClean="0"/>
              <a:t>Observations in regard to these three incidents on the sabbath:</a:t>
            </a:r>
          </a:p>
          <a:p>
            <a:pPr marL="457200" indent="-457200" fontAlgn="auto">
              <a:spcAft>
                <a:spcPts val="0"/>
              </a:spcAft>
              <a:buFont typeface="Arial" pitchFamily="34" charset="0"/>
              <a:buNone/>
              <a:defRPr/>
            </a:pPr>
            <a:r>
              <a:rPr lang="en-US" sz="2000" smtClean="0"/>
              <a:t>Wrong is always wrong (I Jn 3:4, Rom 6:23).  Don’t unnecessarily infer that Jesus ever morphed wrong into right, or that we can either.</a:t>
            </a:r>
          </a:p>
          <a:p>
            <a:pPr marL="457200" indent="-457200" fontAlgn="auto">
              <a:spcAft>
                <a:spcPts val="0"/>
              </a:spcAft>
              <a:buFont typeface="Arial" pitchFamily="34" charset="0"/>
              <a:buNone/>
              <a:defRPr/>
            </a:pPr>
            <a:r>
              <a:rPr lang="en-US" sz="2000" smtClean="0"/>
              <a:t>We may need to grow in our understanding of what is right and wrong (Heb 5:14) just as did the Jews in Matt 12:7.</a:t>
            </a:r>
          </a:p>
          <a:p>
            <a:pPr marL="457200" indent="-457200" fontAlgn="auto">
              <a:spcAft>
                <a:spcPts val="0"/>
              </a:spcAft>
              <a:buFont typeface="Arial" pitchFamily="34" charset="0"/>
              <a:buNone/>
              <a:defRPr/>
            </a:pPr>
            <a:r>
              <a:rPr lang="en-US" sz="2000" smtClean="0"/>
              <a:t>Jesus never broke God’s law (I Peter 2:22)</a:t>
            </a:r>
          </a:p>
          <a:p>
            <a:pPr marL="457200" indent="-457200" fontAlgn="auto">
              <a:spcAft>
                <a:spcPts val="0"/>
              </a:spcAft>
              <a:buFont typeface="Arial" pitchFamily="34" charset="0"/>
              <a:buNone/>
              <a:defRPr/>
            </a:pPr>
            <a:r>
              <a:rPr lang="en-US" sz="2000" smtClean="0"/>
              <a:t>And Jesus instructed others to do keep God’s law (Mark 2:28, Mark 1:44)</a:t>
            </a:r>
          </a:p>
        </p:txBody>
      </p:sp>
      <p:sp>
        <p:nvSpPr>
          <p:cNvPr id="14340"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ADF9A5E-2BEA-4CA5-B48C-7B6236987C38}" type="datetime1">
              <a:rPr lang="en-US" altLang="en-US">
                <a:solidFill>
                  <a:srgbClr val="FFFFFF"/>
                </a:solidFill>
              </a:rPr>
              <a:pPr eaLnBrk="1" hangingPunct="1"/>
              <a:t>1/15/2019</a:t>
            </a:fld>
            <a:endParaRPr lang="en-US" altLang="en-US">
              <a:solidFill>
                <a:srgbClr val="FFFFFF"/>
              </a:solidFill>
            </a:endParaRPr>
          </a:p>
        </p:txBody>
      </p:sp>
      <p:sp>
        <p:nvSpPr>
          <p:cNvPr id="4" name="Slide Number Placeholder 3"/>
          <p:cNvSpPr>
            <a:spLocks noGrp="1"/>
          </p:cNvSpPr>
          <p:nvPr>
            <p:ph type="sldNum" sz="quarter" idx="12"/>
          </p:nvPr>
        </p:nvSpPr>
        <p:spPr/>
        <p:txBody>
          <a:bodyPr/>
          <a:lstStyle/>
          <a:p>
            <a:pPr>
              <a:defRPr/>
            </a:pPr>
            <a:fld id="{D6FB39C9-B3D0-4F58-8BA0-8D95BF2A5CED}" type="slidenum">
              <a:rPr lang="en-US" altLang="en-US"/>
              <a:pPr>
                <a:defRPr/>
              </a:pPr>
              <a:t>9</a:t>
            </a:fld>
            <a:endParaRPr lang="en-US"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4798</TotalTime>
  <Words>2892</Words>
  <Application>Microsoft Office PowerPoint</Application>
  <PresentationFormat>On-screen Show (4:3)</PresentationFormat>
  <Paragraphs>297</Paragraphs>
  <Slides>28</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Franklin Gothic Medium</vt:lpstr>
      <vt:lpstr>Franklin Gothic Book</vt:lpstr>
      <vt:lpstr>Wingdings</vt:lpstr>
      <vt:lpstr>Tunga</vt:lpstr>
      <vt:lpstr>Times New Roman</vt:lpstr>
      <vt:lpstr>Angles</vt:lpstr>
      <vt:lpstr>The Life of Christ (Part 1) Lesson 11</vt:lpstr>
      <vt:lpstr>Placement of this study in the seventeen period series</vt:lpstr>
      <vt:lpstr>Placement of this study in the seventeen period series</vt:lpstr>
      <vt:lpstr>7 periods of the life of Christ</vt:lpstr>
      <vt:lpstr>Outline</vt:lpstr>
      <vt:lpstr>PowerPoint Presentation</vt:lpstr>
      <vt:lpstr>Review and finish Sabbath questions</vt:lpstr>
      <vt:lpstr>Review and finish Sabbath questions</vt:lpstr>
      <vt:lpstr>Review and finish Sabbath questions</vt:lpstr>
      <vt:lpstr>Outline</vt:lpstr>
      <vt:lpstr>PowerPoint Presentation</vt:lpstr>
      <vt:lpstr>Jesus Teaches and Heals by the Sea Mark 3:7-12; Matt 12:15-21</vt:lpstr>
      <vt:lpstr>Spiritual Gifts and Evil Spirits</vt:lpstr>
      <vt:lpstr>Spiritual Gifts and Evil Spirits</vt:lpstr>
      <vt:lpstr>Spiritual Gifts and Evil Spirits</vt:lpstr>
      <vt:lpstr>Spiritual Gifts and Evil Spirits</vt:lpstr>
      <vt:lpstr>Spiritual Gifts and Evil Spirits</vt:lpstr>
      <vt:lpstr>Jesus Selects Twelve Apostles Mark 3:13-19; Luke 6:12-16; (Matt 10:2-4) </vt:lpstr>
      <vt:lpstr>Jesus Selects Twelve Apostles Mark 3:13-19; Luke 6:12-16; Matt 10:2-4 </vt:lpstr>
      <vt:lpstr>The Sermon on the Mount – Character of Kingdom Citizens</vt:lpstr>
      <vt:lpstr>The Sermon on the Mount - Preparatory Teaching </vt:lpstr>
      <vt:lpstr>The Sermon on the Mount – Character of Kingdom Citizens</vt:lpstr>
      <vt:lpstr>The Sermon on the Mount – Character of Kingdom Citizens</vt:lpstr>
      <vt:lpstr>The Sermon on the Mount – Character of Kingdom Citizens</vt:lpstr>
      <vt:lpstr>The Sermon on the Mount - The “Beattitudes” (Matt 5:1-16) </vt:lpstr>
      <vt:lpstr>The Sermon on the Mount - The “Beattitudes” (Matt 5:1-16) </vt:lpstr>
      <vt:lpstr>PowerPoint Presentation</vt:lpstr>
      <vt:lpstr>The Sermon on the Mount - Accommodative Language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Rico</dc:creator>
  <cp:lastModifiedBy>Teacher E-Solutions</cp:lastModifiedBy>
  <cp:revision>519</cp:revision>
  <cp:lastPrinted>1601-01-01T00:00:00Z</cp:lastPrinted>
  <dcterms:created xsi:type="dcterms:W3CDTF">2009-06-23T01:42:23Z</dcterms:created>
  <dcterms:modified xsi:type="dcterms:W3CDTF">2019-01-15T07:27:48Z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