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sldIdLst>
    <p:sldId id="256" r:id="rId2"/>
    <p:sldId id="269" r:id="rId3"/>
    <p:sldId id="264" r:id="rId4"/>
    <p:sldId id="271" r:id="rId5"/>
    <p:sldId id="272" r:id="rId6"/>
    <p:sldId id="273" r:id="rId7"/>
    <p:sldId id="274" r:id="rId8"/>
    <p:sldId id="275" r:id="rId9"/>
    <p:sldId id="276" r:id="rId10"/>
    <p:sldId id="257" r:id="rId11"/>
    <p:sldId id="265" r:id="rId12"/>
    <p:sldId id="266" r:id="rId13"/>
    <p:sldId id="279" r:id="rId14"/>
    <p:sldId id="280" r:id="rId15"/>
    <p:sldId id="281" r:id="rId16"/>
    <p:sldId id="277" r:id="rId17"/>
    <p:sldId id="288" r:id="rId18"/>
    <p:sldId id="278" r:id="rId19"/>
    <p:sldId id="298" r:id="rId20"/>
    <p:sldId id="299" r:id="rId21"/>
    <p:sldId id="282" r:id="rId22"/>
    <p:sldId id="283" r:id="rId23"/>
    <p:sldId id="284" r:id="rId24"/>
    <p:sldId id="285" r:id="rId25"/>
    <p:sldId id="286" r:id="rId26"/>
    <p:sldId id="287" r:id="rId27"/>
    <p:sldId id="291" r:id="rId28"/>
    <p:sldId id="290" r:id="rId29"/>
    <p:sldId id="289" r:id="rId30"/>
    <p:sldId id="292" r:id="rId31"/>
    <p:sldId id="293" r:id="rId32"/>
    <p:sldId id="268" r:id="rId33"/>
    <p:sldId id="294" r:id="rId34"/>
    <p:sldId id="295" r:id="rId35"/>
    <p:sldId id="300" r:id="rId36"/>
    <p:sldId id="301" r:id="rId37"/>
    <p:sldId id="302" r:id="rId38"/>
    <p:sldId id="303" r:id="rId39"/>
    <p:sldId id="296" r:id="rId40"/>
    <p:sldId id="297" r:id="rId41"/>
    <p:sldId id="258" r:id="rId42"/>
    <p:sldId id="259" r:id="rId43"/>
    <p:sldId id="260" r:id="rId44"/>
    <p:sldId id="261" r:id="rId45"/>
    <p:sldId id="267" r:id="rId46"/>
    <p:sldId id="262" r:id="rId47"/>
    <p:sldId id="270" r:id="rId48"/>
    <p:sldId id="263" r:id="rId4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autoAdjust="0"/>
  </p:normalViewPr>
  <p:slideViewPr>
    <p:cSldViewPr>
      <p:cViewPr>
        <p:scale>
          <a:sx n="77" d="100"/>
          <a:sy n="77" d="100"/>
        </p:scale>
        <p:origin x="-58"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gd name="T0" fmla="*/ 2777 w 2780"/>
                <a:gd name="T1" fmla="*/ 18 h 953"/>
                <a:gd name="T2" fmla="*/ 2687 w 2780"/>
                <a:gd name="T3" fmla="*/ 24 h 953"/>
                <a:gd name="T4" fmla="*/ 2621 w 2780"/>
                <a:gd name="T5" fmla="*/ 102 h 953"/>
                <a:gd name="T6" fmla="*/ 2519 w 2780"/>
                <a:gd name="T7" fmla="*/ 156 h 953"/>
                <a:gd name="T8" fmla="*/ 2513 w 2780"/>
                <a:gd name="T9" fmla="*/ 222 h 953"/>
                <a:gd name="T10" fmla="*/ 2495 w 2780"/>
                <a:gd name="T11" fmla="*/ 246 h 953"/>
                <a:gd name="T12" fmla="*/ 2477 w 2780"/>
                <a:gd name="T13" fmla="*/ 252 h 953"/>
                <a:gd name="T14" fmla="*/ 2405 w 2780"/>
                <a:gd name="T15" fmla="*/ 210 h 953"/>
                <a:gd name="T16" fmla="*/ 2267 w 2780"/>
                <a:gd name="T17" fmla="*/ 192 h 953"/>
                <a:gd name="T18" fmla="*/ 2243 w 2780"/>
                <a:gd name="T19" fmla="*/ 186 h 953"/>
                <a:gd name="T20" fmla="*/ 2225 w 2780"/>
                <a:gd name="T21" fmla="*/ 192 h 953"/>
                <a:gd name="T22" fmla="*/ 2153 w 2780"/>
                <a:gd name="T23" fmla="*/ 228 h 953"/>
                <a:gd name="T24" fmla="*/ 2117 w 2780"/>
                <a:gd name="T25" fmla="*/ 240 h 953"/>
                <a:gd name="T26" fmla="*/ 2093 w 2780"/>
                <a:gd name="T27" fmla="*/ 246 h 953"/>
                <a:gd name="T28" fmla="*/ 2081 w 2780"/>
                <a:gd name="T29" fmla="*/ 258 h 953"/>
                <a:gd name="T30" fmla="*/ 2081 w 2780"/>
                <a:gd name="T31" fmla="*/ 276 h 953"/>
                <a:gd name="T32" fmla="*/ 2058 w 2780"/>
                <a:gd name="T33" fmla="*/ 300 h 953"/>
                <a:gd name="T34" fmla="*/ 2040 w 2780"/>
                <a:gd name="T35" fmla="*/ 312 h 953"/>
                <a:gd name="T36" fmla="*/ 2028 w 2780"/>
                <a:gd name="T37" fmla="*/ 324 h 953"/>
                <a:gd name="T38" fmla="*/ 2016 w 2780"/>
                <a:gd name="T39" fmla="*/ 336 h 953"/>
                <a:gd name="T40" fmla="*/ 1985 w 2780"/>
                <a:gd name="T41" fmla="*/ 342 h 953"/>
                <a:gd name="T42" fmla="*/ 1919 w 2780"/>
                <a:gd name="T43" fmla="*/ 336 h 953"/>
                <a:gd name="T44" fmla="*/ 1883 w 2780"/>
                <a:gd name="T45" fmla="*/ 330 h 953"/>
                <a:gd name="T46" fmla="*/ 1871 w 2780"/>
                <a:gd name="T47" fmla="*/ 342 h 953"/>
                <a:gd name="T48" fmla="*/ 1859 w 2780"/>
                <a:gd name="T49" fmla="*/ 354 h 953"/>
                <a:gd name="T50" fmla="*/ 1829 w 2780"/>
                <a:gd name="T51" fmla="*/ 360 h 953"/>
                <a:gd name="T52" fmla="*/ 1770 w 2780"/>
                <a:gd name="T53" fmla="*/ 342 h 953"/>
                <a:gd name="T54" fmla="*/ 1746 w 2780"/>
                <a:gd name="T55" fmla="*/ 342 h 953"/>
                <a:gd name="T56" fmla="*/ 1722 w 2780"/>
                <a:gd name="T57" fmla="*/ 354 h 953"/>
                <a:gd name="T58" fmla="*/ 1661 w 2780"/>
                <a:gd name="T59" fmla="*/ 425 h 953"/>
                <a:gd name="T60" fmla="*/ 1619 w 2780"/>
                <a:gd name="T61" fmla="*/ 569 h 953"/>
                <a:gd name="T62" fmla="*/ 1619 w 2780"/>
                <a:gd name="T63" fmla="*/ 593 h 953"/>
                <a:gd name="T64" fmla="*/ 1625 w 2780"/>
                <a:gd name="T65" fmla="*/ 641 h 953"/>
                <a:gd name="T66" fmla="*/ 1643 w 2780"/>
                <a:gd name="T67" fmla="*/ 659 h 953"/>
                <a:gd name="T68" fmla="*/ 1637 w 2780"/>
                <a:gd name="T69" fmla="*/ 671 h 953"/>
                <a:gd name="T70" fmla="*/ 1625 w 2780"/>
                <a:gd name="T71" fmla="*/ 683 h 953"/>
                <a:gd name="T72" fmla="*/ 1547 w 2780"/>
                <a:gd name="T73" fmla="*/ 689 h 953"/>
                <a:gd name="T74" fmla="*/ 1470 w 2780"/>
                <a:gd name="T75" fmla="*/ 629 h 953"/>
                <a:gd name="T76" fmla="*/ 1337 w 2780"/>
                <a:gd name="T77" fmla="*/ 587 h 953"/>
                <a:gd name="T78" fmla="*/ 1188 w 2780"/>
                <a:gd name="T79" fmla="*/ 671 h 953"/>
                <a:gd name="T80" fmla="*/ 1019 w 2780"/>
                <a:gd name="T81" fmla="*/ 731 h 953"/>
                <a:gd name="T82" fmla="*/ 816 w 2780"/>
                <a:gd name="T83" fmla="*/ 743 h 953"/>
                <a:gd name="T84" fmla="*/ 630 w 2780"/>
                <a:gd name="T85" fmla="*/ 701 h 953"/>
                <a:gd name="T86" fmla="*/ 570 w 2780"/>
                <a:gd name="T87" fmla="*/ 695 h 953"/>
                <a:gd name="T88" fmla="*/ 558 w 2780"/>
                <a:gd name="T89" fmla="*/ 701 h 953"/>
                <a:gd name="T90" fmla="*/ 522 w 2780"/>
                <a:gd name="T91" fmla="*/ 731 h 953"/>
                <a:gd name="T92" fmla="*/ 437 w 2780"/>
                <a:gd name="T93" fmla="*/ 809 h 953"/>
                <a:gd name="T94" fmla="*/ 407 w 2780"/>
                <a:gd name="T95" fmla="*/ 821 h 953"/>
                <a:gd name="T96" fmla="*/ 383 w 2780"/>
                <a:gd name="T97" fmla="*/ 821 h 953"/>
                <a:gd name="T98" fmla="*/ 336 w 2780"/>
                <a:gd name="T99" fmla="*/ 827 h 953"/>
                <a:gd name="T100" fmla="*/ 210 w 2780"/>
                <a:gd name="T101" fmla="*/ 851 h 953"/>
                <a:gd name="T102" fmla="*/ 174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9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6" name="Freeform 4"/>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7" name="Freeform 5"/>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8" name="Freeform 6"/>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9" name="Freeform 7"/>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0" name="Freeform 8"/>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1" name="Freeform 9"/>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 name="Freeform 10"/>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3" name="Freeform 11"/>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4" name="Freeform 12"/>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5" name="Freeform 13"/>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6" name="Freeform 14"/>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7" name="Freeform 15"/>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8" name="Freeform 16"/>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9" name="Freeform 17"/>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grpSp>
      <p:sp>
        <p:nvSpPr>
          <p:cNvPr id="121874" name="Rectangle 18"/>
          <p:cNvSpPr>
            <a:spLocks noGrp="1" noChangeArrowheads="1"/>
          </p:cNvSpPr>
          <p:nvPr>
            <p:ph type="ctrTitle" sz="quarter"/>
          </p:nvPr>
        </p:nvSpPr>
        <p:spPr>
          <a:xfrm>
            <a:off x="685800" y="1600200"/>
            <a:ext cx="7772400" cy="1828800"/>
          </a:xfrm>
        </p:spPr>
        <p:txBody>
          <a:bodyPr anchor="b"/>
          <a:lstStyle>
            <a:lvl1pPr>
              <a:defRPr sz="5700"/>
            </a:lvl1pPr>
          </a:lstStyle>
          <a:p>
            <a:pPr lvl="0"/>
            <a:r>
              <a:rPr lang="en-US" noProof="0" smtClean="0"/>
              <a:t>Click to edit Master title style</a:t>
            </a:r>
          </a:p>
        </p:txBody>
      </p:sp>
      <p:sp>
        <p:nvSpPr>
          <p:cNvPr id="121875"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pPr lvl="0"/>
            <a:r>
              <a:rPr lang="en-US" noProof="0" smtClean="0"/>
              <a:t>Click to edit Master subtitle style</a:t>
            </a:r>
          </a:p>
        </p:txBody>
      </p:sp>
      <p:sp>
        <p:nvSpPr>
          <p:cNvPr id="20" name="Rectangle 20"/>
          <p:cNvSpPr>
            <a:spLocks noGrp="1" noChangeArrowheads="1"/>
          </p:cNvSpPr>
          <p:nvPr>
            <p:ph type="dt" sz="quarter" idx="10"/>
          </p:nvPr>
        </p:nvSpPr>
        <p:spPr/>
        <p:txBody>
          <a:bodyPr/>
          <a:lstStyle>
            <a:lvl1pPr>
              <a:defRPr smtClean="0"/>
            </a:lvl1pPr>
          </a:lstStyle>
          <a:p>
            <a:pPr>
              <a:defRPr/>
            </a:pPr>
            <a:endParaRPr lang="en-US"/>
          </a:p>
        </p:txBody>
      </p:sp>
      <p:sp>
        <p:nvSpPr>
          <p:cNvPr id="21" name="Rectangle 21"/>
          <p:cNvSpPr>
            <a:spLocks noGrp="1" noChangeArrowheads="1"/>
          </p:cNvSpPr>
          <p:nvPr>
            <p:ph type="ftr" sz="quarter" idx="11"/>
          </p:nvPr>
        </p:nvSpPr>
        <p:spPr/>
        <p:txBody>
          <a:bodyPr/>
          <a:lstStyle>
            <a:lvl1pPr>
              <a:defRPr smtClean="0"/>
            </a:lvl1pPr>
          </a:lstStyle>
          <a:p>
            <a:pPr>
              <a:defRPr/>
            </a:pPr>
            <a:endParaRPr lang="en-US"/>
          </a:p>
        </p:txBody>
      </p:sp>
      <p:sp>
        <p:nvSpPr>
          <p:cNvPr id="22" name="Rectangle 22"/>
          <p:cNvSpPr>
            <a:spLocks noGrp="1" noChangeArrowheads="1"/>
          </p:cNvSpPr>
          <p:nvPr>
            <p:ph type="sldNum" sz="quarter" idx="12"/>
          </p:nvPr>
        </p:nvSpPr>
        <p:spPr/>
        <p:txBody>
          <a:bodyPr/>
          <a:lstStyle>
            <a:lvl1pPr>
              <a:defRPr smtClean="0"/>
            </a:lvl1pPr>
          </a:lstStyle>
          <a:p>
            <a:pPr>
              <a:defRPr/>
            </a:pPr>
            <a:fld id="{36FDCBAF-5AD2-4D27-972F-411290111D42}" type="slidenum">
              <a:rPr lang="en-US"/>
              <a:pPr>
                <a:defRPr/>
              </a:pPr>
              <a:t>‹#›</a:t>
            </a:fld>
            <a:endParaRPr lang="en-US"/>
          </a:p>
        </p:txBody>
      </p:sp>
    </p:spTree>
    <p:extLst>
      <p:ext uri="{BB962C8B-B14F-4D97-AF65-F5344CB8AC3E}">
        <p14:creationId xmlns:p14="http://schemas.microsoft.com/office/powerpoint/2010/main" val="31071021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779253A0-3BCE-4E12-8F54-1EBC70FF3C09}" type="slidenum">
              <a:rPr lang="en-US"/>
              <a:pPr>
                <a:defRPr/>
              </a:pPr>
              <a:t>‹#›</a:t>
            </a:fld>
            <a:endParaRPr lang="en-US"/>
          </a:p>
        </p:txBody>
      </p:sp>
    </p:spTree>
    <p:extLst>
      <p:ext uri="{BB962C8B-B14F-4D97-AF65-F5344CB8AC3E}">
        <p14:creationId xmlns:p14="http://schemas.microsoft.com/office/powerpoint/2010/main" val="74643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AA4018D5-C0DB-4F61-BDEF-D049B8AB5E6E}" type="slidenum">
              <a:rPr lang="en-US"/>
              <a:pPr>
                <a:defRPr/>
              </a:pPr>
              <a:t>‹#›</a:t>
            </a:fld>
            <a:endParaRPr lang="en-US"/>
          </a:p>
        </p:txBody>
      </p:sp>
    </p:spTree>
    <p:extLst>
      <p:ext uri="{BB962C8B-B14F-4D97-AF65-F5344CB8AC3E}">
        <p14:creationId xmlns:p14="http://schemas.microsoft.com/office/powerpoint/2010/main" val="3410655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252CADF9-622B-48D2-98ED-D04DC6D4C60F}" type="slidenum">
              <a:rPr lang="en-US"/>
              <a:pPr>
                <a:defRPr/>
              </a:pPr>
              <a:t>‹#›</a:t>
            </a:fld>
            <a:endParaRPr lang="en-US"/>
          </a:p>
        </p:txBody>
      </p:sp>
    </p:spTree>
    <p:extLst>
      <p:ext uri="{BB962C8B-B14F-4D97-AF65-F5344CB8AC3E}">
        <p14:creationId xmlns:p14="http://schemas.microsoft.com/office/powerpoint/2010/main" val="929019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10F31F1D-FC03-446C-B0B7-D100DF0A8499}" type="slidenum">
              <a:rPr lang="en-US"/>
              <a:pPr>
                <a:defRPr/>
              </a:pPr>
              <a:t>‹#›</a:t>
            </a:fld>
            <a:endParaRPr lang="en-US"/>
          </a:p>
        </p:txBody>
      </p:sp>
    </p:spTree>
    <p:extLst>
      <p:ext uri="{BB962C8B-B14F-4D97-AF65-F5344CB8AC3E}">
        <p14:creationId xmlns:p14="http://schemas.microsoft.com/office/powerpoint/2010/main" val="780109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D25FE4A3-4CB2-4041-91AC-F078E09BAD4A}" type="slidenum">
              <a:rPr lang="en-US"/>
              <a:pPr>
                <a:defRPr/>
              </a:pPr>
              <a:t>‹#›</a:t>
            </a:fld>
            <a:endParaRPr lang="en-US"/>
          </a:p>
        </p:txBody>
      </p:sp>
    </p:spTree>
    <p:extLst>
      <p:ext uri="{BB962C8B-B14F-4D97-AF65-F5344CB8AC3E}">
        <p14:creationId xmlns:p14="http://schemas.microsoft.com/office/powerpoint/2010/main" val="2990793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8FDFA62F-4C10-4DD3-A403-52182B7528F4}" type="slidenum">
              <a:rPr lang="en-US"/>
              <a:pPr>
                <a:defRPr/>
              </a:pPr>
              <a:t>‹#›</a:t>
            </a:fld>
            <a:endParaRPr lang="en-US"/>
          </a:p>
        </p:txBody>
      </p:sp>
    </p:spTree>
    <p:extLst>
      <p:ext uri="{BB962C8B-B14F-4D97-AF65-F5344CB8AC3E}">
        <p14:creationId xmlns:p14="http://schemas.microsoft.com/office/powerpoint/2010/main" val="1357753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D3B7AC9E-C885-4EF9-9A7E-4DAD5CE4BD45}" type="slidenum">
              <a:rPr lang="en-US"/>
              <a:pPr>
                <a:defRPr/>
              </a:pPr>
              <a:t>‹#›</a:t>
            </a:fld>
            <a:endParaRPr lang="en-US"/>
          </a:p>
        </p:txBody>
      </p:sp>
    </p:spTree>
    <p:extLst>
      <p:ext uri="{BB962C8B-B14F-4D97-AF65-F5344CB8AC3E}">
        <p14:creationId xmlns:p14="http://schemas.microsoft.com/office/powerpoint/2010/main" val="31024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707864EA-6FF7-4354-9606-8C5D09328E26}" type="slidenum">
              <a:rPr lang="en-US"/>
              <a:pPr>
                <a:defRPr/>
              </a:pPr>
              <a:t>‹#›</a:t>
            </a:fld>
            <a:endParaRPr lang="en-US"/>
          </a:p>
        </p:txBody>
      </p:sp>
    </p:spTree>
    <p:extLst>
      <p:ext uri="{BB962C8B-B14F-4D97-AF65-F5344CB8AC3E}">
        <p14:creationId xmlns:p14="http://schemas.microsoft.com/office/powerpoint/2010/main" val="2563126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861188F2-5627-4083-A427-9EBE5344CE6E}" type="slidenum">
              <a:rPr lang="en-US"/>
              <a:pPr>
                <a:defRPr/>
              </a:pPr>
              <a:t>‹#›</a:t>
            </a:fld>
            <a:endParaRPr lang="en-US"/>
          </a:p>
        </p:txBody>
      </p:sp>
    </p:spTree>
    <p:extLst>
      <p:ext uri="{BB962C8B-B14F-4D97-AF65-F5344CB8AC3E}">
        <p14:creationId xmlns:p14="http://schemas.microsoft.com/office/powerpoint/2010/main" val="728584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D5BB5971-FCAC-4869-8FE0-94E5D11E3B6C}" type="slidenum">
              <a:rPr lang="en-US"/>
              <a:pPr>
                <a:defRPr/>
              </a:pPr>
              <a:t>‹#›</a:t>
            </a:fld>
            <a:endParaRPr lang="en-US"/>
          </a:p>
        </p:txBody>
      </p:sp>
    </p:spTree>
    <p:extLst>
      <p:ext uri="{BB962C8B-B14F-4D97-AF65-F5344CB8AC3E}">
        <p14:creationId xmlns:p14="http://schemas.microsoft.com/office/powerpoint/2010/main" val="100319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716463" y="5345113"/>
            <a:ext cx="4427537" cy="1512887"/>
            <a:chOff x="2971" y="3367"/>
            <a:chExt cx="2789" cy="953"/>
          </a:xfrm>
        </p:grpSpPr>
        <p:sp>
          <p:nvSpPr>
            <p:cNvPr id="1032" name="Freeform 3"/>
            <p:cNvSpPr>
              <a:spLocks/>
            </p:cNvSpPr>
            <p:nvPr/>
          </p:nvSpPr>
          <p:spPr bwMode="ltGray">
            <a:xfrm>
              <a:off x="2971" y="3367"/>
              <a:ext cx="2789" cy="953"/>
            </a:xfrm>
            <a:custGeom>
              <a:avLst/>
              <a:gdLst>
                <a:gd name="T0" fmla="*/ 2777 w 2780"/>
                <a:gd name="T1" fmla="*/ 18 h 953"/>
                <a:gd name="T2" fmla="*/ 2687 w 2780"/>
                <a:gd name="T3" fmla="*/ 24 h 953"/>
                <a:gd name="T4" fmla="*/ 2621 w 2780"/>
                <a:gd name="T5" fmla="*/ 102 h 953"/>
                <a:gd name="T6" fmla="*/ 2519 w 2780"/>
                <a:gd name="T7" fmla="*/ 156 h 953"/>
                <a:gd name="T8" fmla="*/ 2513 w 2780"/>
                <a:gd name="T9" fmla="*/ 222 h 953"/>
                <a:gd name="T10" fmla="*/ 2495 w 2780"/>
                <a:gd name="T11" fmla="*/ 246 h 953"/>
                <a:gd name="T12" fmla="*/ 2477 w 2780"/>
                <a:gd name="T13" fmla="*/ 252 h 953"/>
                <a:gd name="T14" fmla="*/ 2405 w 2780"/>
                <a:gd name="T15" fmla="*/ 210 h 953"/>
                <a:gd name="T16" fmla="*/ 2267 w 2780"/>
                <a:gd name="T17" fmla="*/ 192 h 953"/>
                <a:gd name="T18" fmla="*/ 2243 w 2780"/>
                <a:gd name="T19" fmla="*/ 186 h 953"/>
                <a:gd name="T20" fmla="*/ 2225 w 2780"/>
                <a:gd name="T21" fmla="*/ 192 h 953"/>
                <a:gd name="T22" fmla="*/ 2153 w 2780"/>
                <a:gd name="T23" fmla="*/ 228 h 953"/>
                <a:gd name="T24" fmla="*/ 2117 w 2780"/>
                <a:gd name="T25" fmla="*/ 240 h 953"/>
                <a:gd name="T26" fmla="*/ 2093 w 2780"/>
                <a:gd name="T27" fmla="*/ 246 h 953"/>
                <a:gd name="T28" fmla="*/ 2081 w 2780"/>
                <a:gd name="T29" fmla="*/ 258 h 953"/>
                <a:gd name="T30" fmla="*/ 2081 w 2780"/>
                <a:gd name="T31" fmla="*/ 276 h 953"/>
                <a:gd name="T32" fmla="*/ 2058 w 2780"/>
                <a:gd name="T33" fmla="*/ 300 h 953"/>
                <a:gd name="T34" fmla="*/ 2040 w 2780"/>
                <a:gd name="T35" fmla="*/ 312 h 953"/>
                <a:gd name="T36" fmla="*/ 2028 w 2780"/>
                <a:gd name="T37" fmla="*/ 324 h 953"/>
                <a:gd name="T38" fmla="*/ 2016 w 2780"/>
                <a:gd name="T39" fmla="*/ 336 h 953"/>
                <a:gd name="T40" fmla="*/ 1985 w 2780"/>
                <a:gd name="T41" fmla="*/ 342 h 953"/>
                <a:gd name="T42" fmla="*/ 1919 w 2780"/>
                <a:gd name="T43" fmla="*/ 336 h 953"/>
                <a:gd name="T44" fmla="*/ 1883 w 2780"/>
                <a:gd name="T45" fmla="*/ 330 h 953"/>
                <a:gd name="T46" fmla="*/ 1871 w 2780"/>
                <a:gd name="T47" fmla="*/ 342 h 953"/>
                <a:gd name="T48" fmla="*/ 1859 w 2780"/>
                <a:gd name="T49" fmla="*/ 354 h 953"/>
                <a:gd name="T50" fmla="*/ 1829 w 2780"/>
                <a:gd name="T51" fmla="*/ 360 h 953"/>
                <a:gd name="T52" fmla="*/ 1770 w 2780"/>
                <a:gd name="T53" fmla="*/ 342 h 953"/>
                <a:gd name="T54" fmla="*/ 1746 w 2780"/>
                <a:gd name="T55" fmla="*/ 342 h 953"/>
                <a:gd name="T56" fmla="*/ 1722 w 2780"/>
                <a:gd name="T57" fmla="*/ 354 h 953"/>
                <a:gd name="T58" fmla="*/ 1661 w 2780"/>
                <a:gd name="T59" fmla="*/ 425 h 953"/>
                <a:gd name="T60" fmla="*/ 1619 w 2780"/>
                <a:gd name="T61" fmla="*/ 569 h 953"/>
                <a:gd name="T62" fmla="*/ 1619 w 2780"/>
                <a:gd name="T63" fmla="*/ 593 h 953"/>
                <a:gd name="T64" fmla="*/ 1625 w 2780"/>
                <a:gd name="T65" fmla="*/ 641 h 953"/>
                <a:gd name="T66" fmla="*/ 1643 w 2780"/>
                <a:gd name="T67" fmla="*/ 659 h 953"/>
                <a:gd name="T68" fmla="*/ 1637 w 2780"/>
                <a:gd name="T69" fmla="*/ 671 h 953"/>
                <a:gd name="T70" fmla="*/ 1625 w 2780"/>
                <a:gd name="T71" fmla="*/ 683 h 953"/>
                <a:gd name="T72" fmla="*/ 1547 w 2780"/>
                <a:gd name="T73" fmla="*/ 689 h 953"/>
                <a:gd name="T74" fmla="*/ 1470 w 2780"/>
                <a:gd name="T75" fmla="*/ 629 h 953"/>
                <a:gd name="T76" fmla="*/ 1337 w 2780"/>
                <a:gd name="T77" fmla="*/ 587 h 953"/>
                <a:gd name="T78" fmla="*/ 1188 w 2780"/>
                <a:gd name="T79" fmla="*/ 671 h 953"/>
                <a:gd name="T80" fmla="*/ 1019 w 2780"/>
                <a:gd name="T81" fmla="*/ 731 h 953"/>
                <a:gd name="T82" fmla="*/ 816 w 2780"/>
                <a:gd name="T83" fmla="*/ 743 h 953"/>
                <a:gd name="T84" fmla="*/ 630 w 2780"/>
                <a:gd name="T85" fmla="*/ 701 h 953"/>
                <a:gd name="T86" fmla="*/ 570 w 2780"/>
                <a:gd name="T87" fmla="*/ 695 h 953"/>
                <a:gd name="T88" fmla="*/ 558 w 2780"/>
                <a:gd name="T89" fmla="*/ 701 h 953"/>
                <a:gd name="T90" fmla="*/ 522 w 2780"/>
                <a:gd name="T91" fmla="*/ 731 h 953"/>
                <a:gd name="T92" fmla="*/ 437 w 2780"/>
                <a:gd name="T93" fmla="*/ 809 h 953"/>
                <a:gd name="T94" fmla="*/ 407 w 2780"/>
                <a:gd name="T95" fmla="*/ 821 h 953"/>
                <a:gd name="T96" fmla="*/ 383 w 2780"/>
                <a:gd name="T97" fmla="*/ 821 h 953"/>
                <a:gd name="T98" fmla="*/ 336 w 2780"/>
                <a:gd name="T99" fmla="*/ 827 h 953"/>
                <a:gd name="T100" fmla="*/ 210 w 2780"/>
                <a:gd name="T101" fmla="*/ 851 h 953"/>
                <a:gd name="T102" fmla="*/ 174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9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120836" name="Freeform 4"/>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37" name="Freeform 5"/>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38" name="Freeform 6"/>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39" name="Freeform 7"/>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40" name="Freeform 8"/>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41" name="Freeform 9"/>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42" name="Freeform 10"/>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43" name="Freeform 11"/>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44" name="Freeform 12"/>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45" name="Freeform 13"/>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46" name="Freeform 14"/>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47" name="Freeform 15"/>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48" name="Freeform 16"/>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sp>
          <p:nvSpPr>
            <p:cNvPr id="120849" name="Freeform 17"/>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defRPr/>
              </a:pPr>
              <a:endParaRPr lang="en-US"/>
            </a:p>
          </p:txBody>
        </p:sp>
      </p:grpSp>
      <p:sp>
        <p:nvSpPr>
          <p:cNvPr id="120850" name="Rectangle 18"/>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20851" name="Rectangle 19"/>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defRPr>
            </a:lvl1pPr>
          </a:lstStyle>
          <a:p>
            <a:pPr>
              <a:defRPr/>
            </a:pPr>
            <a:endParaRPr lang="en-US"/>
          </a:p>
        </p:txBody>
      </p:sp>
      <p:sp>
        <p:nvSpPr>
          <p:cNvPr id="120852" name="Rectangle 2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defRPr>
            </a:lvl1pPr>
          </a:lstStyle>
          <a:p>
            <a:pPr>
              <a:defRPr/>
            </a:pPr>
            <a:endParaRPr lang="en-US"/>
          </a:p>
        </p:txBody>
      </p:sp>
      <p:sp>
        <p:nvSpPr>
          <p:cNvPr id="120853" name="Rectangle 21"/>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defRPr>
            </a:lvl1pPr>
          </a:lstStyle>
          <a:p>
            <a:pPr>
              <a:defRPr/>
            </a:pPr>
            <a:fld id="{A6DC0F35-B3DD-455E-9693-470B88B5C10C}" type="slidenum">
              <a:rPr lang="en-US"/>
              <a:pPr>
                <a:defRPr/>
              </a:pPr>
              <a:t>‹#›</a:t>
            </a:fld>
            <a:endParaRPr lang="en-US"/>
          </a:p>
        </p:txBody>
      </p:sp>
      <p:sp>
        <p:nvSpPr>
          <p:cNvPr id="120854"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88"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85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085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085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085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085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54" grpId="0" build="p">
        <p:tmplLst>
          <p:tmpl lvl="1">
            <p:tnLst>
              <p:par>
                <p:cTn presetID="1" presetClass="entr" presetSubtype="0" fill="hold" nodeType="clickEffect">
                  <p:stCondLst>
                    <p:cond delay="0"/>
                  </p:stCondLst>
                  <p:childTnLst>
                    <p:set>
                      <p:cBhvr>
                        <p:cTn dur="1" fill="hold">
                          <p:stCondLst>
                            <p:cond delay="0"/>
                          </p:stCondLst>
                        </p:cTn>
                        <p:tgtEl>
                          <p:spTgt spid="120854"/>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20854"/>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20854"/>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20854"/>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20854"/>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images.google.ca/imgres?imgurl=http://www.shinkyushotokan.us/sensei%2520bernardo.jpg&amp;imgrefurl=http://www.shinkyushotokan.us/instructors.htm&amp;h=1506&amp;w=1057&amp;sz=267&amp;hl=en&amp;start=5&amp;sig2=C5jSuMi7Vh1OeqKNC0Dq0w&amp;um=1&amp;tbnid=0WEG5OMHi6m-KM:&amp;tbnh=150&amp;tbnw=105&amp;ei=mRIOSKn_B6bwhALm2t3nDQ&amp;prev=/images%3Fq%3DSensei%26um%3D1%26hl%3Den%26sa%3DN"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a/imgres?imgurl=http://www.msu.edu/user/constanz/matrix-1280.jpg&amp;imgrefurl=http://www.msu.edu/user/constanz/movies.html&amp;h=1024&amp;w=1280&amp;sz=248&amp;hl=en&amp;start=13&amp;sig2=TS0JExEBte_FrXSjhMPnyw&amp;tbnid=E6YPhl6T75KsIM:&amp;tbnh=120&amp;tbnw=150&amp;eid=EWFhR9aHIpvKgwKivuHmCg&amp;prev=/images%3Fq%3DThe%2BMatrix%26gbv%3D2%26svnum%3D10%26hl%3Den"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p:txBody>
          <a:bodyPr/>
          <a:lstStyle/>
          <a:p>
            <a:pPr eaLnBrk="1" hangingPunct="1">
              <a:defRPr/>
            </a:pPr>
            <a:r>
              <a:rPr lang="en-US" smtClean="0"/>
              <a:t>Jesus Of Nazareth</a:t>
            </a:r>
          </a:p>
        </p:txBody>
      </p:sp>
      <p:sp>
        <p:nvSpPr>
          <p:cNvPr id="111619" name="Rectangle 3"/>
          <p:cNvSpPr>
            <a:spLocks noGrp="1" noChangeArrowheads="1"/>
          </p:cNvSpPr>
          <p:nvPr>
            <p:ph type="subTitle" idx="1"/>
          </p:nvPr>
        </p:nvSpPr>
        <p:spPr/>
        <p:txBody>
          <a:bodyPr/>
          <a:lstStyle/>
          <a:p>
            <a:pPr eaLnBrk="1" hangingPunct="1">
              <a:defRPr/>
            </a:pPr>
            <a:r>
              <a:rPr lang="en-US" smtClean="0"/>
              <a:t>Jesus The Christ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eaLnBrk="1" hangingPunct="1">
              <a:defRPr/>
            </a:pPr>
            <a:r>
              <a:rPr lang="en-US" smtClean="0"/>
              <a:t>The Christ: Messiah</a:t>
            </a:r>
          </a:p>
        </p:txBody>
      </p:sp>
      <p:sp>
        <p:nvSpPr>
          <p:cNvPr id="112643" name="Rectangle 3"/>
          <p:cNvSpPr>
            <a:spLocks noGrp="1" noChangeArrowheads="1"/>
          </p:cNvSpPr>
          <p:nvPr>
            <p:ph type="body" idx="1"/>
          </p:nvPr>
        </p:nvSpPr>
        <p:spPr/>
        <p:txBody>
          <a:bodyPr/>
          <a:lstStyle/>
          <a:p>
            <a:pPr eaLnBrk="1" hangingPunct="1">
              <a:lnSpc>
                <a:spcPct val="90000"/>
              </a:lnSpc>
              <a:defRPr/>
            </a:pPr>
            <a:r>
              <a:rPr lang="en-US" smtClean="0"/>
              <a:t>The Hebrew word </a:t>
            </a:r>
            <a:r>
              <a:rPr lang="en-US" i="1" smtClean="0"/>
              <a:t>Masiah </a:t>
            </a:r>
            <a:r>
              <a:rPr lang="en-US" smtClean="0"/>
              <a:t>translates to the Greek word </a:t>
            </a:r>
            <a:r>
              <a:rPr lang="en-US" i="1" smtClean="0"/>
              <a:t>Christos</a:t>
            </a:r>
            <a:r>
              <a:rPr lang="en-US" smtClean="0"/>
              <a:t> which literally means “anointed one.”</a:t>
            </a:r>
          </a:p>
          <a:p>
            <a:pPr eaLnBrk="1" hangingPunct="1">
              <a:lnSpc>
                <a:spcPct val="90000"/>
              </a:lnSpc>
              <a:defRPr/>
            </a:pPr>
            <a:r>
              <a:rPr lang="en-US" smtClean="0"/>
              <a:t>Was first applied to the king of Israel, God’s anointed leader</a:t>
            </a:r>
          </a:p>
          <a:p>
            <a:pPr eaLnBrk="1" hangingPunct="1">
              <a:lnSpc>
                <a:spcPct val="90000"/>
              </a:lnSpc>
              <a:defRPr/>
            </a:pPr>
            <a:r>
              <a:rPr lang="en-US" smtClean="0"/>
              <a:t>Throughout history the Jews believed that God would send a king who would represent Yahweh’s love and care for his people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defRPr/>
            </a:pPr>
            <a:r>
              <a:rPr lang="en-US" sz="4000" smtClean="0"/>
              <a:t>What kind of Messiah was expected?</a:t>
            </a:r>
          </a:p>
        </p:txBody>
      </p:sp>
      <p:sp>
        <p:nvSpPr>
          <p:cNvPr id="125955" name="Rectangle 3"/>
          <p:cNvSpPr>
            <a:spLocks noGrp="1" noChangeArrowheads="1"/>
          </p:cNvSpPr>
          <p:nvPr>
            <p:ph type="body" idx="1"/>
          </p:nvPr>
        </p:nvSpPr>
        <p:spPr/>
        <p:txBody>
          <a:bodyPr/>
          <a:lstStyle/>
          <a:p>
            <a:pPr eaLnBrk="1" hangingPunct="1">
              <a:defRPr/>
            </a:pPr>
            <a:r>
              <a:rPr lang="en-US" smtClean="0"/>
              <a:t>Most Jews expected a political and military leader who would lead Israel to a great military victory and re-establish Israel as an independent nation</a:t>
            </a:r>
          </a:p>
          <a:p>
            <a:pPr eaLnBrk="1" hangingPunct="1">
              <a:defRPr/>
            </a:pPr>
            <a:r>
              <a:rPr lang="en-US" smtClean="0"/>
              <a:t>Many Jews expected the coming of the Messiah to be accompanied by an apocalyptic event (dramatic)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4"/>
          <p:cNvSpPr>
            <a:spLocks noGrp="1" noChangeArrowheads="1"/>
          </p:cNvSpPr>
          <p:nvPr>
            <p:ph type="title"/>
          </p:nvPr>
        </p:nvSpPr>
        <p:spPr/>
        <p:txBody>
          <a:bodyPr/>
          <a:lstStyle/>
          <a:p>
            <a:pPr eaLnBrk="1" hangingPunct="1">
              <a:defRPr/>
            </a:pPr>
            <a:r>
              <a:rPr lang="en-US" smtClean="0"/>
              <a:t>The Messiah</a:t>
            </a:r>
          </a:p>
        </p:txBody>
      </p:sp>
      <p:pic>
        <p:nvPicPr>
          <p:cNvPr id="14339" name="Picture 6" descr="Messiah-Israel-and-Judah-Poster-C12534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1557338"/>
            <a:ext cx="5184775"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defRPr/>
            </a:pPr>
            <a:r>
              <a:rPr lang="en-US" smtClean="0"/>
              <a:t>Suffering Servant</a:t>
            </a:r>
          </a:p>
        </p:txBody>
      </p:sp>
      <p:sp>
        <p:nvSpPr>
          <p:cNvPr id="146435" name="Rectangle 3"/>
          <p:cNvSpPr>
            <a:spLocks noGrp="1" noChangeArrowheads="1"/>
          </p:cNvSpPr>
          <p:nvPr>
            <p:ph type="body" idx="1"/>
          </p:nvPr>
        </p:nvSpPr>
        <p:spPr/>
        <p:txBody>
          <a:bodyPr/>
          <a:lstStyle/>
          <a:p>
            <a:pPr eaLnBrk="1" hangingPunct="1">
              <a:lnSpc>
                <a:spcPct val="90000"/>
              </a:lnSpc>
              <a:defRPr/>
            </a:pPr>
            <a:r>
              <a:rPr lang="en-US" sz="2800" smtClean="0"/>
              <a:t>Jesus baffled many of the common expectations for the Messiah being a conquering earthly leader</a:t>
            </a:r>
          </a:p>
          <a:p>
            <a:pPr eaLnBrk="1" hangingPunct="1">
              <a:lnSpc>
                <a:spcPct val="90000"/>
              </a:lnSpc>
              <a:defRPr/>
            </a:pPr>
            <a:r>
              <a:rPr lang="en-US" sz="2800" smtClean="0"/>
              <a:t>He chose to be a suffering servant who took on the sins of his people</a:t>
            </a:r>
          </a:p>
          <a:p>
            <a:pPr eaLnBrk="1" hangingPunct="1">
              <a:lnSpc>
                <a:spcPct val="90000"/>
              </a:lnSpc>
              <a:defRPr/>
            </a:pPr>
            <a:r>
              <a:rPr lang="en-US" sz="2800" smtClean="0"/>
              <a:t>He was truly a man of the people, a model for ultimate leadership</a:t>
            </a:r>
          </a:p>
          <a:p>
            <a:pPr eaLnBrk="1" hangingPunct="1">
              <a:lnSpc>
                <a:spcPct val="90000"/>
              </a:lnSpc>
              <a:defRPr/>
            </a:pPr>
            <a:r>
              <a:rPr lang="en-US" sz="2800" smtClean="0"/>
              <a:t>“The Son of Man did not come to be served but to serve and to give his life as a ransom for many” (Matthew 20:28)</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pPr eaLnBrk="1" hangingPunct="1">
              <a:defRPr/>
            </a:pPr>
            <a:r>
              <a:rPr lang="en-US" smtClean="0"/>
              <a:t>The Son of Man</a:t>
            </a:r>
          </a:p>
        </p:txBody>
      </p:sp>
      <p:sp>
        <p:nvSpPr>
          <p:cNvPr id="155651" name="Rectangle 3"/>
          <p:cNvSpPr>
            <a:spLocks noGrp="1" noChangeArrowheads="1"/>
          </p:cNvSpPr>
          <p:nvPr>
            <p:ph type="body" idx="1"/>
          </p:nvPr>
        </p:nvSpPr>
        <p:spPr/>
        <p:txBody>
          <a:bodyPr/>
          <a:lstStyle/>
          <a:p>
            <a:pPr eaLnBrk="1" hangingPunct="1">
              <a:defRPr/>
            </a:pPr>
            <a:r>
              <a:rPr lang="en-US" sz="2800" smtClean="0"/>
              <a:t>Jesus often used this title. It comes from an Old Testament vision in which Daniel the prophet saw “… one like a son of man coming out on the clouds of heaven.”</a:t>
            </a:r>
          </a:p>
          <a:p>
            <a:pPr eaLnBrk="1" hangingPunct="1">
              <a:defRPr/>
            </a:pPr>
            <a:r>
              <a:rPr lang="en-US" sz="2800" smtClean="0"/>
              <a:t>The title had two purposes:</a:t>
            </a:r>
          </a:p>
          <a:p>
            <a:pPr eaLnBrk="1" hangingPunct="1">
              <a:defRPr/>
            </a:pPr>
            <a:r>
              <a:rPr lang="en-US" sz="2800" smtClean="0"/>
              <a:t>To emphasize his connection with humanity</a:t>
            </a:r>
          </a:p>
          <a:p>
            <a:pPr eaLnBrk="1" hangingPunct="1">
              <a:defRPr/>
            </a:pPr>
            <a:r>
              <a:rPr lang="en-US" sz="2800" smtClean="0"/>
              <a:t>To reveal his role as the judge who will establish his kingdom at the end of time</a:t>
            </a:r>
          </a:p>
          <a:p>
            <a:pPr eaLnBrk="1" hangingPunct="1">
              <a:defRPr/>
            </a:pPr>
            <a:endParaRPr lang="en-US" sz="2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eaLnBrk="1" hangingPunct="1">
              <a:defRPr/>
            </a:pPr>
            <a:r>
              <a:rPr lang="en-US" smtClean="0"/>
              <a:t>The Return of the King</a:t>
            </a:r>
          </a:p>
        </p:txBody>
      </p:sp>
      <p:pic>
        <p:nvPicPr>
          <p:cNvPr id="17411" name="Picture 5" descr="king"/>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86088" y="1600200"/>
            <a:ext cx="3171825" cy="453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eaLnBrk="1" hangingPunct="1">
              <a:defRPr/>
            </a:pPr>
            <a:r>
              <a:rPr lang="en-US" smtClean="0"/>
              <a:t>Son of God</a:t>
            </a:r>
          </a:p>
        </p:txBody>
      </p:sp>
      <p:sp>
        <p:nvSpPr>
          <p:cNvPr id="144387" name="Rectangle 3"/>
          <p:cNvSpPr>
            <a:spLocks noGrp="1" noChangeArrowheads="1"/>
          </p:cNvSpPr>
          <p:nvPr>
            <p:ph type="body" idx="1"/>
          </p:nvPr>
        </p:nvSpPr>
        <p:spPr/>
        <p:txBody>
          <a:bodyPr/>
          <a:lstStyle/>
          <a:p>
            <a:pPr eaLnBrk="1" hangingPunct="1">
              <a:defRPr/>
            </a:pPr>
            <a:r>
              <a:rPr lang="en-US" smtClean="0"/>
              <a:t>Both at his baptism and transfiguration the Father calls Jesus his “beloved Son”</a:t>
            </a:r>
          </a:p>
          <a:p>
            <a:pPr eaLnBrk="1" hangingPunct="1">
              <a:defRPr/>
            </a:pPr>
            <a:r>
              <a:rPr lang="en-US" smtClean="0"/>
              <a:t>Jesus says “The Father and I are one” Jn.10:36</a:t>
            </a:r>
          </a:p>
          <a:p>
            <a:pPr eaLnBrk="1" hangingPunct="1">
              <a:defRPr/>
            </a:pPr>
            <a:r>
              <a:rPr lang="en-US" smtClean="0"/>
              <a:t>Humans are adopted children not genetic children of God</a:t>
            </a:r>
          </a:p>
          <a:p>
            <a:pPr eaLnBrk="1" hangingPunct="1">
              <a:defRPr/>
            </a:pPr>
            <a:r>
              <a:rPr lang="en-US" smtClean="0"/>
              <a:t>Jesus had God’s DNA</a:t>
            </a:r>
          </a:p>
          <a:p>
            <a:pPr eaLnBrk="1" hangingPunct="1">
              <a:defRPr/>
            </a:pPr>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defRPr/>
            </a:pPr>
            <a:r>
              <a:rPr lang="en-US" smtClean="0"/>
              <a:t>God’s DNA</a:t>
            </a:r>
          </a:p>
        </p:txBody>
      </p:sp>
      <p:pic>
        <p:nvPicPr>
          <p:cNvPr id="19459" name="Picture 5" descr="God-DNA"/>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339975" y="1700213"/>
            <a:ext cx="4392613" cy="4176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eaLnBrk="1" hangingPunct="1">
              <a:defRPr/>
            </a:pPr>
            <a:r>
              <a:rPr lang="en-US" smtClean="0"/>
              <a:t>Lord</a:t>
            </a:r>
          </a:p>
        </p:txBody>
      </p:sp>
      <p:sp>
        <p:nvSpPr>
          <p:cNvPr id="145411" name="Rectangle 3"/>
          <p:cNvSpPr>
            <a:spLocks noGrp="1" noChangeArrowheads="1"/>
          </p:cNvSpPr>
          <p:nvPr>
            <p:ph type="body" idx="1"/>
          </p:nvPr>
        </p:nvSpPr>
        <p:spPr/>
        <p:txBody>
          <a:bodyPr/>
          <a:lstStyle/>
          <a:p>
            <a:pPr eaLnBrk="1" hangingPunct="1">
              <a:defRPr/>
            </a:pPr>
            <a:r>
              <a:rPr lang="en-US" smtClean="0"/>
              <a:t>Like sir when referring to someone who is  a ruler or in power over you</a:t>
            </a:r>
          </a:p>
          <a:p>
            <a:pPr eaLnBrk="1" hangingPunct="1">
              <a:defRPr/>
            </a:pPr>
            <a:r>
              <a:rPr lang="en-US" smtClean="0"/>
              <a:t>Term referring to authority and divinity</a:t>
            </a:r>
          </a:p>
          <a:p>
            <a:pPr eaLnBrk="1" hangingPunct="1">
              <a:defRPr/>
            </a:pPr>
            <a:r>
              <a:rPr lang="en-US" smtClean="0"/>
              <a:t>Yahweh “I am”</a:t>
            </a:r>
          </a:p>
          <a:p>
            <a:pPr eaLnBrk="1" hangingPunct="1">
              <a:defRPr/>
            </a:pPr>
            <a:r>
              <a:rPr lang="en-US" smtClean="0"/>
              <a:t>He is God</a:t>
            </a:r>
          </a:p>
          <a:p>
            <a:pPr eaLnBrk="1" hangingPunct="1">
              <a:defRPr/>
            </a:pPr>
            <a:r>
              <a:rPr lang="en-US" smtClean="0"/>
              <a:t>Through miracles and resurrection Jesus proves his Divinity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eaLnBrk="1" hangingPunct="1">
              <a:defRPr/>
            </a:pPr>
            <a:r>
              <a:rPr lang="en-US" smtClean="0"/>
              <a:t>Guru or Master</a:t>
            </a:r>
          </a:p>
        </p:txBody>
      </p:sp>
      <p:sp>
        <p:nvSpPr>
          <p:cNvPr id="182275" name="Rectangle 3"/>
          <p:cNvSpPr>
            <a:spLocks noGrp="1" noChangeArrowheads="1"/>
          </p:cNvSpPr>
          <p:nvPr>
            <p:ph type="body" idx="1"/>
          </p:nvPr>
        </p:nvSpPr>
        <p:spPr/>
        <p:txBody>
          <a:bodyPr/>
          <a:lstStyle/>
          <a:p>
            <a:pPr eaLnBrk="1" hangingPunct="1">
              <a:lnSpc>
                <a:spcPct val="80000"/>
              </a:lnSpc>
              <a:defRPr/>
            </a:pPr>
            <a:r>
              <a:rPr lang="en-US" sz="2800" smtClean="0"/>
              <a:t>Lord can also mean master or guru </a:t>
            </a:r>
          </a:p>
          <a:p>
            <a:pPr eaLnBrk="1" hangingPunct="1">
              <a:lnSpc>
                <a:spcPct val="80000"/>
              </a:lnSpc>
              <a:defRPr/>
            </a:pPr>
            <a:r>
              <a:rPr lang="en-US" sz="2800" smtClean="0"/>
              <a:t>Disciple means learner, Jesus is the teacher or master as in martial arts</a:t>
            </a:r>
          </a:p>
          <a:p>
            <a:pPr eaLnBrk="1" hangingPunct="1">
              <a:lnSpc>
                <a:spcPct val="80000"/>
              </a:lnSpc>
              <a:defRPr/>
            </a:pPr>
            <a:r>
              <a:rPr lang="en-US" sz="2800" smtClean="0"/>
              <a:t>Jesus is the master/guru/sensei of living</a:t>
            </a:r>
          </a:p>
          <a:p>
            <a:pPr eaLnBrk="1" hangingPunct="1">
              <a:lnSpc>
                <a:spcPct val="80000"/>
              </a:lnSpc>
              <a:defRPr/>
            </a:pPr>
            <a:r>
              <a:rPr lang="en-US" sz="2800" b="1" smtClean="0"/>
              <a:t>Guru</a:t>
            </a:r>
            <a:r>
              <a:rPr lang="en-US" sz="2800" smtClean="0"/>
              <a:t> (Sanskrit: गुरु), is a term denoting a teacher or guide in the religious or spiritual sense </a:t>
            </a:r>
          </a:p>
          <a:p>
            <a:pPr eaLnBrk="1" hangingPunct="1">
              <a:lnSpc>
                <a:spcPct val="80000"/>
              </a:lnSpc>
              <a:defRPr/>
            </a:pPr>
            <a:r>
              <a:rPr lang="en-US" sz="2800" smtClean="0"/>
              <a:t>The disciples believed that Jesus’ way of living was higher and more brilliant than that of the other groups of their time so they felt lured to Jesus’ way. </a:t>
            </a:r>
          </a:p>
          <a:p>
            <a:pPr eaLnBrk="1" hangingPunct="1">
              <a:lnSpc>
                <a:spcPct val="80000"/>
              </a:lnSpc>
              <a:defRPr/>
            </a:pPr>
            <a:endParaRPr lang="en-US" sz="2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hangingPunct="1">
              <a:defRPr/>
            </a:pPr>
            <a:r>
              <a:rPr lang="en-US" sz="4000" smtClean="0"/>
              <a:t>INRI</a:t>
            </a:r>
            <a:br>
              <a:rPr lang="en-US" sz="4000" smtClean="0"/>
            </a:br>
            <a:r>
              <a:rPr lang="en-US" sz="4000" smtClean="0"/>
              <a:t>Iesus Nazarenus Rex Judeorum</a:t>
            </a:r>
            <a:br>
              <a:rPr lang="en-US" sz="4000" smtClean="0"/>
            </a:br>
            <a:r>
              <a:rPr lang="en-US" sz="4000" smtClean="0"/>
              <a:t>Jesus of Nazareth King of the Jews</a:t>
            </a:r>
          </a:p>
        </p:txBody>
      </p:sp>
      <p:sp>
        <p:nvSpPr>
          <p:cNvPr id="133123" name="Rectangle 3"/>
          <p:cNvSpPr>
            <a:spLocks noGrp="1" noChangeArrowheads="1"/>
          </p:cNvSpPr>
          <p:nvPr>
            <p:ph type="body" idx="1"/>
          </p:nvPr>
        </p:nvSpPr>
        <p:spPr/>
        <p:txBody>
          <a:bodyPr/>
          <a:lstStyle/>
          <a:p>
            <a:pPr eaLnBrk="1" hangingPunct="1">
              <a:defRPr/>
            </a:pPr>
            <a:endParaRPr lang="en-US" smtClean="0"/>
          </a:p>
        </p:txBody>
      </p:sp>
      <p:pic>
        <p:nvPicPr>
          <p:cNvPr id="4100" name="Picture 5" descr="INRI-7818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2133600"/>
            <a:ext cx="8207375"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eaLnBrk="1" hangingPunct="1">
              <a:defRPr/>
            </a:pPr>
            <a:r>
              <a:rPr lang="en-US" smtClean="0"/>
              <a:t>Jesus a Guru/Sensai?</a:t>
            </a:r>
          </a:p>
        </p:txBody>
      </p:sp>
      <p:sp>
        <p:nvSpPr>
          <p:cNvPr id="183299" name="Rectangle 3"/>
          <p:cNvSpPr>
            <a:spLocks noGrp="1" noChangeArrowheads="1"/>
          </p:cNvSpPr>
          <p:nvPr>
            <p:ph type="body" idx="1"/>
          </p:nvPr>
        </p:nvSpPr>
        <p:spPr/>
        <p:txBody>
          <a:bodyPr/>
          <a:lstStyle/>
          <a:p>
            <a:pPr eaLnBrk="1" hangingPunct="1">
              <a:buFont typeface="Wingdings" pitchFamily="2" charset="2"/>
              <a:buNone/>
              <a:defRPr/>
            </a:pPr>
            <a:endParaRPr lang="en-US" smtClean="0"/>
          </a:p>
        </p:txBody>
      </p:sp>
      <p:pic>
        <p:nvPicPr>
          <p:cNvPr id="22532" name="Picture 5" descr="651189-Boulder-Guru-Hampi-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538" y="1557338"/>
            <a:ext cx="4210050" cy="468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7" descr="sensei%2520bernard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1628775"/>
            <a:ext cx="3529012" cy="453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eaLnBrk="1" hangingPunct="1">
              <a:defRPr/>
            </a:pPr>
            <a:r>
              <a:rPr lang="en-US" smtClean="0"/>
              <a:t>Did He Really Exist?</a:t>
            </a:r>
          </a:p>
        </p:txBody>
      </p:sp>
      <p:sp>
        <p:nvSpPr>
          <p:cNvPr id="159747" name="Rectangle 3"/>
          <p:cNvSpPr>
            <a:spLocks noGrp="1" noChangeArrowheads="1"/>
          </p:cNvSpPr>
          <p:nvPr>
            <p:ph type="body" idx="1"/>
          </p:nvPr>
        </p:nvSpPr>
        <p:spPr/>
        <p:txBody>
          <a:bodyPr/>
          <a:lstStyle/>
          <a:p>
            <a:pPr eaLnBrk="1" hangingPunct="1">
              <a:lnSpc>
                <a:spcPct val="90000"/>
              </a:lnSpc>
              <a:defRPr/>
            </a:pPr>
            <a:r>
              <a:rPr lang="en-US" smtClean="0"/>
              <a:t>There are books written about him</a:t>
            </a:r>
          </a:p>
          <a:p>
            <a:pPr eaLnBrk="1" hangingPunct="1">
              <a:lnSpc>
                <a:spcPct val="90000"/>
              </a:lnSpc>
              <a:defRPr/>
            </a:pPr>
            <a:r>
              <a:rPr lang="en-US" smtClean="0"/>
              <a:t>Some of these were written by non-believers like the Roman historian Tacitus or the Jewish historian Josephus</a:t>
            </a:r>
          </a:p>
          <a:p>
            <a:pPr eaLnBrk="1" hangingPunct="1">
              <a:lnSpc>
                <a:spcPct val="90000"/>
              </a:lnSpc>
              <a:defRPr/>
            </a:pPr>
            <a:r>
              <a:rPr lang="en-US" smtClean="0"/>
              <a:t>Most of what we know about him comes from writings left by his followers in what we call the New Testament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eaLnBrk="1" hangingPunct="1">
              <a:defRPr/>
            </a:pPr>
            <a:r>
              <a:rPr lang="en-US" smtClean="0"/>
              <a:t>The New Testament</a:t>
            </a:r>
          </a:p>
        </p:txBody>
      </p:sp>
      <p:sp>
        <p:nvSpPr>
          <p:cNvPr id="160771" name="Rectangle 3"/>
          <p:cNvSpPr>
            <a:spLocks noGrp="1" noChangeArrowheads="1"/>
          </p:cNvSpPr>
          <p:nvPr>
            <p:ph type="body" idx="1"/>
          </p:nvPr>
        </p:nvSpPr>
        <p:spPr/>
        <p:txBody>
          <a:bodyPr/>
          <a:lstStyle/>
          <a:p>
            <a:pPr marL="609600" indent="-609600" eaLnBrk="1" hangingPunct="1">
              <a:defRPr/>
            </a:pPr>
            <a:r>
              <a:rPr lang="en-US" smtClean="0"/>
              <a:t>Jesus is the New Testament or New Covenant with all humanity.</a:t>
            </a:r>
          </a:p>
          <a:p>
            <a:pPr marL="609600" indent="-609600" eaLnBrk="1" hangingPunct="1">
              <a:defRPr/>
            </a:pPr>
            <a:r>
              <a:rPr lang="en-US" smtClean="0"/>
              <a:t>Jesus taught three main things using parables or short stories:</a:t>
            </a:r>
          </a:p>
          <a:p>
            <a:pPr marL="609600" indent="-609600" eaLnBrk="1" hangingPunct="1">
              <a:buFont typeface="Wingdings" pitchFamily="2" charset="2"/>
              <a:buAutoNum type="arabicPeriod"/>
              <a:defRPr/>
            </a:pPr>
            <a:r>
              <a:rPr lang="en-US" smtClean="0"/>
              <a:t>God is Abba Father and longs to be close to us</a:t>
            </a:r>
          </a:p>
          <a:p>
            <a:pPr marL="609600" indent="-609600" eaLnBrk="1" hangingPunct="1">
              <a:buFont typeface="Wingdings" pitchFamily="2" charset="2"/>
              <a:buAutoNum type="arabicPeriod"/>
              <a:defRPr/>
            </a:pPr>
            <a:r>
              <a:rPr lang="en-US" smtClean="0"/>
              <a:t>God’s kingdom is in our midst</a:t>
            </a:r>
          </a:p>
          <a:p>
            <a:pPr marL="609600" indent="-609600" eaLnBrk="1" hangingPunct="1">
              <a:buFont typeface="Wingdings" pitchFamily="2" charset="2"/>
              <a:buAutoNum type="arabicPeriod"/>
              <a:defRPr/>
            </a:pPr>
            <a:r>
              <a:rPr lang="en-US" smtClean="0"/>
              <a:t>That we should love our enemies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r>
              <a:rPr lang="en-US" smtClean="0"/>
              <a:t>The Formation of the Gospels</a:t>
            </a:r>
          </a:p>
        </p:txBody>
      </p:sp>
      <p:sp>
        <p:nvSpPr>
          <p:cNvPr id="161795" name="Rectangle 3"/>
          <p:cNvSpPr>
            <a:spLocks noGrp="1" noChangeArrowheads="1"/>
          </p:cNvSpPr>
          <p:nvPr>
            <p:ph type="body" idx="1"/>
          </p:nvPr>
        </p:nvSpPr>
        <p:spPr/>
        <p:txBody>
          <a:bodyPr/>
          <a:lstStyle/>
          <a:p>
            <a:pPr marL="609600" indent="-609600" eaLnBrk="1" hangingPunct="1">
              <a:defRPr/>
            </a:pPr>
            <a:r>
              <a:rPr lang="en-US" smtClean="0"/>
              <a:t>Gospel means “good news”</a:t>
            </a:r>
          </a:p>
          <a:p>
            <a:pPr marL="609600" indent="-609600" eaLnBrk="1" hangingPunct="1">
              <a:defRPr/>
            </a:pPr>
            <a:r>
              <a:rPr lang="en-US" smtClean="0"/>
              <a:t>There are 4 Gospels: Mt, Mk, Lk, Jn</a:t>
            </a:r>
          </a:p>
          <a:p>
            <a:pPr marL="609600" indent="-609600" eaLnBrk="1" hangingPunct="1">
              <a:defRPr/>
            </a:pPr>
            <a:r>
              <a:rPr lang="en-US" smtClean="0"/>
              <a:t>There were 3 stages of formation:</a:t>
            </a:r>
          </a:p>
          <a:p>
            <a:pPr marL="609600" indent="-609600" eaLnBrk="1" hangingPunct="1">
              <a:buFont typeface="Wingdings" pitchFamily="2" charset="2"/>
              <a:buAutoNum type="arabicPeriod"/>
              <a:defRPr/>
            </a:pPr>
            <a:r>
              <a:rPr lang="en-US" smtClean="0"/>
              <a:t>The Historical Jesus: 4/6BC-30/33AD</a:t>
            </a:r>
          </a:p>
          <a:p>
            <a:pPr marL="609600" indent="-609600" eaLnBrk="1" hangingPunct="1">
              <a:buFont typeface="Wingdings" pitchFamily="2" charset="2"/>
              <a:buAutoNum type="arabicPeriod"/>
              <a:defRPr/>
            </a:pPr>
            <a:r>
              <a:rPr lang="en-US" smtClean="0"/>
              <a:t>Oral Tradition: 30/33-50AD</a:t>
            </a:r>
          </a:p>
          <a:p>
            <a:pPr marL="609600" indent="-609600" eaLnBrk="1" hangingPunct="1">
              <a:buFont typeface="Wingdings" pitchFamily="2" charset="2"/>
              <a:buAutoNum type="arabicPeriod"/>
              <a:defRPr/>
            </a:pPr>
            <a:r>
              <a:rPr lang="en-US" smtClean="0"/>
              <a:t>The New Testament Writings: 50-120 AD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eaLnBrk="1" hangingPunct="1">
              <a:defRPr/>
            </a:pPr>
            <a:r>
              <a:rPr lang="en-US" smtClean="0"/>
              <a:t>What do they tell us?</a:t>
            </a:r>
          </a:p>
        </p:txBody>
      </p:sp>
      <p:sp>
        <p:nvSpPr>
          <p:cNvPr id="162819" name="Rectangle 3"/>
          <p:cNvSpPr>
            <a:spLocks noGrp="1" noChangeArrowheads="1"/>
          </p:cNvSpPr>
          <p:nvPr>
            <p:ph type="body" idx="1"/>
          </p:nvPr>
        </p:nvSpPr>
        <p:spPr/>
        <p:txBody>
          <a:bodyPr/>
          <a:lstStyle/>
          <a:p>
            <a:pPr eaLnBrk="1" hangingPunct="1">
              <a:defRPr/>
            </a:pPr>
            <a:r>
              <a:rPr lang="en-US" smtClean="0"/>
              <a:t>Jesus’ Early Life (private life)</a:t>
            </a:r>
          </a:p>
          <a:p>
            <a:pPr eaLnBrk="1" hangingPunct="1">
              <a:defRPr/>
            </a:pPr>
            <a:r>
              <a:rPr lang="en-US" smtClean="0"/>
              <a:t>Jesus’ Public Life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eaLnBrk="1" hangingPunct="1">
              <a:defRPr/>
            </a:pPr>
            <a:r>
              <a:rPr lang="en-US" smtClean="0"/>
              <a:t>Jesus’ Early Life</a:t>
            </a:r>
          </a:p>
        </p:txBody>
      </p:sp>
      <p:sp>
        <p:nvSpPr>
          <p:cNvPr id="163843" name="Rectangle 3"/>
          <p:cNvSpPr>
            <a:spLocks noGrp="1" noChangeArrowheads="1"/>
          </p:cNvSpPr>
          <p:nvPr>
            <p:ph type="body" idx="1"/>
          </p:nvPr>
        </p:nvSpPr>
        <p:spPr/>
        <p:txBody>
          <a:bodyPr/>
          <a:lstStyle/>
          <a:p>
            <a:pPr eaLnBrk="1" hangingPunct="1">
              <a:lnSpc>
                <a:spcPct val="80000"/>
              </a:lnSpc>
              <a:defRPr/>
            </a:pPr>
            <a:endParaRPr lang="en-US" sz="2800" smtClean="0"/>
          </a:p>
          <a:p>
            <a:pPr eaLnBrk="1" hangingPunct="1">
              <a:lnSpc>
                <a:spcPct val="80000"/>
              </a:lnSpc>
              <a:defRPr/>
            </a:pPr>
            <a:r>
              <a:rPr lang="en-US" sz="2800" smtClean="0"/>
              <a:t>Jesus was born in poverty in a Bethlehem cave to a virgin</a:t>
            </a:r>
          </a:p>
          <a:p>
            <a:pPr eaLnBrk="1" hangingPunct="1">
              <a:lnSpc>
                <a:spcPct val="80000"/>
              </a:lnSpc>
              <a:defRPr/>
            </a:pPr>
            <a:r>
              <a:rPr lang="en-US" sz="2800" smtClean="0"/>
              <a:t>He was circumcised according to Jewish law</a:t>
            </a:r>
          </a:p>
          <a:p>
            <a:pPr eaLnBrk="1" hangingPunct="1">
              <a:lnSpc>
                <a:spcPct val="80000"/>
              </a:lnSpc>
              <a:defRPr/>
            </a:pPr>
            <a:r>
              <a:rPr lang="en-US" sz="2800" smtClean="0"/>
              <a:t>He escaped to Egypt with his parents to escape being slaughtered by King Herod</a:t>
            </a:r>
          </a:p>
          <a:p>
            <a:pPr eaLnBrk="1" hangingPunct="1">
              <a:lnSpc>
                <a:spcPct val="80000"/>
              </a:lnSpc>
              <a:defRPr/>
            </a:pPr>
            <a:r>
              <a:rPr lang="en-US" sz="2800" smtClean="0"/>
              <a:t>His family later moved back to Nazareth where he grew up and learned carpentry</a:t>
            </a:r>
          </a:p>
          <a:p>
            <a:pPr eaLnBrk="1" hangingPunct="1">
              <a:lnSpc>
                <a:spcPct val="80000"/>
              </a:lnSpc>
              <a:defRPr/>
            </a:pPr>
            <a:r>
              <a:rPr lang="en-US" sz="2800" smtClean="0"/>
              <a:t>He would make visits to the Temple in Jerusalem every year with his parents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eaLnBrk="1" hangingPunct="1">
              <a:defRPr/>
            </a:pPr>
            <a:r>
              <a:rPr lang="en-US" smtClean="0"/>
              <a:t>Question:</a:t>
            </a:r>
          </a:p>
        </p:txBody>
      </p:sp>
      <p:sp>
        <p:nvSpPr>
          <p:cNvPr id="164867" name="Rectangle 3"/>
          <p:cNvSpPr>
            <a:spLocks noGrp="1" noChangeArrowheads="1"/>
          </p:cNvSpPr>
          <p:nvPr>
            <p:ph type="body" idx="1"/>
          </p:nvPr>
        </p:nvSpPr>
        <p:spPr/>
        <p:txBody>
          <a:bodyPr/>
          <a:lstStyle/>
          <a:p>
            <a:pPr eaLnBrk="1" hangingPunct="1">
              <a:defRPr/>
            </a:pPr>
            <a:r>
              <a:rPr lang="en-US" smtClean="0"/>
              <a:t>Did Jesus have brothers and sisters? What do you think?</a:t>
            </a:r>
          </a:p>
          <a:p>
            <a:pPr eaLnBrk="1" hangingPunct="1">
              <a:defRPr/>
            </a:pPr>
            <a:r>
              <a:rPr lang="en-US" smtClean="0"/>
              <a:t>See pg. 52</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eaLnBrk="1" hangingPunct="1">
              <a:defRPr/>
            </a:pPr>
            <a:r>
              <a:rPr lang="en-US" smtClean="0"/>
              <a:t>Apostles Creed</a:t>
            </a:r>
          </a:p>
        </p:txBody>
      </p:sp>
      <p:sp>
        <p:nvSpPr>
          <p:cNvPr id="171011" name="Rectangle 3"/>
          <p:cNvSpPr>
            <a:spLocks noGrp="1" noChangeArrowheads="1"/>
          </p:cNvSpPr>
          <p:nvPr>
            <p:ph type="body" idx="1"/>
          </p:nvPr>
        </p:nvSpPr>
        <p:spPr/>
        <p:txBody>
          <a:bodyPr/>
          <a:lstStyle/>
          <a:p>
            <a:pPr eaLnBrk="1" hangingPunct="1">
              <a:defRPr/>
            </a:pPr>
            <a:r>
              <a:rPr lang="en-US" smtClean="0"/>
              <a:t>… He suffered under Pontius Pilate, was crucified died and was buried. He descended to hell. On the third day he rose again. He ascended into heaven, and is seated at the right hand of the Father. He will come again to judge the living and the dead.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eaLnBrk="1" hangingPunct="1">
              <a:defRPr/>
            </a:pPr>
            <a:r>
              <a:rPr lang="en-US" smtClean="0"/>
              <a:t>Jesus’ Public Life</a:t>
            </a:r>
          </a:p>
        </p:txBody>
      </p:sp>
      <p:sp>
        <p:nvSpPr>
          <p:cNvPr id="169987" name="Rectangle 3"/>
          <p:cNvSpPr>
            <a:spLocks noGrp="1" noChangeArrowheads="1"/>
          </p:cNvSpPr>
          <p:nvPr>
            <p:ph type="body" idx="1"/>
          </p:nvPr>
        </p:nvSpPr>
        <p:spPr/>
        <p:txBody>
          <a:bodyPr/>
          <a:lstStyle/>
          <a:p>
            <a:pPr eaLnBrk="1" hangingPunct="1">
              <a:defRPr/>
            </a:pPr>
            <a:r>
              <a:rPr lang="en-US" smtClean="0"/>
              <a:t>Baptism in the Jordan River</a:t>
            </a:r>
          </a:p>
          <a:p>
            <a:pPr eaLnBrk="1" hangingPunct="1">
              <a:defRPr/>
            </a:pPr>
            <a:r>
              <a:rPr lang="en-US" smtClean="0"/>
              <a:t>Temptations in the desert</a:t>
            </a:r>
          </a:p>
          <a:p>
            <a:pPr eaLnBrk="1" hangingPunct="1">
              <a:defRPr/>
            </a:pPr>
            <a:r>
              <a:rPr lang="en-US" smtClean="0"/>
              <a:t>Proclamation of God’s Kingdom</a:t>
            </a:r>
          </a:p>
          <a:p>
            <a:pPr eaLnBrk="1" hangingPunct="1">
              <a:defRPr/>
            </a:pPr>
            <a:r>
              <a:rPr lang="en-US" smtClean="0"/>
              <a:t>Signs &amp; Miracles</a:t>
            </a:r>
          </a:p>
          <a:p>
            <a:pPr eaLnBrk="1" hangingPunct="1">
              <a:defRPr/>
            </a:pPr>
            <a:r>
              <a:rPr lang="en-US" smtClean="0"/>
              <a:t>Death</a:t>
            </a:r>
          </a:p>
          <a:p>
            <a:pPr eaLnBrk="1" hangingPunct="1">
              <a:defRPr/>
            </a:pPr>
            <a:r>
              <a:rPr lang="en-US" smtClean="0"/>
              <a:t>Resurrection</a:t>
            </a:r>
          </a:p>
          <a:p>
            <a:pPr eaLnBrk="1" hangingPunct="1">
              <a:defRPr/>
            </a:pPr>
            <a:r>
              <a:rPr lang="en-US" smtClean="0"/>
              <a:t>Ascension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eaLnBrk="1" hangingPunct="1">
              <a:defRPr/>
            </a:pPr>
            <a:r>
              <a:rPr lang="en-US" sz="4000" smtClean="0"/>
              <a:t>Jesus’ Public Life:</a:t>
            </a:r>
            <a:br>
              <a:rPr lang="en-US" sz="4000" smtClean="0"/>
            </a:br>
            <a:r>
              <a:rPr lang="en-US" sz="4000" smtClean="0"/>
              <a:t>Baptism</a:t>
            </a:r>
          </a:p>
        </p:txBody>
      </p:sp>
      <p:sp>
        <p:nvSpPr>
          <p:cNvPr id="168963" name="Rectangle 3"/>
          <p:cNvSpPr>
            <a:spLocks noGrp="1" noChangeArrowheads="1"/>
          </p:cNvSpPr>
          <p:nvPr>
            <p:ph type="body" idx="1"/>
          </p:nvPr>
        </p:nvSpPr>
        <p:spPr/>
        <p:txBody>
          <a:bodyPr/>
          <a:lstStyle/>
          <a:p>
            <a:pPr eaLnBrk="1" hangingPunct="1">
              <a:defRPr/>
            </a:pPr>
            <a:r>
              <a:rPr lang="en-US" smtClean="0"/>
              <a:t>Began at his baptism by John the Baptist</a:t>
            </a:r>
          </a:p>
          <a:p>
            <a:pPr eaLnBrk="1" hangingPunct="1">
              <a:defRPr/>
            </a:pPr>
            <a:r>
              <a:rPr lang="en-US" smtClean="0"/>
              <a:t>Jesus launched his mission to be God’s suffering servant</a:t>
            </a:r>
          </a:p>
          <a:p>
            <a:pPr eaLnBrk="1" hangingPunct="1">
              <a:defRPr/>
            </a:pPr>
            <a:r>
              <a:rPr lang="en-US" smtClean="0"/>
              <a:t>John said, “Behold the Lamb of God who takes away the sin of the world”</a:t>
            </a:r>
          </a:p>
          <a:p>
            <a:pPr eaLnBrk="1" hangingPunct="1">
              <a:defRPr/>
            </a:pPr>
            <a:r>
              <a:rPr lang="en-US" smtClean="0"/>
              <a:t>God said, “That’s my boy!”</a:t>
            </a:r>
          </a:p>
          <a:p>
            <a:pPr eaLnBrk="1" hangingPunct="1">
              <a:defRPr/>
            </a:pPr>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defRPr/>
            </a:pPr>
            <a:r>
              <a:rPr lang="en-US" sz="4000" smtClean="0"/>
              <a:t>Chi-Ro</a:t>
            </a:r>
            <a:br>
              <a:rPr lang="en-US" sz="4000" smtClean="0"/>
            </a:br>
            <a:r>
              <a:rPr lang="en-US" sz="4000" smtClean="0"/>
              <a:t>Greek for Christos</a:t>
            </a:r>
          </a:p>
        </p:txBody>
      </p:sp>
      <p:pic>
        <p:nvPicPr>
          <p:cNvPr id="5123" name="Picture 5" descr="justins-tat-clo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1844675"/>
            <a:ext cx="6096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eaLnBrk="1" hangingPunct="1">
              <a:defRPr/>
            </a:pPr>
            <a:r>
              <a:rPr lang="en-US" sz="4000" smtClean="0"/>
              <a:t>Jesus’ Public Life:</a:t>
            </a:r>
            <a:br>
              <a:rPr lang="en-US" sz="4000" smtClean="0"/>
            </a:br>
            <a:r>
              <a:rPr lang="en-US" sz="4000" smtClean="0"/>
              <a:t>The Kingdom of God</a:t>
            </a:r>
          </a:p>
        </p:txBody>
      </p:sp>
      <p:sp>
        <p:nvSpPr>
          <p:cNvPr id="172035" name="Rectangle 3"/>
          <p:cNvSpPr>
            <a:spLocks noGrp="1" noChangeArrowheads="1"/>
          </p:cNvSpPr>
          <p:nvPr>
            <p:ph type="body" idx="1"/>
          </p:nvPr>
        </p:nvSpPr>
        <p:spPr/>
        <p:txBody>
          <a:bodyPr/>
          <a:lstStyle/>
          <a:p>
            <a:pPr eaLnBrk="1" hangingPunct="1">
              <a:lnSpc>
                <a:spcPct val="90000"/>
              </a:lnSpc>
              <a:defRPr/>
            </a:pPr>
            <a:r>
              <a:rPr lang="en-US" sz="2400" smtClean="0"/>
              <a:t>Is God’s power and active presence, his saving activity on the earth</a:t>
            </a:r>
          </a:p>
          <a:p>
            <a:pPr eaLnBrk="1" hangingPunct="1">
              <a:lnSpc>
                <a:spcPct val="90000"/>
              </a:lnSpc>
              <a:defRPr/>
            </a:pPr>
            <a:r>
              <a:rPr lang="en-US" sz="2400" smtClean="0"/>
              <a:t>Jesus’ </a:t>
            </a:r>
            <a:r>
              <a:rPr lang="en-US" sz="2400" b="1" smtClean="0"/>
              <a:t>miracles</a:t>
            </a:r>
            <a:r>
              <a:rPr lang="en-US" sz="2400" smtClean="0"/>
              <a:t> of healing the spiritual, physical, and psychological illness are </a:t>
            </a:r>
            <a:r>
              <a:rPr lang="en-US" sz="2400" b="1" smtClean="0"/>
              <a:t>signs</a:t>
            </a:r>
            <a:r>
              <a:rPr lang="en-US" sz="2400" smtClean="0"/>
              <a:t>  of his kingdom</a:t>
            </a:r>
          </a:p>
          <a:p>
            <a:pPr eaLnBrk="1" hangingPunct="1">
              <a:lnSpc>
                <a:spcPct val="90000"/>
              </a:lnSpc>
              <a:defRPr/>
            </a:pPr>
            <a:r>
              <a:rPr lang="en-US" sz="2400" smtClean="0"/>
              <a:t>Jesus taught that one day his kingdom will slowly transform all of humanity </a:t>
            </a:r>
          </a:p>
          <a:p>
            <a:pPr eaLnBrk="1" hangingPunct="1">
              <a:lnSpc>
                <a:spcPct val="90000"/>
              </a:lnSpc>
              <a:defRPr/>
            </a:pPr>
            <a:r>
              <a:rPr lang="en-US" sz="2400" smtClean="0"/>
              <a:t>A revolution of love</a:t>
            </a:r>
          </a:p>
          <a:p>
            <a:pPr eaLnBrk="1" hangingPunct="1">
              <a:lnSpc>
                <a:spcPct val="90000"/>
              </a:lnSpc>
              <a:defRPr/>
            </a:pPr>
            <a:r>
              <a:rPr lang="en-US" sz="2400" smtClean="0"/>
              <a:t>Like a little bit of chocolate syrup in a glass of milk</a:t>
            </a:r>
          </a:p>
          <a:p>
            <a:pPr eaLnBrk="1" hangingPunct="1">
              <a:lnSpc>
                <a:spcPct val="90000"/>
              </a:lnSpc>
              <a:defRPr/>
            </a:pPr>
            <a:r>
              <a:rPr lang="en-US" sz="2400" smtClean="0"/>
              <a:t>This began to spread with his first followers</a:t>
            </a:r>
          </a:p>
          <a:p>
            <a:pPr eaLnBrk="1" hangingPunct="1">
              <a:lnSpc>
                <a:spcPct val="90000"/>
              </a:lnSpc>
              <a:defRPr/>
            </a:pPr>
            <a:r>
              <a:rPr lang="en-US" sz="2400" smtClean="0"/>
              <a:t>Clip from Jesus of Nazareth</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eaLnBrk="1" hangingPunct="1">
              <a:defRPr/>
            </a:pPr>
            <a:r>
              <a:rPr lang="en-US" smtClean="0"/>
              <a:t>Kingdom of God like syrup?!</a:t>
            </a:r>
          </a:p>
        </p:txBody>
      </p:sp>
      <p:pic>
        <p:nvPicPr>
          <p:cNvPr id="33795" name="Picture 5" descr="Recchiutihotchocolate_000"/>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111500" y="2239963"/>
            <a:ext cx="2921000" cy="325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eaLnBrk="1" hangingPunct="1">
              <a:defRPr/>
            </a:pPr>
            <a:r>
              <a:rPr lang="en-US" smtClean="0"/>
              <a:t>The First Followers of Jesus</a:t>
            </a:r>
          </a:p>
        </p:txBody>
      </p:sp>
      <p:sp>
        <p:nvSpPr>
          <p:cNvPr id="131075" name="Rectangle 3"/>
          <p:cNvSpPr>
            <a:spLocks noGrp="1" noChangeArrowheads="1"/>
          </p:cNvSpPr>
          <p:nvPr>
            <p:ph type="body" idx="1"/>
          </p:nvPr>
        </p:nvSpPr>
        <p:spPr/>
        <p:txBody>
          <a:bodyPr/>
          <a:lstStyle/>
          <a:p>
            <a:pPr eaLnBrk="1" hangingPunct="1">
              <a:lnSpc>
                <a:spcPct val="80000"/>
              </a:lnSpc>
              <a:defRPr/>
            </a:pPr>
            <a:r>
              <a:rPr lang="en-US" sz="2400" smtClean="0"/>
              <a:t>Andrew – follower of John the Baptist, Peter’s brother</a:t>
            </a:r>
          </a:p>
          <a:p>
            <a:pPr eaLnBrk="1" hangingPunct="1">
              <a:lnSpc>
                <a:spcPct val="80000"/>
              </a:lnSpc>
              <a:defRPr/>
            </a:pPr>
            <a:r>
              <a:rPr lang="en-US" sz="2400" smtClean="0"/>
              <a:t>Philip – follower of John the Baptist</a:t>
            </a:r>
          </a:p>
          <a:p>
            <a:pPr eaLnBrk="1" hangingPunct="1">
              <a:lnSpc>
                <a:spcPct val="80000"/>
              </a:lnSpc>
              <a:defRPr/>
            </a:pPr>
            <a:r>
              <a:rPr lang="en-US" sz="2400" smtClean="0"/>
              <a:t>Matthew – tax collector</a:t>
            </a:r>
          </a:p>
          <a:p>
            <a:pPr eaLnBrk="1" hangingPunct="1">
              <a:lnSpc>
                <a:spcPct val="80000"/>
              </a:lnSpc>
              <a:defRPr/>
            </a:pPr>
            <a:r>
              <a:rPr lang="en-US" sz="2400" smtClean="0"/>
              <a:t>Thomas – servant, known for doubting</a:t>
            </a:r>
          </a:p>
          <a:p>
            <a:pPr eaLnBrk="1" hangingPunct="1">
              <a:lnSpc>
                <a:spcPct val="80000"/>
              </a:lnSpc>
              <a:defRPr/>
            </a:pPr>
            <a:r>
              <a:rPr lang="en-US" sz="2400" smtClean="0"/>
              <a:t>Peter – fishermen, Andrew’s brother</a:t>
            </a:r>
          </a:p>
          <a:p>
            <a:pPr eaLnBrk="1" hangingPunct="1">
              <a:lnSpc>
                <a:spcPct val="80000"/>
              </a:lnSpc>
              <a:defRPr/>
            </a:pPr>
            <a:r>
              <a:rPr lang="en-US" sz="2400" smtClean="0"/>
              <a:t>Judas – scholar, money keeper</a:t>
            </a:r>
          </a:p>
          <a:p>
            <a:pPr eaLnBrk="1" hangingPunct="1">
              <a:lnSpc>
                <a:spcPct val="80000"/>
              </a:lnSpc>
              <a:defRPr/>
            </a:pPr>
            <a:r>
              <a:rPr lang="en-US" sz="2400" smtClean="0"/>
              <a:t>Mary – prostitute, business women</a:t>
            </a:r>
          </a:p>
          <a:p>
            <a:pPr eaLnBrk="1" hangingPunct="1">
              <a:lnSpc>
                <a:spcPct val="80000"/>
              </a:lnSpc>
              <a:defRPr/>
            </a:pPr>
            <a:r>
              <a:rPr lang="en-US" sz="2400" smtClean="0"/>
              <a:t>Simon – Zealot, converted to Jesus’ group</a:t>
            </a:r>
          </a:p>
          <a:p>
            <a:pPr eaLnBrk="1" hangingPunct="1">
              <a:lnSpc>
                <a:spcPct val="80000"/>
              </a:lnSpc>
              <a:defRPr/>
            </a:pPr>
            <a:r>
              <a:rPr lang="en-US" sz="2400" smtClean="0"/>
              <a:t>Nicodemus – Pharisee, followed Jesus, secretly</a:t>
            </a:r>
          </a:p>
          <a:p>
            <a:pPr eaLnBrk="1" hangingPunct="1">
              <a:lnSpc>
                <a:spcPct val="80000"/>
              </a:lnSpc>
              <a:defRPr/>
            </a:pPr>
            <a:r>
              <a:rPr lang="en-US" sz="2400" smtClean="0"/>
              <a:t>Joseph of Arimethea – Pharisee, followed Jesus secretly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pPr eaLnBrk="1" hangingPunct="1">
              <a:defRPr/>
            </a:pPr>
            <a:r>
              <a:rPr lang="en-US" sz="4000" smtClean="0"/>
              <a:t>Jesus’ Public Life:</a:t>
            </a:r>
            <a:br>
              <a:rPr lang="en-US" sz="4000" smtClean="0"/>
            </a:br>
            <a:r>
              <a:rPr lang="en-US" sz="4000" smtClean="0"/>
              <a:t>Death</a:t>
            </a:r>
          </a:p>
        </p:txBody>
      </p:sp>
      <p:sp>
        <p:nvSpPr>
          <p:cNvPr id="176131" name="Rectangle 3"/>
          <p:cNvSpPr>
            <a:spLocks noGrp="1" noChangeArrowheads="1"/>
          </p:cNvSpPr>
          <p:nvPr>
            <p:ph type="body" idx="1"/>
          </p:nvPr>
        </p:nvSpPr>
        <p:spPr/>
        <p:txBody>
          <a:bodyPr/>
          <a:lstStyle/>
          <a:p>
            <a:pPr eaLnBrk="1" hangingPunct="1">
              <a:lnSpc>
                <a:spcPct val="80000"/>
              </a:lnSpc>
              <a:defRPr/>
            </a:pPr>
            <a:r>
              <a:rPr lang="en-US" sz="2800" smtClean="0"/>
              <a:t>Jesus’ death was a redemption, a ransom. </a:t>
            </a:r>
          </a:p>
          <a:p>
            <a:pPr eaLnBrk="1" hangingPunct="1">
              <a:lnSpc>
                <a:spcPct val="80000"/>
              </a:lnSpc>
              <a:defRPr/>
            </a:pPr>
            <a:r>
              <a:rPr lang="en-US" sz="2800" smtClean="0"/>
              <a:t>He took on our guilt by substituting for us, by dying a death we deserve</a:t>
            </a:r>
          </a:p>
          <a:p>
            <a:pPr eaLnBrk="1" hangingPunct="1">
              <a:lnSpc>
                <a:spcPct val="80000"/>
              </a:lnSpc>
              <a:defRPr/>
            </a:pPr>
            <a:r>
              <a:rPr lang="en-US" sz="2800" smtClean="0"/>
              <a:t>He did this to buy our freedom with his eternal, divine love</a:t>
            </a:r>
          </a:p>
          <a:p>
            <a:pPr eaLnBrk="1" hangingPunct="1">
              <a:lnSpc>
                <a:spcPct val="80000"/>
              </a:lnSpc>
              <a:defRPr/>
            </a:pPr>
            <a:r>
              <a:rPr lang="en-US" sz="2800" smtClean="0"/>
              <a:t>This opened the whole world to God’s presence (the tearing of the temple curtain) </a:t>
            </a:r>
          </a:p>
          <a:p>
            <a:pPr eaLnBrk="1" hangingPunct="1">
              <a:lnSpc>
                <a:spcPct val="80000"/>
              </a:lnSpc>
              <a:defRPr/>
            </a:pPr>
            <a:r>
              <a:rPr lang="en-US" sz="2800" smtClean="0"/>
              <a:t>Story of the gang member and his brother</a:t>
            </a:r>
          </a:p>
          <a:p>
            <a:pPr eaLnBrk="1" hangingPunct="1">
              <a:lnSpc>
                <a:spcPct val="80000"/>
              </a:lnSpc>
              <a:defRPr/>
            </a:pPr>
            <a:r>
              <a:rPr lang="en-US" sz="2800" smtClean="0"/>
              <a:t>Who killed Jesus?</a:t>
            </a:r>
          </a:p>
          <a:p>
            <a:pPr eaLnBrk="1" hangingPunct="1">
              <a:lnSpc>
                <a:spcPct val="80000"/>
              </a:lnSpc>
              <a:defRPr/>
            </a:pPr>
            <a:r>
              <a:rPr lang="en-US" sz="2800" smtClean="0"/>
              <a:t>Story We Find Ourselves In ch.20 windows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9" name="Rectangle 7"/>
          <p:cNvSpPr>
            <a:spLocks noGrp="1" noChangeArrowheads="1"/>
          </p:cNvSpPr>
          <p:nvPr>
            <p:ph type="title"/>
          </p:nvPr>
        </p:nvSpPr>
        <p:spPr/>
        <p:txBody>
          <a:bodyPr/>
          <a:lstStyle/>
          <a:p>
            <a:pPr eaLnBrk="1" hangingPunct="1">
              <a:defRPr/>
            </a:pPr>
            <a:endParaRPr lang="en-US" smtClean="0"/>
          </a:p>
        </p:txBody>
      </p:sp>
      <p:pic>
        <p:nvPicPr>
          <p:cNvPr id="36867" name="Picture 6" descr="Inchristarms"/>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700338" y="1700213"/>
            <a:ext cx="3743325" cy="4105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eaLnBrk="1" hangingPunct="1">
              <a:defRPr/>
            </a:pPr>
            <a:r>
              <a:rPr lang="en-US" smtClean="0"/>
              <a:t>Resurrection</a:t>
            </a:r>
          </a:p>
        </p:txBody>
      </p:sp>
      <p:sp>
        <p:nvSpPr>
          <p:cNvPr id="185347" name="Rectangle 3"/>
          <p:cNvSpPr>
            <a:spLocks noGrp="1" noChangeArrowheads="1"/>
          </p:cNvSpPr>
          <p:nvPr>
            <p:ph type="body" idx="1"/>
          </p:nvPr>
        </p:nvSpPr>
        <p:spPr/>
        <p:txBody>
          <a:bodyPr/>
          <a:lstStyle/>
          <a:p>
            <a:pPr eaLnBrk="1" hangingPunct="1">
              <a:defRPr/>
            </a:pPr>
            <a:endParaRPr lang="en-US" smtClean="0"/>
          </a:p>
        </p:txBody>
      </p:sp>
      <p:pic>
        <p:nvPicPr>
          <p:cNvPr id="37892" name="Picture 5" descr="jesus_resurre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1700213"/>
            <a:ext cx="6408737"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defRPr/>
            </a:pPr>
            <a:r>
              <a:rPr lang="en-US" smtClean="0"/>
              <a:t>Reflection…</a:t>
            </a:r>
          </a:p>
        </p:txBody>
      </p:sp>
      <p:sp>
        <p:nvSpPr>
          <p:cNvPr id="186371" name="Rectangle 3"/>
          <p:cNvSpPr>
            <a:spLocks noGrp="1" noChangeArrowheads="1"/>
          </p:cNvSpPr>
          <p:nvPr>
            <p:ph type="body" idx="1"/>
          </p:nvPr>
        </p:nvSpPr>
        <p:spPr/>
        <p:txBody>
          <a:bodyPr/>
          <a:lstStyle/>
          <a:p>
            <a:pPr eaLnBrk="1" hangingPunct="1">
              <a:lnSpc>
                <a:spcPct val="80000"/>
              </a:lnSpc>
              <a:buFont typeface="Symbol" pitchFamily="18" charset="2"/>
              <a:buChar char=""/>
              <a:defRPr/>
            </a:pPr>
            <a:r>
              <a:rPr lang="en-US" sz="2800" smtClean="0"/>
              <a:t>The whole world is upside down. The Jewish people, who should be the most prosperous and triumphant, are at the bottom of the heap, with the idolatrous and immoral Romans over them. And then Jesus, who seems so good and right and compassionate, promises a better way, but he gets betrayed and snuffed out. So the bad guys completely and utterly win. It’s tragic. It’s as if Jesus ignites this glimmer of hope of something up on that higher level and how the hope is smashed under the heel of Caesar’s violence…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eaLnBrk="1" hangingPunct="1">
              <a:defRPr/>
            </a:pPr>
            <a:r>
              <a:rPr lang="en-US" smtClean="0"/>
              <a:t>Reflection…</a:t>
            </a:r>
          </a:p>
        </p:txBody>
      </p:sp>
      <p:sp>
        <p:nvSpPr>
          <p:cNvPr id="187395" name="Rectangle 3"/>
          <p:cNvSpPr>
            <a:spLocks noGrp="1" noChangeArrowheads="1"/>
          </p:cNvSpPr>
          <p:nvPr>
            <p:ph type="body" idx="1"/>
          </p:nvPr>
        </p:nvSpPr>
        <p:spPr/>
        <p:txBody>
          <a:bodyPr/>
          <a:lstStyle/>
          <a:p>
            <a:pPr eaLnBrk="1" hangingPunct="1">
              <a:buFont typeface="Symbol" pitchFamily="18" charset="2"/>
              <a:buChar char=""/>
              <a:defRPr/>
            </a:pPr>
            <a:r>
              <a:rPr lang="en-US" sz="2800" smtClean="0"/>
              <a:t>And then comes the sign and wonder of the resurrection… And that would mean that even if the worst things happen, even if the worst people remain in power and the best people are killed, don’t be afraid, because God is going to triumph; and Jesus’ approach, his nonviolence, his compassion, his higher perspective—it’s all validated after all. God’s revolution can be resisted, but never defeated. (p.123)</a:t>
            </a:r>
          </a:p>
          <a:p>
            <a:pPr eaLnBrk="1" hangingPunct="1">
              <a:defRPr/>
            </a:pPr>
            <a:endParaRPr lang="en-US" sz="28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eaLnBrk="1" hangingPunct="1">
              <a:defRPr/>
            </a:pPr>
            <a:r>
              <a:rPr lang="en-US" smtClean="0"/>
              <a:t>Reflection…</a:t>
            </a:r>
          </a:p>
        </p:txBody>
      </p:sp>
      <p:sp>
        <p:nvSpPr>
          <p:cNvPr id="188419" name="Rectangle 3"/>
          <p:cNvSpPr>
            <a:spLocks noGrp="1" noChangeArrowheads="1"/>
          </p:cNvSpPr>
          <p:nvPr>
            <p:ph type="body" idx="1"/>
          </p:nvPr>
        </p:nvSpPr>
        <p:spPr/>
        <p:txBody>
          <a:bodyPr/>
          <a:lstStyle/>
          <a:p>
            <a:pPr eaLnBrk="1" hangingPunct="1">
              <a:defRPr/>
            </a:pPr>
            <a:r>
              <a:rPr lang="en-US" sz="2800" smtClean="0"/>
              <a:t>OK, Kerry, and if you believe that, then how are you going to live?</a:t>
            </a:r>
          </a:p>
          <a:p>
            <a:pPr eaLnBrk="1" hangingPunct="1">
              <a:defRPr/>
            </a:pPr>
            <a:r>
              <a:rPr lang="en-US" sz="2800" smtClean="0"/>
              <a:t>Well, you’ll want to do right, no matter what the odds, and you’ll keep loving and refusing to hate. And you’ll… you’ll trust God no matter what happens, because even though God’s power seems weak—weak enough to be betrayed and tortured and killed—it rises again and promises to win in the end. (p.124)</a:t>
            </a:r>
          </a:p>
          <a:p>
            <a:pPr eaLnBrk="1" hangingPunct="1">
              <a:defRPr/>
            </a:pPr>
            <a:endParaRPr lang="en-US" sz="28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eaLnBrk="1" hangingPunct="1">
              <a:defRPr/>
            </a:pPr>
            <a:r>
              <a:rPr lang="en-US" sz="4000" smtClean="0"/>
              <a:t>Jesus’ Public Life:</a:t>
            </a:r>
            <a:br>
              <a:rPr lang="en-US" sz="4000" smtClean="0"/>
            </a:br>
            <a:r>
              <a:rPr lang="en-US" sz="4000" smtClean="0"/>
              <a:t>Resurrection</a:t>
            </a:r>
          </a:p>
        </p:txBody>
      </p:sp>
      <p:sp>
        <p:nvSpPr>
          <p:cNvPr id="180227" name="Rectangle 3"/>
          <p:cNvSpPr>
            <a:spLocks noGrp="1" noChangeArrowheads="1"/>
          </p:cNvSpPr>
          <p:nvPr>
            <p:ph type="body" idx="1"/>
          </p:nvPr>
        </p:nvSpPr>
        <p:spPr/>
        <p:txBody>
          <a:bodyPr/>
          <a:lstStyle/>
          <a:p>
            <a:pPr eaLnBrk="1" hangingPunct="1">
              <a:lnSpc>
                <a:spcPct val="90000"/>
              </a:lnSpc>
              <a:defRPr/>
            </a:pPr>
            <a:r>
              <a:rPr lang="en-US" smtClean="0"/>
              <a:t>The resurrection of Jesus was a real historical event</a:t>
            </a:r>
          </a:p>
          <a:p>
            <a:pPr eaLnBrk="1" hangingPunct="1">
              <a:lnSpc>
                <a:spcPct val="90000"/>
              </a:lnSpc>
              <a:defRPr/>
            </a:pPr>
            <a:r>
              <a:rPr lang="en-US" smtClean="0"/>
              <a:t>His tomb was empty and he appeared to many of the disciples</a:t>
            </a:r>
          </a:p>
          <a:p>
            <a:pPr eaLnBrk="1" hangingPunct="1">
              <a:lnSpc>
                <a:spcPct val="90000"/>
              </a:lnSpc>
              <a:defRPr/>
            </a:pPr>
            <a:r>
              <a:rPr lang="en-US" smtClean="0"/>
              <a:t>You can’t find his grave today though some claim it is around along with many other claims since then (p59)</a:t>
            </a:r>
          </a:p>
          <a:p>
            <a:pPr eaLnBrk="1" hangingPunct="1">
              <a:lnSpc>
                <a:spcPct val="90000"/>
              </a:lnSpc>
              <a:defRPr/>
            </a:pPr>
            <a:r>
              <a:rPr lang="en-US" smtClean="0"/>
              <a:t>He didn’t really die, his body was stolen, it is a metaphor, etc.</a:t>
            </a:r>
          </a:p>
          <a:p>
            <a:pPr eaLnBrk="1" hangingPunct="1">
              <a:lnSpc>
                <a:spcPct val="90000"/>
              </a:lnSpc>
              <a:defRPr/>
            </a:pPr>
            <a:endParaRPr lang="en-US" smtClean="0"/>
          </a:p>
          <a:p>
            <a:pPr eaLnBrk="1" hangingPunct="1">
              <a:lnSpc>
                <a:spcPct val="90000"/>
              </a:lnSpc>
              <a:defRPr/>
            </a:pPr>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p:txBody>
          <a:bodyPr/>
          <a:lstStyle/>
          <a:p>
            <a:pPr eaLnBrk="1" hangingPunct="1">
              <a:defRPr/>
            </a:pPr>
            <a:r>
              <a:rPr lang="en-US" smtClean="0"/>
              <a:t>The Incarnation</a:t>
            </a:r>
          </a:p>
        </p:txBody>
      </p:sp>
      <p:pic>
        <p:nvPicPr>
          <p:cNvPr id="6147" name="Picture 6" descr="134746__nativity_l"/>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47813" y="1916113"/>
            <a:ext cx="6048375" cy="3817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eaLnBrk="1" hangingPunct="1">
              <a:defRPr/>
            </a:pPr>
            <a:r>
              <a:rPr lang="en-US" smtClean="0"/>
              <a:t>Why is it Important?</a:t>
            </a:r>
          </a:p>
        </p:txBody>
      </p:sp>
      <p:sp>
        <p:nvSpPr>
          <p:cNvPr id="181251" name="Rectangle 3"/>
          <p:cNvSpPr>
            <a:spLocks noGrp="1" noChangeArrowheads="1"/>
          </p:cNvSpPr>
          <p:nvPr>
            <p:ph type="body" idx="1"/>
          </p:nvPr>
        </p:nvSpPr>
        <p:spPr/>
        <p:txBody>
          <a:bodyPr/>
          <a:lstStyle/>
          <a:p>
            <a:pPr eaLnBrk="1" hangingPunct="1">
              <a:lnSpc>
                <a:spcPct val="90000"/>
              </a:lnSpc>
              <a:defRPr/>
            </a:pPr>
            <a:r>
              <a:rPr lang="en-US" sz="2800" smtClean="0"/>
              <a:t>What do you think?</a:t>
            </a:r>
          </a:p>
          <a:p>
            <a:pPr eaLnBrk="1" hangingPunct="1">
              <a:lnSpc>
                <a:spcPct val="90000"/>
              </a:lnSpc>
              <a:defRPr/>
            </a:pPr>
            <a:r>
              <a:rPr lang="en-US" sz="2800" smtClean="0"/>
              <a:t>It proves Jesus’ divinity and that he is not a liar (he said he would rise)</a:t>
            </a:r>
          </a:p>
          <a:p>
            <a:pPr eaLnBrk="1" hangingPunct="1">
              <a:lnSpc>
                <a:spcPct val="90000"/>
              </a:lnSpc>
              <a:defRPr/>
            </a:pPr>
            <a:r>
              <a:rPr lang="en-US" sz="2800" smtClean="0"/>
              <a:t>Jesus’ resurrection proves that there is life after death and that we will get our bodies back</a:t>
            </a:r>
          </a:p>
          <a:p>
            <a:pPr eaLnBrk="1" hangingPunct="1">
              <a:lnSpc>
                <a:spcPct val="90000"/>
              </a:lnSpc>
              <a:defRPr/>
            </a:pPr>
            <a:r>
              <a:rPr lang="en-US" sz="2800" smtClean="0"/>
              <a:t>Jesus is no longer limited to space and time and can meet us in prayer, in the Eucharist, and in the poor.</a:t>
            </a:r>
          </a:p>
          <a:p>
            <a:pPr eaLnBrk="1" hangingPunct="1">
              <a:lnSpc>
                <a:spcPct val="90000"/>
              </a:lnSpc>
              <a:defRPr/>
            </a:pPr>
            <a:r>
              <a:rPr lang="en-US" sz="2800" smtClean="0"/>
              <a:t>Last point from reflection…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eaLnBrk="1" hangingPunct="1">
              <a:defRPr/>
            </a:pPr>
            <a:r>
              <a:rPr lang="en-US" smtClean="0"/>
              <a:t>Religious Groups in Jesus’ Time</a:t>
            </a:r>
          </a:p>
        </p:txBody>
      </p:sp>
      <p:sp>
        <p:nvSpPr>
          <p:cNvPr id="113667" name="Rectangle 3"/>
          <p:cNvSpPr>
            <a:spLocks noGrp="1" noChangeArrowheads="1"/>
          </p:cNvSpPr>
          <p:nvPr>
            <p:ph type="body" idx="1"/>
          </p:nvPr>
        </p:nvSpPr>
        <p:spPr/>
        <p:txBody>
          <a:bodyPr/>
          <a:lstStyle/>
          <a:p>
            <a:pPr eaLnBrk="1" hangingPunct="1">
              <a:lnSpc>
                <a:spcPct val="90000"/>
              </a:lnSpc>
              <a:defRPr/>
            </a:pPr>
            <a:r>
              <a:rPr lang="en-US" smtClean="0"/>
              <a:t>Sadducees</a:t>
            </a:r>
          </a:p>
          <a:p>
            <a:pPr eaLnBrk="1" hangingPunct="1">
              <a:lnSpc>
                <a:spcPct val="90000"/>
              </a:lnSpc>
              <a:defRPr/>
            </a:pPr>
            <a:r>
              <a:rPr lang="en-US" smtClean="0"/>
              <a:t>Pharisees</a:t>
            </a:r>
          </a:p>
          <a:p>
            <a:pPr eaLnBrk="1" hangingPunct="1">
              <a:lnSpc>
                <a:spcPct val="90000"/>
              </a:lnSpc>
              <a:defRPr/>
            </a:pPr>
            <a:r>
              <a:rPr lang="en-US" smtClean="0"/>
              <a:t>Essenes</a:t>
            </a:r>
          </a:p>
          <a:p>
            <a:pPr eaLnBrk="1" hangingPunct="1">
              <a:lnSpc>
                <a:spcPct val="90000"/>
              </a:lnSpc>
              <a:defRPr/>
            </a:pPr>
            <a:r>
              <a:rPr lang="en-US" smtClean="0"/>
              <a:t>Zealots</a:t>
            </a:r>
          </a:p>
          <a:p>
            <a:pPr eaLnBrk="1" hangingPunct="1">
              <a:lnSpc>
                <a:spcPct val="90000"/>
              </a:lnSpc>
              <a:defRPr/>
            </a:pPr>
            <a:r>
              <a:rPr lang="en-US" smtClean="0"/>
              <a:t>Story We Find Ourselves In ch. 22 “The Revolution of God”</a:t>
            </a:r>
          </a:p>
          <a:p>
            <a:pPr eaLnBrk="1" hangingPunct="1">
              <a:lnSpc>
                <a:spcPct val="90000"/>
              </a:lnSpc>
              <a:defRPr/>
            </a:pPr>
            <a:r>
              <a:rPr lang="en-US" smtClean="0"/>
              <a:t>Story We Find Ourselves In ch. 23 “Beautiful Music” and ch. 24 “Sent out to play”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defRPr/>
            </a:pPr>
            <a:r>
              <a:rPr lang="en-US" smtClean="0"/>
              <a:t>Sadducees</a:t>
            </a:r>
          </a:p>
        </p:txBody>
      </p:sp>
      <p:sp>
        <p:nvSpPr>
          <p:cNvPr id="114691" name="Rectangle 3"/>
          <p:cNvSpPr>
            <a:spLocks noGrp="1" noChangeArrowheads="1"/>
          </p:cNvSpPr>
          <p:nvPr>
            <p:ph type="body" idx="1"/>
          </p:nvPr>
        </p:nvSpPr>
        <p:spPr/>
        <p:txBody>
          <a:bodyPr/>
          <a:lstStyle/>
          <a:p>
            <a:pPr eaLnBrk="1" hangingPunct="1">
              <a:defRPr/>
            </a:pPr>
            <a:r>
              <a:rPr lang="en-US" smtClean="0"/>
              <a:t>Were mostly priests who cared for Temple practices and worship</a:t>
            </a:r>
          </a:p>
          <a:p>
            <a:pPr eaLnBrk="1" hangingPunct="1">
              <a:defRPr/>
            </a:pPr>
            <a:r>
              <a:rPr lang="en-US" smtClean="0"/>
              <a:t>Cooperated with the Romans</a:t>
            </a:r>
          </a:p>
          <a:p>
            <a:pPr eaLnBrk="1" hangingPunct="1">
              <a:defRPr/>
            </a:pPr>
            <a:r>
              <a:rPr lang="en-US" smtClean="0"/>
              <a:t>Accepted only the Torah</a:t>
            </a:r>
          </a:p>
          <a:p>
            <a:pPr eaLnBrk="1" hangingPunct="1">
              <a:defRPr/>
            </a:pPr>
            <a:r>
              <a:rPr lang="en-US" smtClean="0"/>
              <a:t>Died out after the destruction of the Jewish Temple in 70 AD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eaLnBrk="1" hangingPunct="1">
              <a:defRPr/>
            </a:pPr>
            <a:r>
              <a:rPr lang="en-US" smtClean="0"/>
              <a:t>Pharisees</a:t>
            </a:r>
          </a:p>
        </p:txBody>
      </p:sp>
      <p:sp>
        <p:nvSpPr>
          <p:cNvPr id="115715" name="Rectangle 3"/>
          <p:cNvSpPr>
            <a:spLocks noGrp="1" noChangeArrowheads="1"/>
          </p:cNvSpPr>
          <p:nvPr>
            <p:ph type="body" idx="1"/>
          </p:nvPr>
        </p:nvSpPr>
        <p:spPr/>
        <p:txBody>
          <a:bodyPr/>
          <a:lstStyle/>
          <a:p>
            <a:pPr eaLnBrk="1" hangingPunct="1">
              <a:lnSpc>
                <a:spcPct val="90000"/>
              </a:lnSpc>
              <a:defRPr/>
            </a:pPr>
            <a:r>
              <a:rPr lang="en-US" smtClean="0"/>
              <a:t>Means “separated one”</a:t>
            </a:r>
          </a:p>
          <a:p>
            <a:pPr eaLnBrk="1" hangingPunct="1">
              <a:lnSpc>
                <a:spcPct val="90000"/>
              </a:lnSpc>
              <a:defRPr/>
            </a:pPr>
            <a:r>
              <a:rPr lang="en-US" smtClean="0"/>
              <a:t>Were common men who believed in strict observance of the Law (10 C’s)</a:t>
            </a:r>
          </a:p>
          <a:p>
            <a:pPr eaLnBrk="1" hangingPunct="1">
              <a:lnSpc>
                <a:spcPct val="90000"/>
              </a:lnSpc>
              <a:defRPr/>
            </a:pPr>
            <a:r>
              <a:rPr lang="en-US" smtClean="0"/>
              <a:t>Condemned to hell sinners such as prostitutes and tax collectors</a:t>
            </a:r>
          </a:p>
          <a:p>
            <a:pPr eaLnBrk="1" hangingPunct="1">
              <a:lnSpc>
                <a:spcPct val="90000"/>
              </a:lnSpc>
              <a:defRPr/>
            </a:pPr>
            <a:r>
              <a:rPr lang="en-US" smtClean="0"/>
              <a:t>Accepted Prophets and Psalms, Proverbs as inspired</a:t>
            </a:r>
          </a:p>
          <a:p>
            <a:pPr eaLnBrk="1" hangingPunct="1">
              <a:lnSpc>
                <a:spcPct val="90000"/>
              </a:lnSpc>
              <a:defRPr/>
            </a:pPr>
            <a:r>
              <a:rPr lang="en-US" smtClean="0"/>
              <a:t>Continued Judaism after destruction of the Jewish Temple in 70 AD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eaLnBrk="1" hangingPunct="1">
              <a:defRPr/>
            </a:pPr>
            <a:r>
              <a:rPr lang="en-US" smtClean="0"/>
              <a:t>Essenes</a:t>
            </a:r>
          </a:p>
        </p:txBody>
      </p:sp>
      <p:sp>
        <p:nvSpPr>
          <p:cNvPr id="116739" name="Rectangle 3"/>
          <p:cNvSpPr>
            <a:spLocks noGrp="1" noChangeArrowheads="1"/>
          </p:cNvSpPr>
          <p:nvPr>
            <p:ph type="body" idx="1"/>
          </p:nvPr>
        </p:nvSpPr>
        <p:spPr/>
        <p:txBody>
          <a:bodyPr/>
          <a:lstStyle/>
          <a:p>
            <a:pPr eaLnBrk="1" hangingPunct="1">
              <a:lnSpc>
                <a:spcPct val="80000"/>
              </a:lnSpc>
              <a:defRPr/>
            </a:pPr>
            <a:r>
              <a:rPr lang="en-US" sz="2800" smtClean="0"/>
              <a:t>Were an apocalyptic group that believed that God would usher in his kingdom through a dramatic event</a:t>
            </a:r>
          </a:p>
          <a:p>
            <a:pPr eaLnBrk="1" hangingPunct="1">
              <a:lnSpc>
                <a:spcPct val="80000"/>
              </a:lnSpc>
              <a:defRPr/>
            </a:pPr>
            <a:r>
              <a:rPr lang="en-US" sz="2800" smtClean="0"/>
              <a:t>They were celibates (unmarried) who thought the world was going to hell in a handbasket</a:t>
            </a:r>
          </a:p>
          <a:p>
            <a:pPr eaLnBrk="1" hangingPunct="1">
              <a:lnSpc>
                <a:spcPct val="80000"/>
              </a:lnSpc>
              <a:defRPr/>
            </a:pPr>
            <a:r>
              <a:rPr lang="en-US" sz="2800" smtClean="0"/>
              <a:t>They abandoned society and lived in caves near the Dead Sea</a:t>
            </a:r>
          </a:p>
          <a:p>
            <a:pPr eaLnBrk="1" hangingPunct="1">
              <a:lnSpc>
                <a:spcPct val="80000"/>
              </a:lnSpc>
              <a:defRPr/>
            </a:pPr>
            <a:r>
              <a:rPr lang="en-US" sz="2800" smtClean="0"/>
              <a:t>They wrote the Dead Sea Scrolls</a:t>
            </a:r>
          </a:p>
          <a:p>
            <a:pPr eaLnBrk="1" hangingPunct="1">
              <a:lnSpc>
                <a:spcPct val="80000"/>
              </a:lnSpc>
              <a:defRPr/>
            </a:pPr>
            <a:r>
              <a:rPr lang="en-US" sz="2800" smtClean="0"/>
              <a:t>They dissappeared from history after the destruction of the temple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eaLnBrk="1" hangingPunct="1">
              <a:defRPr/>
            </a:pPr>
            <a:r>
              <a:rPr lang="en-US" smtClean="0"/>
              <a:t>Caves at Qumran</a:t>
            </a:r>
          </a:p>
        </p:txBody>
      </p:sp>
      <p:sp>
        <p:nvSpPr>
          <p:cNvPr id="130051" name="Rectangle 3"/>
          <p:cNvSpPr>
            <a:spLocks noGrp="1" noChangeArrowheads="1"/>
          </p:cNvSpPr>
          <p:nvPr>
            <p:ph type="body" idx="1"/>
          </p:nvPr>
        </p:nvSpPr>
        <p:spPr/>
        <p:txBody>
          <a:bodyPr/>
          <a:lstStyle/>
          <a:p>
            <a:pPr eaLnBrk="1" hangingPunct="1">
              <a:defRPr/>
            </a:pPr>
            <a:endParaRPr lang="en-US" smtClean="0"/>
          </a:p>
        </p:txBody>
      </p:sp>
      <p:pic>
        <p:nvPicPr>
          <p:cNvPr id="48132" name="Picture 5" descr="Caves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1628775"/>
            <a:ext cx="6096000"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eaLnBrk="1" hangingPunct="1">
              <a:defRPr/>
            </a:pPr>
            <a:r>
              <a:rPr lang="en-US" smtClean="0"/>
              <a:t>Zealots</a:t>
            </a:r>
          </a:p>
        </p:txBody>
      </p:sp>
      <p:sp>
        <p:nvSpPr>
          <p:cNvPr id="117763" name="Rectangle 3"/>
          <p:cNvSpPr>
            <a:spLocks noGrp="1" noChangeArrowheads="1"/>
          </p:cNvSpPr>
          <p:nvPr>
            <p:ph type="body" idx="1"/>
          </p:nvPr>
        </p:nvSpPr>
        <p:spPr/>
        <p:txBody>
          <a:bodyPr/>
          <a:lstStyle/>
          <a:p>
            <a:pPr eaLnBrk="1" hangingPunct="1">
              <a:defRPr/>
            </a:pPr>
            <a:r>
              <a:rPr lang="en-US" sz="2800" smtClean="0"/>
              <a:t>An organized revolutionary force which despised Roman rule and would use violent terrorism to overcome it</a:t>
            </a:r>
          </a:p>
          <a:p>
            <a:pPr eaLnBrk="1" hangingPunct="1">
              <a:defRPr/>
            </a:pPr>
            <a:r>
              <a:rPr lang="en-US" sz="2800" smtClean="0"/>
              <a:t>Much like the Taliban of today against the US</a:t>
            </a:r>
          </a:p>
          <a:p>
            <a:pPr eaLnBrk="1" hangingPunct="1">
              <a:defRPr/>
            </a:pPr>
            <a:r>
              <a:rPr lang="en-US" sz="2800" smtClean="0"/>
              <a:t>Led two revolts against the Romans the second of which ended in disaster and ended the Zealots forever.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eaLnBrk="1" hangingPunct="1">
              <a:defRPr/>
            </a:pPr>
            <a:endParaRPr lang="en-US" smtClean="0"/>
          </a:p>
        </p:txBody>
      </p:sp>
      <p:sp>
        <p:nvSpPr>
          <p:cNvPr id="134147" name="Rectangle 3"/>
          <p:cNvSpPr>
            <a:spLocks noGrp="1" noChangeArrowheads="1"/>
          </p:cNvSpPr>
          <p:nvPr>
            <p:ph type="body" idx="1"/>
          </p:nvPr>
        </p:nvSpPr>
        <p:spPr/>
        <p:txBody>
          <a:bodyPr/>
          <a:lstStyle/>
          <a:p>
            <a:pPr eaLnBrk="1" hangingPunct="1">
              <a:defRPr/>
            </a:pPr>
            <a:endParaRPr lang="en-US" smtClean="0"/>
          </a:p>
        </p:txBody>
      </p:sp>
      <p:pic>
        <p:nvPicPr>
          <p:cNvPr id="50180" name="Picture 5" descr="masada5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836613"/>
            <a:ext cx="6264275"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defRPr/>
            </a:pPr>
            <a:r>
              <a:rPr lang="en-US" smtClean="0"/>
              <a:t>Other People in the NT</a:t>
            </a:r>
          </a:p>
        </p:txBody>
      </p:sp>
      <p:sp>
        <p:nvSpPr>
          <p:cNvPr id="118787" name="Rectangle 3"/>
          <p:cNvSpPr>
            <a:spLocks noGrp="1" noChangeArrowheads="1"/>
          </p:cNvSpPr>
          <p:nvPr>
            <p:ph type="body" idx="1"/>
          </p:nvPr>
        </p:nvSpPr>
        <p:spPr/>
        <p:txBody>
          <a:bodyPr/>
          <a:lstStyle/>
          <a:p>
            <a:pPr eaLnBrk="1" hangingPunct="1">
              <a:lnSpc>
                <a:spcPct val="80000"/>
              </a:lnSpc>
              <a:defRPr/>
            </a:pPr>
            <a:r>
              <a:rPr lang="en-US" sz="2400" smtClean="0"/>
              <a:t>Tax Collectors</a:t>
            </a:r>
          </a:p>
          <a:p>
            <a:pPr lvl="1" eaLnBrk="1" hangingPunct="1">
              <a:lnSpc>
                <a:spcPct val="80000"/>
              </a:lnSpc>
              <a:defRPr/>
            </a:pPr>
            <a:r>
              <a:rPr lang="en-US" sz="2000" smtClean="0"/>
              <a:t>Jews who collected taxes for the Romans. Were perceived as cheaters and sinners by fellow Jews </a:t>
            </a:r>
          </a:p>
          <a:p>
            <a:pPr eaLnBrk="1" hangingPunct="1">
              <a:lnSpc>
                <a:spcPct val="80000"/>
              </a:lnSpc>
              <a:defRPr/>
            </a:pPr>
            <a:r>
              <a:rPr lang="en-US" sz="2400" smtClean="0"/>
              <a:t>Gentiles</a:t>
            </a:r>
          </a:p>
          <a:p>
            <a:pPr lvl="1" eaLnBrk="1" hangingPunct="1">
              <a:lnSpc>
                <a:spcPct val="80000"/>
              </a:lnSpc>
              <a:defRPr/>
            </a:pPr>
            <a:r>
              <a:rPr lang="en-US" sz="2000" smtClean="0"/>
              <a:t>Non-Jews. Pious Jews avoided contact with them</a:t>
            </a:r>
          </a:p>
          <a:p>
            <a:pPr lvl="1" eaLnBrk="1" hangingPunct="1">
              <a:lnSpc>
                <a:spcPct val="80000"/>
              </a:lnSpc>
              <a:defRPr/>
            </a:pPr>
            <a:r>
              <a:rPr lang="en-US" sz="2000" smtClean="0"/>
              <a:t>Many Gentiles became Christians </a:t>
            </a:r>
          </a:p>
          <a:p>
            <a:pPr lvl="1" eaLnBrk="1" hangingPunct="1">
              <a:lnSpc>
                <a:spcPct val="80000"/>
              </a:lnSpc>
              <a:defRPr/>
            </a:pPr>
            <a:r>
              <a:rPr lang="en-US" sz="2000" smtClean="0"/>
              <a:t>As a result Christianity split from Judaism and the Church lost much of its Jewish influence (diet, circumcision) </a:t>
            </a:r>
          </a:p>
          <a:p>
            <a:pPr eaLnBrk="1" hangingPunct="1">
              <a:lnSpc>
                <a:spcPct val="80000"/>
              </a:lnSpc>
              <a:defRPr/>
            </a:pPr>
            <a:r>
              <a:rPr lang="en-US" sz="2400" smtClean="0"/>
              <a:t>Women</a:t>
            </a:r>
          </a:p>
          <a:p>
            <a:pPr lvl="1" eaLnBrk="1" hangingPunct="1">
              <a:lnSpc>
                <a:spcPct val="80000"/>
              </a:lnSpc>
              <a:defRPr/>
            </a:pPr>
            <a:r>
              <a:rPr lang="en-US" sz="2000" smtClean="0"/>
              <a:t>Were considered inferior to men and as property</a:t>
            </a:r>
          </a:p>
          <a:p>
            <a:pPr lvl="1" eaLnBrk="1" hangingPunct="1">
              <a:lnSpc>
                <a:spcPct val="80000"/>
              </a:lnSpc>
              <a:defRPr/>
            </a:pPr>
            <a:r>
              <a:rPr lang="en-US" sz="2000" smtClean="0"/>
              <a:t>Had few political, religious, and marital rights</a:t>
            </a:r>
          </a:p>
          <a:p>
            <a:pPr lvl="1" eaLnBrk="1" hangingPunct="1">
              <a:lnSpc>
                <a:spcPct val="80000"/>
              </a:lnSpc>
              <a:defRPr/>
            </a:pPr>
            <a:r>
              <a:rPr lang="en-US" sz="2000" smtClean="0"/>
              <a:t>Main role was motherhood (childless women c/d)</a:t>
            </a:r>
          </a:p>
          <a:p>
            <a:pPr lvl="1" eaLnBrk="1" hangingPunct="1">
              <a:lnSpc>
                <a:spcPct val="80000"/>
              </a:lnSpc>
              <a:defRPr/>
            </a:pPr>
            <a:r>
              <a:rPr lang="en-US" sz="2000" smtClean="0"/>
              <a:t>Jesus elevated the role of women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eaLnBrk="1" hangingPunct="1">
              <a:defRPr/>
            </a:pPr>
            <a:r>
              <a:rPr lang="en-US" sz="4000" smtClean="0"/>
              <a:t>The Incarnation</a:t>
            </a:r>
            <a:br>
              <a:rPr lang="en-US" sz="4000" smtClean="0"/>
            </a:br>
            <a:r>
              <a:rPr lang="en-US" sz="4000" smtClean="0"/>
              <a:t>The Reason for The Season Baby!</a:t>
            </a:r>
          </a:p>
        </p:txBody>
      </p:sp>
      <p:sp>
        <p:nvSpPr>
          <p:cNvPr id="138243" name="Rectangle 3"/>
          <p:cNvSpPr>
            <a:spLocks noGrp="1" noChangeArrowheads="1"/>
          </p:cNvSpPr>
          <p:nvPr>
            <p:ph type="body" idx="1"/>
          </p:nvPr>
        </p:nvSpPr>
        <p:spPr/>
        <p:txBody>
          <a:bodyPr/>
          <a:lstStyle/>
          <a:p>
            <a:pPr eaLnBrk="1" hangingPunct="1">
              <a:defRPr/>
            </a:pPr>
            <a:r>
              <a:rPr lang="en-US" smtClean="0"/>
              <a:t>Literally means to “take on flesh”</a:t>
            </a:r>
          </a:p>
          <a:p>
            <a:pPr eaLnBrk="1" hangingPunct="1">
              <a:defRPr/>
            </a:pPr>
            <a:r>
              <a:rPr lang="en-US" smtClean="0"/>
              <a:t>The belief that God’s eternal Son took on human nature and became man in Jesus of Nazareth to save us from our sins</a:t>
            </a:r>
          </a:p>
          <a:p>
            <a:pPr eaLnBrk="1" hangingPunct="1">
              <a:defRPr/>
            </a:pPr>
            <a:r>
              <a:rPr lang="en-US" smtClean="0"/>
              <a:t>“God with skin on”</a:t>
            </a:r>
          </a:p>
          <a:p>
            <a:pPr eaLnBrk="1" hangingPunct="1">
              <a:defRPr/>
            </a:pPr>
            <a:r>
              <a:rPr lang="en-US" smtClean="0"/>
              <a:t>South American tribe story</a:t>
            </a:r>
          </a:p>
          <a:p>
            <a:pPr eaLnBrk="1" hangingPunct="1">
              <a:defRPr/>
            </a:pPr>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eaLnBrk="1" hangingPunct="1">
              <a:defRPr/>
            </a:pPr>
            <a:r>
              <a:rPr lang="en-US" sz="4000" smtClean="0"/>
              <a:t>The Incarnation: Why?</a:t>
            </a:r>
            <a:br>
              <a:rPr lang="en-US" sz="4000" smtClean="0"/>
            </a:br>
            <a:r>
              <a:rPr lang="en-US" sz="4000" smtClean="0"/>
              <a:t>Four Reasons:</a:t>
            </a:r>
          </a:p>
        </p:txBody>
      </p:sp>
      <p:sp>
        <p:nvSpPr>
          <p:cNvPr id="139267" name="Rectangle 3"/>
          <p:cNvSpPr>
            <a:spLocks noGrp="1" noChangeArrowheads="1"/>
          </p:cNvSpPr>
          <p:nvPr>
            <p:ph type="body" idx="1"/>
          </p:nvPr>
        </p:nvSpPr>
        <p:spPr/>
        <p:txBody>
          <a:bodyPr/>
          <a:lstStyle/>
          <a:p>
            <a:pPr marL="609600" indent="-609600" eaLnBrk="1" hangingPunct="1">
              <a:buFont typeface="Wingdings" pitchFamily="2" charset="2"/>
              <a:buAutoNum type="arabicPeriod"/>
              <a:defRPr/>
            </a:pPr>
            <a:r>
              <a:rPr lang="en-US" smtClean="0"/>
              <a:t>To save us from sin, death, and eternal separation from God</a:t>
            </a:r>
          </a:p>
          <a:p>
            <a:pPr marL="609600" indent="-609600" eaLnBrk="1" hangingPunct="1">
              <a:buFont typeface="Wingdings" pitchFamily="2" charset="2"/>
              <a:buAutoNum type="arabicPeriod"/>
              <a:defRPr/>
            </a:pPr>
            <a:r>
              <a:rPr lang="en-US" smtClean="0"/>
              <a:t>So that we could know God’s true nature and his love for us</a:t>
            </a:r>
          </a:p>
          <a:p>
            <a:pPr marL="609600" indent="-609600" eaLnBrk="1" hangingPunct="1">
              <a:buFont typeface="Wingdings" pitchFamily="2" charset="2"/>
              <a:buAutoNum type="arabicPeriod"/>
              <a:defRPr/>
            </a:pPr>
            <a:r>
              <a:rPr lang="en-US" smtClean="0"/>
              <a:t>To be our role model of how we should live. Ex. WWJD?</a:t>
            </a:r>
          </a:p>
          <a:p>
            <a:pPr marL="609600" indent="-609600" eaLnBrk="1" hangingPunct="1">
              <a:buFont typeface="Wingdings" pitchFamily="2" charset="2"/>
              <a:buAutoNum type="arabicPeriod"/>
              <a:defRPr/>
            </a:pPr>
            <a:r>
              <a:rPr lang="en-US" smtClean="0"/>
              <a:t>To make us sharers in God’s life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pPr eaLnBrk="1" hangingPunct="1">
              <a:defRPr/>
            </a:pPr>
            <a:r>
              <a:rPr lang="en-US" smtClean="0"/>
              <a:t>Apostles Creed</a:t>
            </a:r>
          </a:p>
        </p:txBody>
      </p:sp>
      <p:sp>
        <p:nvSpPr>
          <p:cNvPr id="140291" name="Rectangle 3"/>
          <p:cNvSpPr>
            <a:spLocks noGrp="1" noChangeArrowheads="1"/>
          </p:cNvSpPr>
          <p:nvPr>
            <p:ph type="body" idx="1"/>
          </p:nvPr>
        </p:nvSpPr>
        <p:spPr/>
        <p:txBody>
          <a:bodyPr/>
          <a:lstStyle/>
          <a:p>
            <a:pPr eaLnBrk="1" hangingPunct="1">
              <a:defRPr/>
            </a:pPr>
            <a:r>
              <a:rPr lang="en-US" smtClean="0"/>
              <a:t>I believe in </a:t>
            </a:r>
            <a:r>
              <a:rPr lang="en-US" b="1" smtClean="0"/>
              <a:t>Jesus Christ</a:t>
            </a:r>
            <a:r>
              <a:rPr lang="en-US" smtClean="0"/>
              <a:t>, his </a:t>
            </a:r>
            <a:r>
              <a:rPr lang="en-US" b="1" smtClean="0"/>
              <a:t>only Son</a:t>
            </a:r>
            <a:r>
              <a:rPr lang="en-US" smtClean="0"/>
              <a:t>, our </a:t>
            </a:r>
            <a:r>
              <a:rPr lang="en-US" b="1" smtClean="0"/>
              <a:t>Lord</a:t>
            </a:r>
            <a:r>
              <a:rPr lang="en-US" smtClean="0"/>
              <a:t>, who was conceived by the power of the </a:t>
            </a:r>
            <a:r>
              <a:rPr lang="en-US" b="1" smtClean="0"/>
              <a:t>Holy Spirit</a:t>
            </a:r>
            <a:r>
              <a:rPr lang="en-US" smtClean="0"/>
              <a:t> and born of the </a:t>
            </a:r>
            <a:r>
              <a:rPr lang="en-US" b="1" smtClean="0"/>
              <a:t>Virgin Mary</a:t>
            </a:r>
            <a:r>
              <a:rPr lang="en-US"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eaLnBrk="1" hangingPunct="1">
              <a:defRPr/>
            </a:pPr>
            <a:r>
              <a:rPr lang="en-US" smtClean="0"/>
              <a:t>Jesus: the Name</a:t>
            </a:r>
          </a:p>
        </p:txBody>
      </p:sp>
      <p:sp>
        <p:nvSpPr>
          <p:cNvPr id="141315" name="Rectangle 3"/>
          <p:cNvSpPr>
            <a:spLocks noGrp="1" noChangeArrowheads="1"/>
          </p:cNvSpPr>
          <p:nvPr>
            <p:ph type="body" idx="1"/>
          </p:nvPr>
        </p:nvSpPr>
        <p:spPr/>
        <p:txBody>
          <a:bodyPr/>
          <a:lstStyle/>
          <a:p>
            <a:pPr eaLnBrk="1" hangingPunct="1">
              <a:lnSpc>
                <a:spcPct val="90000"/>
              </a:lnSpc>
              <a:defRPr/>
            </a:pPr>
            <a:r>
              <a:rPr lang="en-US" sz="2800" smtClean="0"/>
              <a:t>From the Hebrew word Yehoshua or Joshua</a:t>
            </a:r>
          </a:p>
          <a:p>
            <a:pPr eaLnBrk="1" hangingPunct="1">
              <a:lnSpc>
                <a:spcPct val="90000"/>
              </a:lnSpc>
              <a:defRPr/>
            </a:pPr>
            <a:r>
              <a:rPr lang="en-US" sz="2800" smtClean="0"/>
              <a:t>It means God saves or saviour</a:t>
            </a:r>
          </a:p>
          <a:p>
            <a:pPr eaLnBrk="1" hangingPunct="1">
              <a:lnSpc>
                <a:spcPct val="90000"/>
              </a:lnSpc>
              <a:defRPr/>
            </a:pPr>
            <a:r>
              <a:rPr lang="en-US" sz="2800" smtClean="0"/>
              <a:t>A common name</a:t>
            </a:r>
          </a:p>
          <a:p>
            <a:pPr eaLnBrk="1" hangingPunct="1">
              <a:lnSpc>
                <a:spcPct val="90000"/>
              </a:lnSpc>
              <a:defRPr/>
            </a:pPr>
            <a:r>
              <a:rPr lang="en-US" sz="2800" smtClean="0"/>
              <a:t>This name was given Mary by the angel Gabriel</a:t>
            </a:r>
          </a:p>
          <a:p>
            <a:pPr eaLnBrk="1" hangingPunct="1">
              <a:lnSpc>
                <a:spcPct val="90000"/>
              </a:lnSpc>
              <a:defRPr/>
            </a:pPr>
            <a:r>
              <a:rPr lang="en-US" sz="2800" smtClean="0"/>
              <a:t>From conception God had destined that Jesus would save the world from sin and death</a:t>
            </a:r>
          </a:p>
          <a:p>
            <a:pPr eaLnBrk="1" hangingPunct="1">
              <a:lnSpc>
                <a:spcPct val="90000"/>
              </a:lnSpc>
              <a:defRPr/>
            </a:pPr>
            <a:r>
              <a:rPr lang="en-US" sz="2800" smtClean="0"/>
              <a:t>What does your name mean?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4"/>
          <p:cNvSpPr>
            <a:spLocks noGrp="1" noChangeArrowheads="1"/>
          </p:cNvSpPr>
          <p:nvPr>
            <p:ph type="title"/>
          </p:nvPr>
        </p:nvSpPr>
        <p:spPr/>
        <p:txBody>
          <a:bodyPr/>
          <a:lstStyle/>
          <a:p>
            <a:pPr eaLnBrk="1" hangingPunct="1">
              <a:defRPr/>
            </a:pPr>
            <a:r>
              <a:rPr lang="en-US" smtClean="0"/>
              <a:t>Saviour</a:t>
            </a:r>
          </a:p>
        </p:txBody>
      </p:sp>
      <p:pic>
        <p:nvPicPr>
          <p:cNvPr id="11267" name="Picture 6" descr="matrix-1280">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4075" y="2060575"/>
            <a:ext cx="4608513"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Cliff</Template>
  <TotalTime>6186</TotalTime>
  <Words>1964</Words>
  <Application>Microsoft Office PowerPoint</Application>
  <PresentationFormat>On-screen Show (4:3)</PresentationFormat>
  <Paragraphs>196</Paragraphs>
  <Slides>48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Verdana</vt:lpstr>
      <vt:lpstr>Arial</vt:lpstr>
      <vt:lpstr>Wingdings</vt:lpstr>
      <vt:lpstr>Calibri</vt:lpstr>
      <vt:lpstr>Times New Roman</vt:lpstr>
      <vt:lpstr>Symbol</vt:lpstr>
      <vt:lpstr>Cliff</vt:lpstr>
      <vt:lpstr>Jesus Of Nazareth</vt:lpstr>
      <vt:lpstr>INRI Iesus Nazarenus Rex Judeorum Jesus of Nazareth King of the Jews</vt:lpstr>
      <vt:lpstr>Chi-Ro Greek for Christos</vt:lpstr>
      <vt:lpstr>The Incarnation</vt:lpstr>
      <vt:lpstr>The Incarnation The Reason for The Season Baby!</vt:lpstr>
      <vt:lpstr>The Incarnation: Why? Four Reasons:</vt:lpstr>
      <vt:lpstr>Apostles Creed</vt:lpstr>
      <vt:lpstr>Jesus: the Name</vt:lpstr>
      <vt:lpstr>Saviour</vt:lpstr>
      <vt:lpstr>The Christ: Messiah</vt:lpstr>
      <vt:lpstr>What kind of Messiah was expected?</vt:lpstr>
      <vt:lpstr>The Messiah</vt:lpstr>
      <vt:lpstr>Suffering Servant</vt:lpstr>
      <vt:lpstr>The Son of Man</vt:lpstr>
      <vt:lpstr>The Return of the King</vt:lpstr>
      <vt:lpstr>Son of God</vt:lpstr>
      <vt:lpstr>God’s DNA</vt:lpstr>
      <vt:lpstr>Lord</vt:lpstr>
      <vt:lpstr>Guru or Master</vt:lpstr>
      <vt:lpstr>Jesus a Guru/Sensai?</vt:lpstr>
      <vt:lpstr>Did He Really Exist?</vt:lpstr>
      <vt:lpstr>The New Testament</vt:lpstr>
      <vt:lpstr>The Formation of the Gospels</vt:lpstr>
      <vt:lpstr>What do they tell us?</vt:lpstr>
      <vt:lpstr>Jesus’ Early Life</vt:lpstr>
      <vt:lpstr>Question:</vt:lpstr>
      <vt:lpstr>Apostles Creed</vt:lpstr>
      <vt:lpstr>Jesus’ Public Life</vt:lpstr>
      <vt:lpstr>Jesus’ Public Life: Baptism</vt:lpstr>
      <vt:lpstr>Jesus’ Public Life: The Kingdom of God</vt:lpstr>
      <vt:lpstr>Kingdom of God like syrup?!</vt:lpstr>
      <vt:lpstr>The First Followers of Jesus</vt:lpstr>
      <vt:lpstr>Jesus’ Public Life: Death</vt:lpstr>
      <vt:lpstr>PowerPoint Presentation</vt:lpstr>
      <vt:lpstr>Resurrection</vt:lpstr>
      <vt:lpstr>Reflection…</vt:lpstr>
      <vt:lpstr>Reflection…</vt:lpstr>
      <vt:lpstr>Reflection…</vt:lpstr>
      <vt:lpstr>Jesus’ Public Life: Resurrection</vt:lpstr>
      <vt:lpstr>Why is it Important?</vt:lpstr>
      <vt:lpstr>Religious Groups in Jesus’ Time</vt:lpstr>
      <vt:lpstr>Sadducees</vt:lpstr>
      <vt:lpstr>Pharisees</vt:lpstr>
      <vt:lpstr>Essenes</vt:lpstr>
      <vt:lpstr>Caves at Qumran</vt:lpstr>
      <vt:lpstr>Zealots</vt:lpstr>
      <vt:lpstr>PowerPoint Presentation</vt:lpstr>
      <vt:lpstr>Other People in the NT</vt:lpstr>
    </vt:vector>
  </TitlesOfParts>
  <Company>AMCND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Of Nazareth</dc:title>
  <dc:creator>jcampbell</dc:creator>
  <cp:lastModifiedBy>Teacher E-Solutions</cp:lastModifiedBy>
  <cp:revision>22</cp:revision>
  <cp:lastPrinted>1601-01-01T00:00:00Z</cp:lastPrinted>
  <dcterms:created xsi:type="dcterms:W3CDTF">2007-11-20T15:10:06Z</dcterms:created>
  <dcterms:modified xsi:type="dcterms:W3CDTF">2019-01-15T07:27:44Z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9</vt:i4>
  </property>
</Properties>
</file>