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sldIdLst>
    <p:sldId id="256" r:id="rId2"/>
    <p:sldId id="269" r:id="rId3"/>
    <p:sldId id="264" r:id="rId4"/>
    <p:sldId id="271" r:id="rId5"/>
    <p:sldId id="272" r:id="rId6"/>
    <p:sldId id="273" r:id="rId7"/>
    <p:sldId id="274" r:id="rId8"/>
    <p:sldId id="275" r:id="rId9"/>
    <p:sldId id="276" r:id="rId10"/>
    <p:sldId id="257" r:id="rId11"/>
    <p:sldId id="265" r:id="rId12"/>
    <p:sldId id="266" r:id="rId13"/>
    <p:sldId id="279" r:id="rId14"/>
    <p:sldId id="280" r:id="rId15"/>
    <p:sldId id="281" r:id="rId16"/>
    <p:sldId id="277" r:id="rId17"/>
    <p:sldId id="288" r:id="rId18"/>
    <p:sldId id="278" r:id="rId19"/>
    <p:sldId id="298" r:id="rId20"/>
    <p:sldId id="299" r:id="rId21"/>
    <p:sldId id="282" r:id="rId22"/>
    <p:sldId id="283" r:id="rId23"/>
    <p:sldId id="284" r:id="rId24"/>
    <p:sldId id="285" r:id="rId25"/>
    <p:sldId id="286" r:id="rId26"/>
    <p:sldId id="287" r:id="rId27"/>
    <p:sldId id="291" r:id="rId28"/>
    <p:sldId id="290" r:id="rId29"/>
    <p:sldId id="289" r:id="rId30"/>
    <p:sldId id="292" r:id="rId31"/>
    <p:sldId id="293" r:id="rId32"/>
    <p:sldId id="268" r:id="rId33"/>
    <p:sldId id="294" r:id="rId34"/>
    <p:sldId id="295" r:id="rId35"/>
    <p:sldId id="300" r:id="rId36"/>
    <p:sldId id="301" r:id="rId37"/>
    <p:sldId id="302" r:id="rId38"/>
    <p:sldId id="303" r:id="rId39"/>
    <p:sldId id="296" r:id="rId40"/>
    <p:sldId id="297" r:id="rId41"/>
    <p:sldId id="258" r:id="rId42"/>
    <p:sldId id="259" r:id="rId43"/>
    <p:sldId id="260" r:id="rId44"/>
    <p:sldId id="261" r:id="rId45"/>
    <p:sldId id="267" r:id="rId46"/>
    <p:sldId id="262" r:id="rId47"/>
    <p:sldId id="270" r:id="rId48"/>
    <p:sldId id="263" r:id="rId4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60" autoAdjust="0"/>
  </p:normalViewPr>
  <p:slideViewPr>
    <p:cSldViewPr>
      <p:cViewPr>
        <p:scale>
          <a:sx n="77" d="100"/>
          <a:sy n="77" d="100"/>
        </p:scale>
        <p:origin x="-58" y="-4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4716463" y="5345113"/>
            <a:ext cx="4427537" cy="1512887"/>
            <a:chOff x="2971" y="3367"/>
            <a:chExt cx="2789" cy="953"/>
          </a:xfrm>
        </p:grpSpPr>
        <p:sp>
          <p:nvSpPr>
            <p:cNvPr id="5" name="Freeform 3"/>
            <p:cNvSpPr>
              <a:spLocks/>
            </p:cNvSpPr>
            <p:nvPr/>
          </p:nvSpPr>
          <p:spPr bwMode="ltGray">
            <a:xfrm>
              <a:off x="2971" y="3367"/>
              <a:ext cx="2789" cy="953"/>
            </a:xfrm>
            <a:custGeom>
              <a:avLst/>
              <a:gdLst>
                <a:gd name="T0" fmla="*/ 2777 w 2780"/>
                <a:gd name="T1" fmla="*/ 18 h 953"/>
                <a:gd name="T2" fmla="*/ 2687 w 2780"/>
                <a:gd name="T3" fmla="*/ 24 h 953"/>
                <a:gd name="T4" fmla="*/ 2621 w 2780"/>
                <a:gd name="T5" fmla="*/ 102 h 953"/>
                <a:gd name="T6" fmla="*/ 2519 w 2780"/>
                <a:gd name="T7" fmla="*/ 156 h 953"/>
                <a:gd name="T8" fmla="*/ 2513 w 2780"/>
                <a:gd name="T9" fmla="*/ 222 h 953"/>
                <a:gd name="T10" fmla="*/ 2495 w 2780"/>
                <a:gd name="T11" fmla="*/ 246 h 953"/>
                <a:gd name="T12" fmla="*/ 2477 w 2780"/>
                <a:gd name="T13" fmla="*/ 252 h 953"/>
                <a:gd name="T14" fmla="*/ 2405 w 2780"/>
                <a:gd name="T15" fmla="*/ 210 h 953"/>
                <a:gd name="T16" fmla="*/ 2267 w 2780"/>
                <a:gd name="T17" fmla="*/ 192 h 953"/>
                <a:gd name="T18" fmla="*/ 2243 w 2780"/>
                <a:gd name="T19" fmla="*/ 186 h 953"/>
                <a:gd name="T20" fmla="*/ 2225 w 2780"/>
                <a:gd name="T21" fmla="*/ 192 h 953"/>
                <a:gd name="T22" fmla="*/ 2153 w 2780"/>
                <a:gd name="T23" fmla="*/ 228 h 953"/>
                <a:gd name="T24" fmla="*/ 2117 w 2780"/>
                <a:gd name="T25" fmla="*/ 240 h 953"/>
                <a:gd name="T26" fmla="*/ 2093 w 2780"/>
                <a:gd name="T27" fmla="*/ 246 h 953"/>
                <a:gd name="T28" fmla="*/ 2081 w 2780"/>
                <a:gd name="T29" fmla="*/ 258 h 953"/>
                <a:gd name="T30" fmla="*/ 2081 w 2780"/>
                <a:gd name="T31" fmla="*/ 276 h 953"/>
                <a:gd name="T32" fmla="*/ 2058 w 2780"/>
                <a:gd name="T33" fmla="*/ 300 h 953"/>
                <a:gd name="T34" fmla="*/ 2040 w 2780"/>
                <a:gd name="T35" fmla="*/ 312 h 953"/>
                <a:gd name="T36" fmla="*/ 2028 w 2780"/>
                <a:gd name="T37" fmla="*/ 324 h 953"/>
                <a:gd name="T38" fmla="*/ 2016 w 2780"/>
                <a:gd name="T39" fmla="*/ 336 h 953"/>
                <a:gd name="T40" fmla="*/ 1985 w 2780"/>
                <a:gd name="T41" fmla="*/ 342 h 953"/>
                <a:gd name="T42" fmla="*/ 1919 w 2780"/>
                <a:gd name="T43" fmla="*/ 336 h 953"/>
                <a:gd name="T44" fmla="*/ 1883 w 2780"/>
                <a:gd name="T45" fmla="*/ 330 h 953"/>
                <a:gd name="T46" fmla="*/ 1871 w 2780"/>
                <a:gd name="T47" fmla="*/ 342 h 953"/>
                <a:gd name="T48" fmla="*/ 1859 w 2780"/>
                <a:gd name="T49" fmla="*/ 354 h 953"/>
                <a:gd name="T50" fmla="*/ 1829 w 2780"/>
                <a:gd name="T51" fmla="*/ 360 h 953"/>
                <a:gd name="T52" fmla="*/ 1770 w 2780"/>
                <a:gd name="T53" fmla="*/ 342 h 953"/>
                <a:gd name="T54" fmla="*/ 1746 w 2780"/>
                <a:gd name="T55" fmla="*/ 342 h 953"/>
                <a:gd name="T56" fmla="*/ 1722 w 2780"/>
                <a:gd name="T57" fmla="*/ 354 h 953"/>
                <a:gd name="T58" fmla="*/ 1661 w 2780"/>
                <a:gd name="T59" fmla="*/ 425 h 953"/>
                <a:gd name="T60" fmla="*/ 1619 w 2780"/>
                <a:gd name="T61" fmla="*/ 569 h 953"/>
                <a:gd name="T62" fmla="*/ 1619 w 2780"/>
                <a:gd name="T63" fmla="*/ 593 h 953"/>
                <a:gd name="T64" fmla="*/ 1625 w 2780"/>
                <a:gd name="T65" fmla="*/ 641 h 953"/>
                <a:gd name="T66" fmla="*/ 1643 w 2780"/>
                <a:gd name="T67" fmla="*/ 659 h 953"/>
                <a:gd name="T68" fmla="*/ 1637 w 2780"/>
                <a:gd name="T69" fmla="*/ 671 h 953"/>
                <a:gd name="T70" fmla="*/ 1625 w 2780"/>
                <a:gd name="T71" fmla="*/ 683 h 953"/>
                <a:gd name="T72" fmla="*/ 1547 w 2780"/>
                <a:gd name="T73" fmla="*/ 689 h 953"/>
                <a:gd name="T74" fmla="*/ 1470 w 2780"/>
                <a:gd name="T75" fmla="*/ 629 h 953"/>
                <a:gd name="T76" fmla="*/ 1337 w 2780"/>
                <a:gd name="T77" fmla="*/ 587 h 953"/>
                <a:gd name="T78" fmla="*/ 1188 w 2780"/>
                <a:gd name="T79" fmla="*/ 671 h 953"/>
                <a:gd name="T80" fmla="*/ 1019 w 2780"/>
                <a:gd name="T81" fmla="*/ 731 h 953"/>
                <a:gd name="T82" fmla="*/ 816 w 2780"/>
                <a:gd name="T83" fmla="*/ 743 h 953"/>
                <a:gd name="T84" fmla="*/ 630 w 2780"/>
                <a:gd name="T85" fmla="*/ 701 h 953"/>
                <a:gd name="T86" fmla="*/ 570 w 2780"/>
                <a:gd name="T87" fmla="*/ 695 h 953"/>
                <a:gd name="T88" fmla="*/ 558 w 2780"/>
                <a:gd name="T89" fmla="*/ 701 h 953"/>
                <a:gd name="T90" fmla="*/ 522 w 2780"/>
                <a:gd name="T91" fmla="*/ 731 h 953"/>
                <a:gd name="T92" fmla="*/ 437 w 2780"/>
                <a:gd name="T93" fmla="*/ 809 h 953"/>
                <a:gd name="T94" fmla="*/ 407 w 2780"/>
                <a:gd name="T95" fmla="*/ 821 h 953"/>
                <a:gd name="T96" fmla="*/ 383 w 2780"/>
                <a:gd name="T97" fmla="*/ 821 h 953"/>
                <a:gd name="T98" fmla="*/ 336 w 2780"/>
                <a:gd name="T99" fmla="*/ 827 h 953"/>
                <a:gd name="T100" fmla="*/ 210 w 2780"/>
                <a:gd name="T101" fmla="*/ 851 h 953"/>
                <a:gd name="T102" fmla="*/ 174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789 w 2780"/>
                <a:gd name="T115" fmla="*/ 24 h 95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48" y="186"/>
                  </a:lnTo>
                  <a:lnTo>
                    <a:pt x="2242" y="186"/>
                  </a:lnTo>
                  <a:lnTo>
                    <a:pt x="2236" y="186"/>
                  </a:lnTo>
                  <a:lnTo>
                    <a:pt x="2230" y="186"/>
                  </a:lnTo>
                  <a:lnTo>
                    <a:pt x="2224" y="192"/>
                  </a:lnTo>
                  <a:lnTo>
                    <a:pt x="2218" y="192"/>
                  </a:lnTo>
                  <a:lnTo>
                    <a:pt x="2212" y="198"/>
                  </a:lnTo>
                  <a:lnTo>
                    <a:pt x="2194" y="204"/>
                  </a:lnTo>
                  <a:lnTo>
                    <a:pt x="2170" y="210"/>
                  </a:lnTo>
                  <a:lnTo>
                    <a:pt x="2146" y="228"/>
                  </a:lnTo>
                  <a:lnTo>
                    <a:pt x="2122" y="240"/>
                  </a:lnTo>
                  <a:lnTo>
                    <a:pt x="2116" y="240"/>
                  </a:lnTo>
                  <a:lnTo>
                    <a:pt x="2110" y="240"/>
                  </a:lnTo>
                  <a:lnTo>
                    <a:pt x="2104" y="240"/>
                  </a:lnTo>
                  <a:lnTo>
                    <a:pt x="2098" y="246"/>
                  </a:lnTo>
                  <a:lnTo>
                    <a:pt x="2092" y="246"/>
                  </a:lnTo>
                  <a:lnTo>
                    <a:pt x="2086" y="246"/>
                  </a:lnTo>
                  <a:lnTo>
                    <a:pt x="2080" y="252"/>
                  </a:lnTo>
                  <a:lnTo>
                    <a:pt x="2080" y="258"/>
                  </a:lnTo>
                  <a:lnTo>
                    <a:pt x="2074" y="258"/>
                  </a:lnTo>
                  <a:lnTo>
                    <a:pt x="2074" y="264"/>
                  </a:lnTo>
                  <a:lnTo>
                    <a:pt x="2074" y="270"/>
                  </a:lnTo>
                  <a:lnTo>
                    <a:pt x="2074" y="276"/>
                  </a:lnTo>
                  <a:lnTo>
                    <a:pt x="2069" y="288"/>
                  </a:lnTo>
                  <a:lnTo>
                    <a:pt x="2057" y="300"/>
                  </a:lnTo>
                  <a:lnTo>
                    <a:pt x="2051" y="300"/>
                  </a:lnTo>
                  <a:lnTo>
                    <a:pt x="2045" y="300"/>
                  </a:lnTo>
                  <a:lnTo>
                    <a:pt x="2039" y="306"/>
                  </a:lnTo>
                  <a:lnTo>
                    <a:pt x="2033" y="306"/>
                  </a:lnTo>
                  <a:lnTo>
                    <a:pt x="2033" y="312"/>
                  </a:lnTo>
                  <a:lnTo>
                    <a:pt x="2027" y="312"/>
                  </a:lnTo>
                  <a:lnTo>
                    <a:pt x="2027" y="318"/>
                  </a:lnTo>
                  <a:lnTo>
                    <a:pt x="2021" y="324"/>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1" y="336"/>
                  </a:lnTo>
                  <a:lnTo>
                    <a:pt x="1865" y="342"/>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71"/>
                  </a:lnTo>
                  <a:lnTo>
                    <a:pt x="1632" y="671"/>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2"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path>
              </a:pathLst>
            </a:custGeom>
            <a:gradFill rotWithShape="0">
              <a:gsLst>
                <a:gs pos="0">
                  <a:schemeClr val="bg1"/>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6" name="Freeform 4"/>
            <p:cNvSpPr>
              <a:spLocks/>
            </p:cNvSpPr>
            <p:nvPr/>
          </p:nvSpPr>
          <p:spPr bwMode="ltGray">
            <a:xfrm>
              <a:off x="4602" y="4014"/>
              <a:ext cx="12" cy="18"/>
            </a:xfrm>
            <a:custGeom>
              <a:avLst/>
              <a:gdLst>
                <a:gd name="T0" fmla="*/ 12 w 12"/>
                <a:gd name="T1" fmla="*/ 18 h 18"/>
                <a:gd name="T2" fmla="*/ 12 w 12"/>
                <a:gd name="T3" fmla="*/ 12 h 18"/>
                <a:gd name="T4" fmla="*/ 6 w 12"/>
                <a:gd name="T5" fmla="*/ 6 h 18"/>
                <a:gd name="T6" fmla="*/ 6 w 12"/>
                <a:gd name="T7" fmla="*/ 6 h 18"/>
                <a:gd name="T8" fmla="*/ 0 w 12"/>
                <a:gd name="T9" fmla="*/ 0 h 18"/>
                <a:gd name="T10" fmla="*/ 12 w 12"/>
                <a:gd name="T11" fmla="*/ 18 h 18"/>
                <a:gd name="T12" fmla="*/ 12 w 12"/>
                <a:gd name="T13" fmla="*/ 18 h 18"/>
                <a:gd name="T14" fmla="*/ 12 w 12"/>
                <a:gd name="T15" fmla="*/ 18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7" name="Freeform 5"/>
            <p:cNvSpPr>
              <a:spLocks/>
            </p:cNvSpPr>
            <p:nvPr/>
          </p:nvSpPr>
          <p:spPr bwMode="ltGray">
            <a:xfrm>
              <a:off x="4596" y="3996"/>
              <a:ext cx="6" cy="18"/>
            </a:xfrm>
            <a:custGeom>
              <a:avLst/>
              <a:gdLst>
                <a:gd name="T0" fmla="*/ 0 w 6"/>
                <a:gd name="T1" fmla="*/ 12 h 18"/>
                <a:gd name="T2" fmla="*/ 6 w 6"/>
                <a:gd name="T3" fmla="*/ 18 h 18"/>
                <a:gd name="T4" fmla="*/ 0 w 6"/>
                <a:gd name="T5" fmla="*/ 0 h 18"/>
                <a:gd name="T6" fmla="*/ 0 w 6"/>
                <a:gd name="T7" fmla="*/ 12 h 18"/>
                <a:gd name="T8" fmla="*/ 0 w 6"/>
                <a:gd name="T9" fmla="*/ 12 h 18"/>
                <a:gd name="T10" fmla="*/ 0 w 6"/>
                <a:gd name="T11" fmla="*/ 12 h 18"/>
              </a:gdLst>
              <a:ahLst/>
              <a:cxnLst>
                <a:cxn ang="0">
                  <a:pos x="T0" y="T1"/>
                </a:cxn>
                <a:cxn ang="0">
                  <a:pos x="T2" y="T3"/>
                </a:cxn>
                <a:cxn ang="0">
                  <a:pos x="T4" y="T5"/>
                </a:cxn>
                <a:cxn ang="0">
                  <a:pos x="T6" y="T7"/>
                </a:cxn>
                <a:cxn ang="0">
                  <a:pos x="T8" y="T9"/>
                </a:cxn>
                <a:cxn ang="0">
                  <a:pos x="T10" y="T11"/>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8" name="Freeform 6"/>
            <p:cNvSpPr>
              <a:spLocks/>
            </p:cNvSpPr>
            <p:nvPr/>
          </p:nvSpPr>
          <p:spPr bwMode="ltGray">
            <a:xfrm>
              <a:off x="5180" y="3577"/>
              <a:ext cx="304" cy="741"/>
            </a:xfrm>
            <a:custGeom>
              <a:avLst/>
              <a:gdLst>
                <a:gd name="T0" fmla="*/ 280 w 304"/>
                <a:gd name="T1" fmla="*/ 42 h 741"/>
                <a:gd name="T2" fmla="*/ 274 w 304"/>
                <a:gd name="T3" fmla="*/ 42 h 741"/>
                <a:gd name="T4" fmla="*/ 268 w 304"/>
                <a:gd name="T5" fmla="*/ 42 h 741"/>
                <a:gd name="T6" fmla="*/ 256 w 304"/>
                <a:gd name="T7" fmla="*/ 42 h 741"/>
                <a:gd name="T8" fmla="*/ 238 w 304"/>
                <a:gd name="T9" fmla="*/ 48 h 741"/>
                <a:gd name="T10" fmla="*/ 214 w 304"/>
                <a:gd name="T11" fmla="*/ 12 h 741"/>
                <a:gd name="T12" fmla="*/ 196 w 304"/>
                <a:gd name="T13" fmla="*/ 0 h 741"/>
                <a:gd name="T14" fmla="*/ 196 w 304"/>
                <a:gd name="T15" fmla="*/ 0 h 741"/>
                <a:gd name="T16" fmla="*/ 164 w 304"/>
                <a:gd name="T17" fmla="*/ 167 h 741"/>
                <a:gd name="T18" fmla="*/ 144 w 304"/>
                <a:gd name="T19" fmla="*/ 217 h 741"/>
                <a:gd name="T20" fmla="*/ 110 w 304"/>
                <a:gd name="T21" fmla="*/ 281 h 741"/>
                <a:gd name="T22" fmla="*/ 96 w 304"/>
                <a:gd name="T23" fmla="*/ 327 h 741"/>
                <a:gd name="T24" fmla="*/ 124 w 304"/>
                <a:gd name="T25" fmla="*/ 405 h 741"/>
                <a:gd name="T26" fmla="*/ 100 w 304"/>
                <a:gd name="T27" fmla="*/ 463 h 741"/>
                <a:gd name="T28" fmla="*/ 68 w 304"/>
                <a:gd name="T29" fmla="*/ 503 h 741"/>
                <a:gd name="T30" fmla="*/ 30 w 304"/>
                <a:gd name="T31" fmla="*/ 539 h 741"/>
                <a:gd name="T32" fmla="*/ 24 w 304"/>
                <a:gd name="T33" fmla="*/ 613 h 741"/>
                <a:gd name="T34" fmla="*/ 0 w 304"/>
                <a:gd name="T35" fmla="*/ 741 h 741"/>
                <a:gd name="T36" fmla="*/ 202 w 304"/>
                <a:gd name="T37" fmla="*/ 741 h 741"/>
                <a:gd name="T38" fmla="*/ 180 w 304"/>
                <a:gd name="T39" fmla="*/ 639 h 741"/>
                <a:gd name="T40" fmla="*/ 192 w 304"/>
                <a:gd name="T41" fmla="*/ 589 h 741"/>
                <a:gd name="T42" fmla="*/ 178 w 304"/>
                <a:gd name="T43" fmla="*/ 539 h 741"/>
                <a:gd name="T44" fmla="*/ 190 w 304"/>
                <a:gd name="T45" fmla="*/ 499 h 741"/>
                <a:gd name="T46" fmla="*/ 184 w 304"/>
                <a:gd name="T47" fmla="*/ 465 h 741"/>
                <a:gd name="T48" fmla="*/ 192 w 304"/>
                <a:gd name="T49" fmla="*/ 391 h 741"/>
                <a:gd name="T50" fmla="*/ 216 w 304"/>
                <a:gd name="T51" fmla="*/ 313 h 741"/>
                <a:gd name="T52" fmla="*/ 238 w 304"/>
                <a:gd name="T53" fmla="*/ 249 h 741"/>
                <a:gd name="T54" fmla="*/ 268 w 304"/>
                <a:gd name="T55" fmla="*/ 185 h 741"/>
                <a:gd name="T56" fmla="*/ 284 w 304"/>
                <a:gd name="T57" fmla="*/ 159 h 741"/>
                <a:gd name="T58" fmla="*/ 304 w 304"/>
                <a:gd name="T59" fmla="*/ 12 h 741"/>
                <a:gd name="T60" fmla="*/ 298 w 304"/>
                <a:gd name="T61" fmla="*/ 24 h 741"/>
                <a:gd name="T62" fmla="*/ 292 w 304"/>
                <a:gd name="T63" fmla="*/ 30 h 741"/>
                <a:gd name="T64" fmla="*/ 292 w 304"/>
                <a:gd name="T65" fmla="*/ 36 h 741"/>
                <a:gd name="T66" fmla="*/ 286 w 304"/>
                <a:gd name="T67" fmla="*/ 36 h 741"/>
                <a:gd name="T68" fmla="*/ 286 w 304"/>
                <a:gd name="T69" fmla="*/ 42 h 741"/>
                <a:gd name="T70" fmla="*/ 280 w 304"/>
                <a:gd name="T71" fmla="*/ 42 h 741"/>
                <a:gd name="T72" fmla="*/ 280 w 304"/>
                <a:gd name="T73" fmla="*/ 42 h 741"/>
                <a:gd name="T74" fmla="*/ 280 w 304"/>
                <a:gd name="T75" fmla="*/ 42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9" name="Freeform 7"/>
            <p:cNvSpPr>
              <a:spLocks/>
            </p:cNvSpPr>
            <p:nvPr/>
          </p:nvSpPr>
          <p:spPr bwMode="ltGray">
            <a:xfrm>
              <a:off x="4918" y="3553"/>
              <a:ext cx="314" cy="767"/>
            </a:xfrm>
            <a:custGeom>
              <a:avLst/>
              <a:gdLst>
                <a:gd name="T0" fmla="*/ 284 w 314"/>
                <a:gd name="T1" fmla="*/ 6 h 767"/>
                <a:gd name="T2" fmla="*/ 278 w 314"/>
                <a:gd name="T3" fmla="*/ 6 h 767"/>
                <a:gd name="T4" fmla="*/ 272 w 314"/>
                <a:gd name="T5" fmla="*/ 12 h 767"/>
                <a:gd name="T6" fmla="*/ 254 w 314"/>
                <a:gd name="T7" fmla="*/ 18 h 767"/>
                <a:gd name="T8" fmla="*/ 230 w 314"/>
                <a:gd name="T9" fmla="*/ 24 h 767"/>
                <a:gd name="T10" fmla="*/ 206 w 314"/>
                <a:gd name="T11" fmla="*/ 42 h 767"/>
                <a:gd name="T12" fmla="*/ 188 w 314"/>
                <a:gd name="T13" fmla="*/ 48 h 767"/>
                <a:gd name="T14" fmla="*/ 176 w 314"/>
                <a:gd name="T15" fmla="*/ 54 h 767"/>
                <a:gd name="T16" fmla="*/ 170 w 314"/>
                <a:gd name="T17" fmla="*/ 54 h 767"/>
                <a:gd name="T18" fmla="*/ 150 w 314"/>
                <a:gd name="T19" fmla="*/ 169 h 767"/>
                <a:gd name="T20" fmla="*/ 110 w 314"/>
                <a:gd name="T21" fmla="*/ 225 h 767"/>
                <a:gd name="T22" fmla="*/ 54 w 314"/>
                <a:gd name="T23" fmla="*/ 383 h 767"/>
                <a:gd name="T24" fmla="*/ 82 w 314"/>
                <a:gd name="T25" fmla="*/ 555 h 767"/>
                <a:gd name="T26" fmla="*/ 40 w 314"/>
                <a:gd name="T27" fmla="*/ 679 h 767"/>
                <a:gd name="T28" fmla="*/ 0 w 314"/>
                <a:gd name="T29" fmla="*/ 767 h 767"/>
                <a:gd name="T30" fmla="*/ 108 w 314"/>
                <a:gd name="T31" fmla="*/ 767 h 767"/>
                <a:gd name="T32" fmla="*/ 120 w 314"/>
                <a:gd name="T33" fmla="*/ 611 h 767"/>
                <a:gd name="T34" fmla="*/ 148 w 314"/>
                <a:gd name="T35" fmla="*/ 499 h 767"/>
                <a:gd name="T36" fmla="*/ 160 w 314"/>
                <a:gd name="T37" fmla="*/ 367 h 767"/>
                <a:gd name="T38" fmla="*/ 218 w 314"/>
                <a:gd name="T39" fmla="*/ 327 h 767"/>
                <a:gd name="T40" fmla="*/ 238 w 314"/>
                <a:gd name="T41" fmla="*/ 221 h 767"/>
                <a:gd name="T42" fmla="*/ 296 w 314"/>
                <a:gd name="T43" fmla="*/ 135 h 767"/>
                <a:gd name="T44" fmla="*/ 314 w 314"/>
                <a:gd name="T45" fmla="*/ 0 h 767"/>
                <a:gd name="T46" fmla="*/ 302 w 314"/>
                <a:gd name="T47" fmla="*/ 0 h 767"/>
                <a:gd name="T48" fmla="*/ 296 w 314"/>
                <a:gd name="T49" fmla="*/ 0 h 767"/>
                <a:gd name="T50" fmla="*/ 290 w 314"/>
                <a:gd name="T51" fmla="*/ 0 h 767"/>
                <a:gd name="T52" fmla="*/ 284 w 314"/>
                <a:gd name="T53" fmla="*/ 6 h 767"/>
                <a:gd name="T54" fmla="*/ 284 w 314"/>
                <a:gd name="T55" fmla="*/ 6 h 767"/>
                <a:gd name="T56" fmla="*/ 284 w 314"/>
                <a:gd name="T57" fmla="*/ 6 h 767"/>
                <a:gd name="T58" fmla="*/ 284 w 314"/>
                <a:gd name="T59" fmla="*/ 6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10" name="Freeform 8"/>
            <p:cNvSpPr>
              <a:spLocks/>
            </p:cNvSpPr>
            <p:nvPr/>
          </p:nvSpPr>
          <p:spPr bwMode="ltGray">
            <a:xfrm>
              <a:off x="4700" y="3697"/>
              <a:ext cx="275" cy="623"/>
            </a:xfrm>
            <a:custGeom>
              <a:avLst/>
              <a:gdLst>
                <a:gd name="T0" fmla="*/ 257 w 275"/>
                <a:gd name="T1" fmla="*/ 12 h 623"/>
                <a:gd name="T2" fmla="*/ 239 w 275"/>
                <a:gd name="T3" fmla="*/ 6 h 623"/>
                <a:gd name="T4" fmla="*/ 203 w 275"/>
                <a:gd name="T5" fmla="*/ 6 h 623"/>
                <a:gd name="T6" fmla="*/ 203 w 275"/>
                <a:gd name="T7" fmla="*/ 6 h 623"/>
                <a:gd name="T8" fmla="*/ 197 w 275"/>
                <a:gd name="T9" fmla="*/ 6 h 623"/>
                <a:gd name="T10" fmla="*/ 185 w 275"/>
                <a:gd name="T11" fmla="*/ 0 h 623"/>
                <a:gd name="T12" fmla="*/ 173 w 275"/>
                <a:gd name="T13" fmla="*/ 0 h 623"/>
                <a:gd name="T14" fmla="*/ 166 w 275"/>
                <a:gd name="T15" fmla="*/ 0 h 623"/>
                <a:gd name="T16" fmla="*/ 160 w 275"/>
                <a:gd name="T17" fmla="*/ 0 h 623"/>
                <a:gd name="T18" fmla="*/ 144 w 275"/>
                <a:gd name="T19" fmla="*/ 117 h 623"/>
                <a:gd name="T20" fmla="*/ 128 w 275"/>
                <a:gd name="T21" fmla="*/ 185 h 623"/>
                <a:gd name="T22" fmla="*/ 58 w 275"/>
                <a:gd name="T23" fmla="*/ 299 h 623"/>
                <a:gd name="T24" fmla="*/ 54 w 275"/>
                <a:gd name="T25" fmla="*/ 441 h 623"/>
                <a:gd name="T26" fmla="*/ 24 w 275"/>
                <a:gd name="T27" fmla="*/ 523 h 623"/>
                <a:gd name="T28" fmla="*/ 0 w 275"/>
                <a:gd name="T29" fmla="*/ 623 h 623"/>
                <a:gd name="T30" fmla="*/ 78 w 275"/>
                <a:gd name="T31" fmla="*/ 623 h 623"/>
                <a:gd name="T32" fmla="*/ 92 w 275"/>
                <a:gd name="T33" fmla="*/ 555 h 623"/>
                <a:gd name="T34" fmla="*/ 134 w 275"/>
                <a:gd name="T35" fmla="*/ 447 h 623"/>
                <a:gd name="T36" fmla="*/ 158 w 275"/>
                <a:gd name="T37" fmla="*/ 315 h 623"/>
                <a:gd name="T38" fmla="*/ 184 w 275"/>
                <a:gd name="T39" fmla="*/ 257 h 623"/>
                <a:gd name="T40" fmla="*/ 216 w 275"/>
                <a:gd name="T41" fmla="*/ 211 h 623"/>
                <a:gd name="T42" fmla="*/ 222 w 275"/>
                <a:gd name="T43" fmla="*/ 145 h 623"/>
                <a:gd name="T44" fmla="*/ 240 w 275"/>
                <a:gd name="T45" fmla="*/ 111 h 623"/>
                <a:gd name="T46" fmla="*/ 262 w 275"/>
                <a:gd name="T47" fmla="*/ 79 h 623"/>
                <a:gd name="T48" fmla="*/ 275 w 275"/>
                <a:gd name="T49" fmla="*/ 6 h 623"/>
                <a:gd name="T50" fmla="*/ 263 w 275"/>
                <a:gd name="T51" fmla="*/ 12 h 623"/>
                <a:gd name="T52" fmla="*/ 257 w 275"/>
                <a:gd name="T53" fmla="*/ 12 h 623"/>
                <a:gd name="T54" fmla="*/ 257 w 275"/>
                <a:gd name="T55" fmla="*/ 12 h 623"/>
                <a:gd name="T56" fmla="*/ 257 w 275"/>
                <a:gd name="T57" fmla="*/ 12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11" name="Freeform 9"/>
            <p:cNvSpPr>
              <a:spLocks/>
            </p:cNvSpPr>
            <p:nvPr/>
          </p:nvSpPr>
          <p:spPr bwMode="ltGray">
            <a:xfrm>
              <a:off x="4522" y="3709"/>
              <a:ext cx="213" cy="611"/>
            </a:xfrm>
            <a:custGeom>
              <a:avLst/>
              <a:gdLst>
                <a:gd name="T0" fmla="*/ 171 w 213"/>
                <a:gd name="T1" fmla="*/ 12 h 611"/>
                <a:gd name="T2" fmla="*/ 159 w 213"/>
                <a:gd name="T3" fmla="*/ 24 h 611"/>
                <a:gd name="T4" fmla="*/ 153 w 213"/>
                <a:gd name="T5" fmla="*/ 36 h 611"/>
                <a:gd name="T6" fmla="*/ 128 w 213"/>
                <a:gd name="T7" fmla="*/ 60 h 611"/>
                <a:gd name="T8" fmla="*/ 110 w 213"/>
                <a:gd name="T9" fmla="*/ 83 h 611"/>
                <a:gd name="T10" fmla="*/ 86 w 213"/>
                <a:gd name="T11" fmla="*/ 119 h 611"/>
                <a:gd name="T12" fmla="*/ 68 w 213"/>
                <a:gd name="T13" fmla="*/ 167 h 611"/>
                <a:gd name="T14" fmla="*/ 68 w 213"/>
                <a:gd name="T15" fmla="*/ 221 h 611"/>
                <a:gd name="T16" fmla="*/ 68 w 213"/>
                <a:gd name="T17" fmla="*/ 227 h 611"/>
                <a:gd name="T18" fmla="*/ 68 w 213"/>
                <a:gd name="T19" fmla="*/ 233 h 611"/>
                <a:gd name="T20" fmla="*/ 68 w 213"/>
                <a:gd name="T21" fmla="*/ 239 h 611"/>
                <a:gd name="T22" fmla="*/ 68 w 213"/>
                <a:gd name="T23" fmla="*/ 245 h 611"/>
                <a:gd name="T24" fmla="*/ 68 w 213"/>
                <a:gd name="T25" fmla="*/ 251 h 611"/>
                <a:gd name="T26" fmla="*/ 68 w 213"/>
                <a:gd name="T27" fmla="*/ 251 h 611"/>
                <a:gd name="T28" fmla="*/ 68 w 213"/>
                <a:gd name="T29" fmla="*/ 257 h 611"/>
                <a:gd name="T30" fmla="*/ 68 w 213"/>
                <a:gd name="T31" fmla="*/ 269 h 611"/>
                <a:gd name="T32" fmla="*/ 74 w 213"/>
                <a:gd name="T33" fmla="*/ 287 h 611"/>
                <a:gd name="T34" fmla="*/ 80 w 213"/>
                <a:gd name="T35" fmla="*/ 305 h 611"/>
                <a:gd name="T36" fmla="*/ 86 w 213"/>
                <a:gd name="T37" fmla="*/ 311 h 611"/>
                <a:gd name="T38" fmla="*/ 86 w 213"/>
                <a:gd name="T39" fmla="*/ 311 h 611"/>
                <a:gd name="T40" fmla="*/ 92 w 213"/>
                <a:gd name="T41" fmla="*/ 317 h 611"/>
                <a:gd name="T42" fmla="*/ 92 w 213"/>
                <a:gd name="T43" fmla="*/ 323 h 611"/>
                <a:gd name="T44" fmla="*/ 92 w 213"/>
                <a:gd name="T45" fmla="*/ 323 h 611"/>
                <a:gd name="T46" fmla="*/ 24 w 213"/>
                <a:gd name="T47" fmla="*/ 437 h 611"/>
                <a:gd name="T48" fmla="*/ 18 w 213"/>
                <a:gd name="T49" fmla="*/ 471 h 611"/>
                <a:gd name="T50" fmla="*/ 0 w 213"/>
                <a:gd name="T51" fmla="*/ 547 h 611"/>
                <a:gd name="T52" fmla="*/ 50 w 213"/>
                <a:gd name="T53" fmla="*/ 611 h 611"/>
                <a:gd name="T54" fmla="*/ 114 w 213"/>
                <a:gd name="T55" fmla="*/ 611 h 611"/>
                <a:gd name="T56" fmla="*/ 104 w 213"/>
                <a:gd name="T57" fmla="*/ 555 h 611"/>
                <a:gd name="T58" fmla="*/ 120 w 213"/>
                <a:gd name="T59" fmla="*/ 515 h 611"/>
                <a:gd name="T60" fmla="*/ 150 w 213"/>
                <a:gd name="T61" fmla="*/ 449 h 611"/>
                <a:gd name="T62" fmla="*/ 166 w 213"/>
                <a:gd name="T63" fmla="*/ 377 h 611"/>
                <a:gd name="T64" fmla="*/ 156 w 213"/>
                <a:gd name="T65" fmla="*/ 295 h 611"/>
                <a:gd name="T66" fmla="*/ 170 w 213"/>
                <a:gd name="T67" fmla="*/ 203 h 611"/>
                <a:gd name="T68" fmla="*/ 212 w 213"/>
                <a:gd name="T69" fmla="*/ 95 h 611"/>
                <a:gd name="T70" fmla="*/ 213 w 213"/>
                <a:gd name="T71" fmla="*/ 0 h 611"/>
                <a:gd name="T72" fmla="*/ 207 w 213"/>
                <a:gd name="T73" fmla="*/ 0 h 611"/>
                <a:gd name="T74" fmla="*/ 201 w 213"/>
                <a:gd name="T75" fmla="*/ 0 h 611"/>
                <a:gd name="T76" fmla="*/ 195 w 213"/>
                <a:gd name="T77" fmla="*/ 0 h 611"/>
                <a:gd name="T78" fmla="*/ 189 w 213"/>
                <a:gd name="T79" fmla="*/ 0 h 611"/>
                <a:gd name="T80" fmla="*/ 183 w 213"/>
                <a:gd name="T81" fmla="*/ 6 h 611"/>
                <a:gd name="T82" fmla="*/ 177 w 213"/>
                <a:gd name="T83" fmla="*/ 6 h 611"/>
                <a:gd name="T84" fmla="*/ 171 w 213"/>
                <a:gd name="T85" fmla="*/ 12 h 611"/>
                <a:gd name="T86" fmla="*/ 171 w 213"/>
                <a:gd name="T87" fmla="*/ 12 h 611"/>
                <a:gd name="T88" fmla="*/ 171 w 213"/>
                <a:gd name="T89" fmla="*/ 12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12" name="Freeform 10"/>
            <p:cNvSpPr>
              <a:spLocks/>
            </p:cNvSpPr>
            <p:nvPr/>
          </p:nvSpPr>
          <p:spPr bwMode="ltGray">
            <a:xfrm>
              <a:off x="4292" y="3936"/>
              <a:ext cx="167" cy="384"/>
            </a:xfrm>
            <a:custGeom>
              <a:avLst/>
              <a:gdLst>
                <a:gd name="T0" fmla="*/ 149 w 167"/>
                <a:gd name="T1" fmla="*/ 60 h 384"/>
                <a:gd name="T2" fmla="*/ 119 w 167"/>
                <a:gd name="T3" fmla="*/ 30 h 384"/>
                <a:gd name="T4" fmla="*/ 89 w 167"/>
                <a:gd name="T5" fmla="*/ 12 h 384"/>
                <a:gd name="T6" fmla="*/ 59 w 167"/>
                <a:gd name="T7" fmla="*/ 0 h 384"/>
                <a:gd name="T8" fmla="*/ 54 w 167"/>
                <a:gd name="T9" fmla="*/ 70 h 384"/>
                <a:gd name="T10" fmla="*/ 46 w 167"/>
                <a:gd name="T11" fmla="*/ 112 h 384"/>
                <a:gd name="T12" fmla="*/ 52 w 167"/>
                <a:gd name="T13" fmla="*/ 168 h 384"/>
                <a:gd name="T14" fmla="*/ 24 w 167"/>
                <a:gd name="T15" fmla="*/ 194 h 384"/>
                <a:gd name="T16" fmla="*/ 16 w 167"/>
                <a:gd name="T17" fmla="*/ 258 h 384"/>
                <a:gd name="T18" fmla="*/ 2 w 167"/>
                <a:gd name="T19" fmla="*/ 300 h 384"/>
                <a:gd name="T20" fmla="*/ 0 w 167"/>
                <a:gd name="T21" fmla="*/ 352 h 384"/>
                <a:gd name="T22" fmla="*/ 47 w 167"/>
                <a:gd name="T23" fmla="*/ 384 h 384"/>
                <a:gd name="T24" fmla="*/ 149 w 167"/>
                <a:gd name="T25" fmla="*/ 384 h 384"/>
                <a:gd name="T26" fmla="*/ 134 w 167"/>
                <a:gd name="T27" fmla="*/ 350 h 384"/>
                <a:gd name="T28" fmla="*/ 104 w 167"/>
                <a:gd name="T29" fmla="*/ 324 h 384"/>
                <a:gd name="T30" fmla="*/ 138 w 167"/>
                <a:gd name="T31" fmla="*/ 274 h 384"/>
                <a:gd name="T32" fmla="*/ 122 w 167"/>
                <a:gd name="T33" fmla="*/ 220 h 384"/>
                <a:gd name="T34" fmla="*/ 132 w 167"/>
                <a:gd name="T35" fmla="*/ 186 h 384"/>
                <a:gd name="T36" fmla="*/ 140 w 167"/>
                <a:gd name="T37" fmla="*/ 154 h 384"/>
                <a:gd name="T38" fmla="*/ 167 w 167"/>
                <a:gd name="T39" fmla="*/ 90 h 384"/>
                <a:gd name="T40" fmla="*/ 149 w 167"/>
                <a:gd name="T41" fmla="*/ 60 h 384"/>
                <a:gd name="T42" fmla="*/ 149 w 167"/>
                <a:gd name="T43" fmla="*/ 60 h 384"/>
                <a:gd name="T44" fmla="*/ 149 w 167"/>
                <a:gd name="T45" fmla="*/ 6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13" name="Freeform 11"/>
            <p:cNvSpPr>
              <a:spLocks/>
            </p:cNvSpPr>
            <p:nvPr/>
          </p:nvSpPr>
          <p:spPr bwMode="ltGray">
            <a:xfrm>
              <a:off x="4100" y="4020"/>
              <a:ext cx="166" cy="300"/>
            </a:xfrm>
            <a:custGeom>
              <a:avLst/>
              <a:gdLst>
                <a:gd name="T0" fmla="*/ 136 w 166"/>
                <a:gd name="T1" fmla="*/ 12 h 300"/>
                <a:gd name="T2" fmla="*/ 100 w 166"/>
                <a:gd name="T3" fmla="*/ 0 h 300"/>
                <a:gd name="T4" fmla="*/ 78 w 166"/>
                <a:gd name="T5" fmla="*/ 64 h 300"/>
                <a:gd name="T6" fmla="*/ 70 w 166"/>
                <a:gd name="T7" fmla="*/ 126 h 300"/>
                <a:gd name="T8" fmla="*/ 46 w 166"/>
                <a:gd name="T9" fmla="*/ 184 h 300"/>
                <a:gd name="T10" fmla="*/ 58 w 166"/>
                <a:gd name="T11" fmla="*/ 232 h 300"/>
                <a:gd name="T12" fmla="*/ 38 w 166"/>
                <a:gd name="T13" fmla="*/ 268 h 300"/>
                <a:gd name="T14" fmla="*/ 0 w 166"/>
                <a:gd name="T15" fmla="*/ 300 h 300"/>
                <a:gd name="T16" fmla="*/ 160 w 166"/>
                <a:gd name="T17" fmla="*/ 300 h 300"/>
                <a:gd name="T18" fmla="*/ 136 w 166"/>
                <a:gd name="T19" fmla="*/ 272 h 300"/>
                <a:gd name="T20" fmla="*/ 98 w 166"/>
                <a:gd name="T21" fmla="*/ 234 h 300"/>
                <a:gd name="T22" fmla="*/ 130 w 166"/>
                <a:gd name="T23" fmla="*/ 188 h 300"/>
                <a:gd name="T24" fmla="*/ 138 w 166"/>
                <a:gd name="T25" fmla="*/ 134 h 300"/>
                <a:gd name="T26" fmla="*/ 144 w 166"/>
                <a:gd name="T27" fmla="*/ 94 h 300"/>
                <a:gd name="T28" fmla="*/ 164 w 166"/>
                <a:gd name="T29" fmla="*/ 60 h 300"/>
                <a:gd name="T30" fmla="*/ 166 w 166"/>
                <a:gd name="T31" fmla="*/ 0 h 300"/>
                <a:gd name="T32" fmla="*/ 136 w 166"/>
                <a:gd name="T33" fmla="*/ 12 h 300"/>
                <a:gd name="T34" fmla="*/ 136 w 166"/>
                <a:gd name="T35" fmla="*/ 12 h 300"/>
                <a:gd name="T36" fmla="*/ 136 w 166"/>
                <a:gd name="T37" fmla="*/ 12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14" name="Freeform 12"/>
            <p:cNvSpPr>
              <a:spLocks/>
            </p:cNvSpPr>
            <p:nvPr/>
          </p:nvSpPr>
          <p:spPr bwMode="ltGray">
            <a:xfrm>
              <a:off x="3910" y="4038"/>
              <a:ext cx="237" cy="282"/>
            </a:xfrm>
            <a:custGeom>
              <a:avLst/>
              <a:gdLst>
                <a:gd name="T0" fmla="*/ 201 w 237"/>
                <a:gd name="T1" fmla="*/ 0 h 282"/>
                <a:gd name="T2" fmla="*/ 183 w 237"/>
                <a:gd name="T3" fmla="*/ 0 h 282"/>
                <a:gd name="T4" fmla="*/ 158 w 237"/>
                <a:gd name="T5" fmla="*/ 50 h 282"/>
                <a:gd name="T6" fmla="*/ 148 w 237"/>
                <a:gd name="T7" fmla="*/ 92 h 282"/>
                <a:gd name="T8" fmla="*/ 120 w 237"/>
                <a:gd name="T9" fmla="*/ 144 h 282"/>
                <a:gd name="T10" fmla="*/ 82 w 237"/>
                <a:gd name="T11" fmla="*/ 182 h 282"/>
                <a:gd name="T12" fmla="*/ 60 w 237"/>
                <a:gd name="T13" fmla="*/ 232 h 282"/>
                <a:gd name="T14" fmla="*/ 0 w 237"/>
                <a:gd name="T15" fmla="*/ 282 h 282"/>
                <a:gd name="T16" fmla="*/ 128 w 237"/>
                <a:gd name="T17" fmla="*/ 282 h 282"/>
                <a:gd name="T18" fmla="*/ 154 w 237"/>
                <a:gd name="T19" fmla="*/ 254 h 282"/>
                <a:gd name="T20" fmla="*/ 158 w 237"/>
                <a:gd name="T21" fmla="*/ 196 h 282"/>
                <a:gd name="T22" fmla="*/ 188 w 237"/>
                <a:gd name="T23" fmla="*/ 148 h 282"/>
                <a:gd name="T24" fmla="*/ 196 w 237"/>
                <a:gd name="T25" fmla="*/ 70 h 282"/>
                <a:gd name="T26" fmla="*/ 237 w 237"/>
                <a:gd name="T27" fmla="*/ 0 h 282"/>
                <a:gd name="T28" fmla="*/ 201 w 237"/>
                <a:gd name="T29" fmla="*/ 0 h 282"/>
                <a:gd name="T30" fmla="*/ 201 w 237"/>
                <a:gd name="T31" fmla="*/ 0 h 282"/>
                <a:gd name="T32" fmla="*/ 201 w 237"/>
                <a:gd name="T33" fmla="*/ 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15" name="Freeform 13"/>
            <p:cNvSpPr>
              <a:spLocks/>
            </p:cNvSpPr>
            <p:nvPr/>
          </p:nvSpPr>
          <p:spPr bwMode="ltGray">
            <a:xfrm>
              <a:off x="3674" y="4086"/>
              <a:ext cx="196" cy="234"/>
            </a:xfrm>
            <a:custGeom>
              <a:avLst/>
              <a:gdLst>
                <a:gd name="T0" fmla="*/ 167 w 196"/>
                <a:gd name="T1" fmla="*/ 54 h 234"/>
                <a:gd name="T2" fmla="*/ 113 w 196"/>
                <a:gd name="T3" fmla="*/ 24 h 234"/>
                <a:gd name="T4" fmla="*/ 83 w 196"/>
                <a:gd name="T5" fmla="*/ 0 h 234"/>
                <a:gd name="T6" fmla="*/ 80 w 196"/>
                <a:gd name="T7" fmla="*/ 62 h 234"/>
                <a:gd name="T8" fmla="*/ 58 w 196"/>
                <a:gd name="T9" fmla="*/ 100 h 234"/>
                <a:gd name="T10" fmla="*/ 54 w 196"/>
                <a:gd name="T11" fmla="*/ 160 h 234"/>
                <a:gd name="T12" fmla="*/ 36 w 196"/>
                <a:gd name="T13" fmla="*/ 202 h 234"/>
                <a:gd name="T14" fmla="*/ 0 w 196"/>
                <a:gd name="T15" fmla="*/ 234 h 234"/>
                <a:gd name="T16" fmla="*/ 146 w 196"/>
                <a:gd name="T17" fmla="*/ 234 h 234"/>
                <a:gd name="T18" fmla="*/ 170 w 196"/>
                <a:gd name="T19" fmla="*/ 198 h 234"/>
                <a:gd name="T20" fmla="*/ 158 w 196"/>
                <a:gd name="T21" fmla="*/ 138 h 234"/>
                <a:gd name="T22" fmla="*/ 196 w 196"/>
                <a:gd name="T23" fmla="*/ 100 h 234"/>
                <a:gd name="T24" fmla="*/ 191 w 196"/>
                <a:gd name="T25" fmla="*/ 54 h 234"/>
                <a:gd name="T26" fmla="*/ 167 w 196"/>
                <a:gd name="T27" fmla="*/ 54 h 234"/>
                <a:gd name="T28" fmla="*/ 167 w 196"/>
                <a:gd name="T29" fmla="*/ 54 h 234"/>
                <a:gd name="T30" fmla="*/ 167 w 196"/>
                <a:gd name="T31" fmla="*/ 5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16" name="Freeform 14"/>
            <p:cNvSpPr>
              <a:spLocks/>
            </p:cNvSpPr>
            <p:nvPr/>
          </p:nvSpPr>
          <p:spPr bwMode="ltGray">
            <a:xfrm>
              <a:off x="3476" y="4068"/>
              <a:ext cx="190" cy="252"/>
            </a:xfrm>
            <a:custGeom>
              <a:avLst/>
              <a:gdLst>
                <a:gd name="T0" fmla="*/ 190 w 190"/>
                <a:gd name="T1" fmla="*/ 0 h 252"/>
                <a:gd name="T2" fmla="*/ 166 w 190"/>
                <a:gd name="T3" fmla="*/ 0 h 252"/>
                <a:gd name="T4" fmla="*/ 158 w 190"/>
                <a:gd name="T5" fmla="*/ 38 h 252"/>
                <a:gd name="T6" fmla="*/ 138 w 190"/>
                <a:gd name="T7" fmla="*/ 120 h 252"/>
                <a:gd name="T8" fmla="*/ 94 w 190"/>
                <a:gd name="T9" fmla="*/ 180 h 252"/>
                <a:gd name="T10" fmla="*/ 62 w 190"/>
                <a:gd name="T11" fmla="*/ 234 h 252"/>
                <a:gd name="T12" fmla="*/ 0 w 190"/>
                <a:gd name="T13" fmla="*/ 252 h 252"/>
                <a:gd name="T14" fmla="*/ 128 w 190"/>
                <a:gd name="T15" fmla="*/ 252 h 252"/>
                <a:gd name="T16" fmla="*/ 142 w 190"/>
                <a:gd name="T17" fmla="*/ 188 h 252"/>
                <a:gd name="T18" fmla="*/ 186 w 190"/>
                <a:gd name="T19" fmla="*/ 90 h 252"/>
                <a:gd name="T20" fmla="*/ 190 w 190"/>
                <a:gd name="T21" fmla="*/ 38 h 252"/>
                <a:gd name="T22" fmla="*/ 190 w 190"/>
                <a:gd name="T23" fmla="*/ 0 h 252"/>
                <a:gd name="T24" fmla="*/ 190 w 190"/>
                <a:gd name="T25" fmla="*/ 0 h 252"/>
                <a:gd name="T26" fmla="*/ 190 w 190"/>
                <a:gd name="T27" fmla="*/ 0 h 252"/>
                <a:gd name="T28" fmla="*/ 190 w 190"/>
                <a:gd name="T29"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17" name="Freeform 15"/>
            <p:cNvSpPr>
              <a:spLocks/>
            </p:cNvSpPr>
            <p:nvPr/>
          </p:nvSpPr>
          <p:spPr bwMode="ltGray">
            <a:xfrm>
              <a:off x="3170" y="4188"/>
              <a:ext cx="230" cy="132"/>
            </a:xfrm>
            <a:custGeom>
              <a:avLst/>
              <a:gdLst>
                <a:gd name="T0" fmla="*/ 197 w 230"/>
                <a:gd name="T1" fmla="*/ 0 h 132"/>
                <a:gd name="T2" fmla="*/ 191 w 230"/>
                <a:gd name="T3" fmla="*/ 0 h 132"/>
                <a:gd name="T4" fmla="*/ 185 w 230"/>
                <a:gd name="T5" fmla="*/ 0 h 132"/>
                <a:gd name="T6" fmla="*/ 173 w 230"/>
                <a:gd name="T7" fmla="*/ 0 h 132"/>
                <a:gd name="T8" fmla="*/ 161 w 230"/>
                <a:gd name="T9" fmla="*/ 0 h 132"/>
                <a:gd name="T10" fmla="*/ 155 w 230"/>
                <a:gd name="T11" fmla="*/ 0 h 132"/>
                <a:gd name="T12" fmla="*/ 138 w 230"/>
                <a:gd name="T13" fmla="*/ 6 h 132"/>
                <a:gd name="T14" fmla="*/ 132 w 230"/>
                <a:gd name="T15" fmla="*/ 6 h 132"/>
                <a:gd name="T16" fmla="*/ 35 w 230"/>
                <a:gd name="T17" fmla="*/ 18 h 132"/>
                <a:gd name="T18" fmla="*/ 11 w 230"/>
                <a:gd name="T19" fmla="*/ 30 h 132"/>
                <a:gd name="T20" fmla="*/ 23 w 230"/>
                <a:gd name="T21" fmla="*/ 54 h 132"/>
                <a:gd name="T22" fmla="*/ 0 w 230"/>
                <a:gd name="T23" fmla="*/ 100 h 132"/>
                <a:gd name="T24" fmla="*/ 0 w 230"/>
                <a:gd name="T25" fmla="*/ 132 h 132"/>
                <a:gd name="T26" fmla="*/ 162 w 230"/>
                <a:gd name="T27" fmla="*/ 132 h 132"/>
                <a:gd name="T28" fmla="*/ 204 w 230"/>
                <a:gd name="T29" fmla="*/ 88 h 132"/>
                <a:gd name="T30" fmla="*/ 230 w 230"/>
                <a:gd name="T31" fmla="*/ 46 h 132"/>
                <a:gd name="T32" fmla="*/ 214 w 230"/>
                <a:gd name="T33" fmla="*/ 24 h 132"/>
                <a:gd name="T34" fmla="*/ 215 w 230"/>
                <a:gd name="T35" fmla="*/ 0 h 132"/>
                <a:gd name="T36" fmla="*/ 209 w 230"/>
                <a:gd name="T37" fmla="*/ 0 h 132"/>
                <a:gd name="T38" fmla="*/ 203 w 230"/>
                <a:gd name="T39" fmla="*/ 0 h 132"/>
                <a:gd name="T40" fmla="*/ 203 w 230"/>
                <a:gd name="T41" fmla="*/ 0 h 132"/>
                <a:gd name="T42" fmla="*/ 197 w 230"/>
                <a:gd name="T43" fmla="*/ 0 h 132"/>
                <a:gd name="T44" fmla="*/ 197 w 230"/>
                <a:gd name="T45" fmla="*/ 0 h 132"/>
                <a:gd name="T46" fmla="*/ 197 w 230"/>
                <a:gd name="T47"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18" name="Freeform 16"/>
            <p:cNvSpPr>
              <a:spLocks/>
            </p:cNvSpPr>
            <p:nvPr/>
          </p:nvSpPr>
          <p:spPr bwMode="ltGray">
            <a:xfrm>
              <a:off x="3044" y="4218"/>
              <a:ext cx="89" cy="102"/>
            </a:xfrm>
            <a:custGeom>
              <a:avLst/>
              <a:gdLst>
                <a:gd name="T0" fmla="*/ 71 w 89"/>
                <a:gd name="T1" fmla="*/ 0 h 102"/>
                <a:gd name="T2" fmla="*/ 66 w 89"/>
                <a:gd name="T3" fmla="*/ 48 h 102"/>
                <a:gd name="T4" fmla="*/ 30 w 89"/>
                <a:gd name="T5" fmla="*/ 72 h 102"/>
                <a:gd name="T6" fmla="*/ 0 w 89"/>
                <a:gd name="T7" fmla="*/ 102 h 102"/>
                <a:gd name="T8" fmla="*/ 66 w 89"/>
                <a:gd name="T9" fmla="*/ 102 h 102"/>
                <a:gd name="T10" fmla="*/ 88 w 89"/>
                <a:gd name="T11" fmla="*/ 56 h 102"/>
                <a:gd name="T12" fmla="*/ 89 w 89"/>
                <a:gd name="T13" fmla="*/ 6 h 102"/>
                <a:gd name="T14" fmla="*/ 71 w 89"/>
                <a:gd name="T15" fmla="*/ 0 h 102"/>
                <a:gd name="T16" fmla="*/ 71 w 89"/>
                <a:gd name="T17" fmla="*/ 0 h 102"/>
                <a:gd name="T18" fmla="*/ 71 w 89"/>
                <a:gd name="T19"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19" name="Freeform 17"/>
            <p:cNvSpPr>
              <a:spLocks/>
            </p:cNvSpPr>
            <p:nvPr/>
          </p:nvSpPr>
          <p:spPr bwMode="ltGray">
            <a:xfrm>
              <a:off x="5482" y="3367"/>
              <a:ext cx="278" cy="953"/>
            </a:xfrm>
            <a:custGeom>
              <a:avLst/>
              <a:gdLst>
                <a:gd name="T0" fmla="*/ 278 w 278"/>
                <a:gd name="T1" fmla="*/ 24 h 953"/>
                <a:gd name="T2" fmla="*/ 272 w 278"/>
                <a:gd name="T3" fmla="*/ 24 h 953"/>
                <a:gd name="T4" fmla="*/ 272 w 278"/>
                <a:gd name="T5" fmla="*/ 18 h 953"/>
                <a:gd name="T6" fmla="*/ 266 w 278"/>
                <a:gd name="T7" fmla="*/ 18 h 953"/>
                <a:gd name="T8" fmla="*/ 254 w 278"/>
                <a:gd name="T9" fmla="*/ 12 h 953"/>
                <a:gd name="T10" fmla="*/ 236 w 278"/>
                <a:gd name="T11" fmla="*/ 6 h 953"/>
                <a:gd name="T12" fmla="*/ 212 w 278"/>
                <a:gd name="T13" fmla="*/ 0 h 953"/>
                <a:gd name="T14" fmla="*/ 206 w 278"/>
                <a:gd name="T15" fmla="*/ 6 h 953"/>
                <a:gd name="T16" fmla="*/ 198 w 278"/>
                <a:gd name="T17" fmla="*/ 129 h 953"/>
                <a:gd name="T18" fmla="*/ 184 w 278"/>
                <a:gd name="T19" fmla="*/ 209 h 953"/>
                <a:gd name="T20" fmla="*/ 182 w 278"/>
                <a:gd name="T21" fmla="*/ 249 h 953"/>
                <a:gd name="T22" fmla="*/ 200 w 278"/>
                <a:gd name="T23" fmla="*/ 339 h 953"/>
                <a:gd name="T24" fmla="*/ 186 w 278"/>
                <a:gd name="T25" fmla="*/ 481 h 953"/>
                <a:gd name="T26" fmla="*/ 176 w 278"/>
                <a:gd name="T27" fmla="*/ 521 h 953"/>
                <a:gd name="T28" fmla="*/ 156 w 278"/>
                <a:gd name="T29" fmla="*/ 601 h 953"/>
                <a:gd name="T30" fmla="*/ 172 w 278"/>
                <a:gd name="T31" fmla="*/ 681 h 953"/>
                <a:gd name="T32" fmla="*/ 138 w 278"/>
                <a:gd name="T33" fmla="*/ 765 h 953"/>
                <a:gd name="T34" fmla="*/ 96 w 278"/>
                <a:gd name="T35" fmla="*/ 847 h 953"/>
                <a:gd name="T36" fmla="*/ 50 w 278"/>
                <a:gd name="T37" fmla="*/ 899 h 953"/>
                <a:gd name="T38" fmla="*/ 0 w 278"/>
                <a:gd name="T39" fmla="*/ 953 h 953"/>
                <a:gd name="T40" fmla="*/ 278 w 278"/>
                <a:gd name="T41" fmla="*/ 953 h 953"/>
                <a:gd name="T42" fmla="*/ 278 w 278"/>
                <a:gd name="T43" fmla="*/ 24 h 953"/>
                <a:gd name="T44" fmla="*/ 278 w 278"/>
                <a:gd name="T45" fmla="*/ 24 h 953"/>
                <a:gd name="T46" fmla="*/ 278 w 278"/>
                <a:gd name="T47"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grpSp>
      <p:sp>
        <p:nvSpPr>
          <p:cNvPr id="121874" name="Rectangle 18"/>
          <p:cNvSpPr>
            <a:spLocks noGrp="1" noChangeArrowheads="1"/>
          </p:cNvSpPr>
          <p:nvPr>
            <p:ph type="ctrTitle" sz="quarter"/>
          </p:nvPr>
        </p:nvSpPr>
        <p:spPr>
          <a:xfrm>
            <a:off x="685800" y="1600200"/>
            <a:ext cx="7772400" cy="1828800"/>
          </a:xfrm>
        </p:spPr>
        <p:txBody>
          <a:bodyPr anchor="b"/>
          <a:lstStyle>
            <a:lvl1pPr>
              <a:defRPr sz="5700"/>
            </a:lvl1pPr>
          </a:lstStyle>
          <a:p>
            <a:pPr lvl="0"/>
            <a:r>
              <a:rPr lang="en-US" noProof="0" smtClean="0"/>
              <a:t>Click to edit Master title style</a:t>
            </a:r>
          </a:p>
        </p:txBody>
      </p:sp>
      <p:sp>
        <p:nvSpPr>
          <p:cNvPr id="121875" name="Rectangle 19"/>
          <p:cNvSpPr>
            <a:spLocks noGrp="1" noChangeArrowheads="1"/>
          </p:cNvSpPr>
          <p:nvPr>
            <p:ph type="subTitle" sz="quarter" idx="1"/>
          </p:nvPr>
        </p:nvSpPr>
        <p:spPr>
          <a:xfrm>
            <a:off x="1371600" y="3733800"/>
            <a:ext cx="6400800" cy="1752600"/>
          </a:xfrm>
        </p:spPr>
        <p:txBody>
          <a:bodyPr/>
          <a:lstStyle>
            <a:lvl1pPr marL="0" indent="0" algn="ctr">
              <a:buFont typeface="Wingdings" pitchFamily="2" charset="2"/>
              <a:buNone/>
              <a:defRPr sz="3600"/>
            </a:lvl1pPr>
          </a:lstStyle>
          <a:p>
            <a:pPr lvl="0"/>
            <a:r>
              <a:rPr lang="en-US" noProof="0" smtClean="0"/>
              <a:t>Click to edit Master subtitle style</a:t>
            </a:r>
          </a:p>
        </p:txBody>
      </p:sp>
      <p:sp>
        <p:nvSpPr>
          <p:cNvPr id="20" name="Rectangle 20"/>
          <p:cNvSpPr>
            <a:spLocks noGrp="1" noChangeArrowheads="1"/>
          </p:cNvSpPr>
          <p:nvPr>
            <p:ph type="dt" sz="quarter" idx="10"/>
          </p:nvPr>
        </p:nvSpPr>
        <p:spPr/>
        <p:txBody>
          <a:bodyPr/>
          <a:lstStyle>
            <a:lvl1pPr>
              <a:defRPr smtClean="0"/>
            </a:lvl1pPr>
          </a:lstStyle>
          <a:p>
            <a:pPr>
              <a:defRPr/>
            </a:pPr>
            <a:endParaRPr lang="en-US"/>
          </a:p>
        </p:txBody>
      </p:sp>
      <p:sp>
        <p:nvSpPr>
          <p:cNvPr id="21" name="Rectangle 21"/>
          <p:cNvSpPr>
            <a:spLocks noGrp="1" noChangeArrowheads="1"/>
          </p:cNvSpPr>
          <p:nvPr>
            <p:ph type="ftr" sz="quarter" idx="11"/>
          </p:nvPr>
        </p:nvSpPr>
        <p:spPr/>
        <p:txBody>
          <a:bodyPr/>
          <a:lstStyle>
            <a:lvl1pPr>
              <a:defRPr smtClean="0"/>
            </a:lvl1pPr>
          </a:lstStyle>
          <a:p>
            <a:pPr>
              <a:defRPr/>
            </a:pPr>
            <a:endParaRPr lang="en-US"/>
          </a:p>
        </p:txBody>
      </p:sp>
      <p:sp>
        <p:nvSpPr>
          <p:cNvPr id="22" name="Rectangle 22"/>
          <p:cNvSpPr>
            <a:spLocks noGrp="1" noChangeArrowheads="1"/>
          </p:cNvSpPr>
          <p:nvPr>
            <p:ph type="sldNum" sz="quarter" idx="12"/>
          </p:nvPr>
        </p:nvSpPr>
        <p:spPr/>
        <p:txBody>
          <a:bodyPr/>
          <a:lstStyle>
            <a:lvl1pPr>
              <a:defRPr smtClean="0"/>
            </a:lvl1pPr>
          </a:lstStyle>
          <a:p>
            <a:pPr>
              <a:defRPr/>
            </a:pPr>
            <a:fld id="{36FDCBAF-5AD2-4D27-972F-411290111D42}" type="slidenum">
              <a:rPr lang="en-US"/>
              <a:pPr>
                <a:defRPr/>
              </a:pPr>
              <a:t>‹#›</a:t>
            </a:fld>
            <a:endParaRPr lang="en-US"/>
          </a:p>
        </p:txBody>
      </p:sp>
    </p:spTree>
    <p:extLst>
      <p:ext uri="{BB962C8B-B14F-4D97-AF65-F5344CB8AC3E}">
        <p14:creationId xmlns:p14="http://schemas.microsoft.com/office/powerpoint/2010/main" val="310710216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779253A0-3BCE-4E12-8F54-1EBC70FF3C09}" type="slidenum">
              <a:rPr lang="en-US"/>
              <a:pPr>
                <a:defRPr/>
              </a:pPr>
              <a:t>‹#›</a:t>
            </a:fld>
            <a:endParaRPr lang="en-US"/>
          </a:p>
        </p:txBody>
      </p:sp>
    </p:spTree>
    <p:extLst>
      <p:ext uri="{BB962C8B-B14F-4D97-AF65-F5344CB8AC3E}">
        <p14:creationId xmlns:p14="http://schemas.microsoft.com/office/powerpoint/2010/main" val="746432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AA4018D5-C0DB-4F61-BDEF-D049B8AB5E6E}" type="slidenum">
              <a:rPr lang="en-US"/>
              <a:pPr>
                <a:defRPr/>
              </a:pPr>
              <a:t>‹#›</a:t>
            </a:fld>
            <a:endParaRPr lang="en-US"/>
          </a:p>
        </p:txBody>
      </p:sp>
    </p:spTree>
    <p:extLst>
      <p:ext uri="{BB962C8B-B14F-4D97-AF65-F5344CB8AC3E}">
        <p14:creationId xmlns:p14="http://schemas.microsoft.com/office/powerpoint/2010/main" val="3410655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252CADF9-622B-48D2-98ED-D04DC6D4C60F}" type="slidenum">
              <a:rPr lang="en-US"/>
              <a:pPr>
                <a:defRPr/>
              </a:pPr>
              <a:t>‹#›</a:t>
            </a:fld>
            <a:endParaRPr lang="en-US"/>
          </a:p>
        </p:txBody>
      </p:sp>
    </p:spTree>
    <p:extLst>
      <p:ext uri="{BB962C8B-B14F-4D97-AF65-F5344CB8AC3E}">
        <p14:creationId xmlns:p14="http://schemas.microsoft.com/office/powerpoint/2010/main" val="929019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10F31F1D-FC03-446C-B0B7-D100DF0A8499}" type="slidenum">
              <a:rPr lang="en-US"/>
              <a:pPr>
                <a:defRPr/>
              </a:pPr>
              <a:t>‹#›</a:t>
            </a:fld>
            <a:endParaRPr lang="en-US"/>
          </a:p>
        </p:txBody>
      </p:sp>
    </p:spTree>
    <p:extLst>
      <p:ext uri="{BB962C8B-B14F-4D97-AF65-F5344CB8AC3E}">
        <p14:creationId xmlns:p14="http://schemas.microsoft.com/office/powerpoint/2010/main" val="780109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D25FE4A3-4CB2-4041-91AC-F078E09BAD4A}" type="slidenum">
              <a:rPr lang="en-US"/>
              <a:pPr>
                <a:defRPr/>
              </a:pPr>
              <a:t>‹#›</a:t>
            </a:fld>
            <a:endParaRPr lang="en-US"/>
          </a:p>
        </p:txBody>
      </p:sp>
    </p:spTree>
    <p:extLst>
      <p:ext uri="{BB962C8B-B14F-4D97-AF65-F5344CB8AC3E}">
        <p14:creationId xmlns:p14="http://schemas.microsoft.com/office/powerpoint/2010/main" val="2990793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9"/>
          <p:cNvSpPr>
            <a:spLocks noGrp="1" noChangeArrowheads="1"/>
          </p:cNvSpPr>
          <p:nvPr>
            <p:ph type="dt" sz="half" idx="10"/>
          </p:nvPr>
        </p:nvSpPr>
        <p:spPr>
          <a:ln/>
        </p:spPr>
        <p:txBody>
          <a:bodyPr/>
          <a:lstStyle>
            <a:lvl1pPr>
              <a:defRPr/>
            </a:lvl1pPr>
          </a:lstStyle>
          <a:p>
            <a:pPr>
              <a:defRPr/>
            </a:pPr>
            <a:endParaRPr lang="en-US"/>
          </a:p>
        </p:txBody>
      </p:sp>
      <p:sp>
        <p:nvSpPr>
          <p:cNvPr id="8" name="Rectangle 20"/>
          <p:cNvSpPr>
            <a:spLocks noGrp="1" noChangeArrowheads="1"/>
          </p:cNvSpPr>
          <p:nvPr>
            <p:ph type="ftr" sz="quarter" idx="11"/>
          </p:nvPr>
        </p:nvSpPr>
        <p:spPr>
          <a:ln/>
        </p:spPr>
        <p:txBody>
          <a:bodyPr/>
          <a:lstStyle>
            <a:lvl1pPr>
              <a:defRPr/>
            </a:lvl1pPr>
          </a:lstStyle>
          <a:p>
            <a:pPr>
              <a:defRPr/>
            </a:pPr>
            <a:endParaRPr lang="en-US"/>
          </a:p>
        </p:txBody>
      </p:sp>
      <p:sp>
        <p:nvSpPr>
          <p:cNvPr id="9" name="Rectangle 21"/>
          <p:cNvSpPr>
            <a:spLocks noGrp="1" noChangeArrowheads="1"/>
          </p:cNvSpPr>
          <p:nvPr>
            <p:ph type="sldNum" sz="quarter" idx="12"/>
          </p:nvPr>
        </p:nvSpPr>
        <p:spPr>
          <a:ln/>
        </p:spPr>
        <p:txBody>
          <a:bodyPr/>
          <a:lstStyle>
            <a:lvl1pPr>
              <a:defRPr/>
            </a:lvl1pPr>
          </a:lstStyle>
          <a:p>
            <a:pPr>
              <a:defRPr/>
            </a:pPr>
            <a:fld id="{8FDFA62F-4C10-4DD3-A403-52182B7528F4}" type="slidenum">
              <a:rPr lang="en-US"/>
              <a:pPr>
                <a:defRPr/>
              </a:pPr>
              <a:t>‹#›</a:t>
            </a:fld>
            <a:endParaRPr lang="en-US"/>
          </a:p>
        </p:txBody>
      </p:sp>
    </p:spTree>
    <p:extLst>
      <p:ext uri="{BB962C8B-B14F-4D97-AF65-F5344CB8AC3E}">
        <p14:creationId xmlns:p14="http://schemas.microsoft.com/office/powerpoint/2010/main" val="1357753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9"/>
          <p:cNvSpPr>
            <a:spLocks noGrp="1" noChangeArrowheads="1"/>
          </p:cNvSpPr>
          <p:nvPr>
            <p:ph type="dt" sz="half" idx="10"/>
          </p:nvPr>
        </p:nvSpPr>
        <p:spPr>
          <a:ln/>
        </p:spPr>
        <p:txBody>
          <a:bodyPr/>
          <a:lstStyle>
            <a:lvl1pPr>
              <a:defRPr/>
            </a:lvl1pPr>
          </a:lstStyle>
          <a:p>
            <a:pPr>
              <a:defRPr/>
            </a:pPr>
            <a:endParaRPr lang="en-US"/>
          </a:p>
        </p:txBody>
      </p:sp>
      <p:sp>
        <p:nvSpPr>
          <p:cNvPr id="4" name="Rectangle 20"/>
          <p:cNvSpPr>
            <a:spLocks noGrp="1" noChangeArrowheads="1"/>
          </p:cNvSpPr>
          <p:nvPr>
            <p:ph type="ftr" sz="quarter" idx="11"/>
          </p:nvPr>
        </p:nvSpPr>
        <p:spPr>
          <a:ln/>
        </p:spPr>
        <p:txBody>
          <a:bodyPr/>
          <a:lstStyle>
            <a:lvl1pPr>
              <a:defRPr/>
            </a:lvl1pPr>
          </a:lstStyle>
          <a:p>
            <a:pPr>
              <a:defRPr/>
            </a:pPr>
            <a:endParaRPr lang="en-US"/>
          </a:p>
        </p:txBody>
      </p:sp>
      <p:sp>
        <p:nvSpPr>
          <p:cNvPr id="5" name="Rectangle 21"/>
          <p:cNvSpPr>
            <a:spLocks noGrp="1" noChangeArrowheads="1"/>
          </p:cNvSpPr>
          <p:nvPr>
            <p:ph type="sldNum" sz="quarter" idx="12"/>
          </p:nvPr>
        </p:nvSpPr>
        <p:spPr>
          <a:ln/>
        </p:spPr>
        <p:txBody>
          <a:bodyPr/>
          <a:lstStyle>
            <a:lvl1pPr>
              <a:defRPr/>
            </a:lvl1pPr>
          </a:lstStyle>
          <a:p>
            <a:pPr>
              <a:defRPr/>
            </a:pPr>
            <a:fld id="{D3B7AC9E-C885-4EF9-9A7E-4DAD5CE4BD45}" type="slidenum">
              <a:rPr lang="en-US"/>
              <a:pPr>
                <a:defRPr/>
              </a:pPr>
              <a:t>‹#›</a:t>
            </a:fld>
            <a:endParaRPr lang="en-US"/>
          </a:p>
        </p:txBody>
      </p:sp>
    </p:spTree>
    <p:extLst>
      <p:ext uri="{BB962C8B-B14F-4D97-AF65-F5344CB8AC3E}">
        <p14:creationId xmlns:p14="http://schemas.microsoft.com/office/powerpoint/2010/main" val="31024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pPr>
              <a:defRPr/>
            </a:pPr>
            <a:endParaRPr lang="en-US"/>
          </a:p>
        </p:txBody>
      </p:sp>
      <p:sp>
        <p:nvSpPr>
          <p:cNvPr id="3" name="Rectangle 20"/>
          <p:cNvSpPr>
            <a:spLocks noGrp="1" noChangeArrowheads="1"/>
          </p:cNvSpPr>
          <p:nvPr>
            <p:ph type="ftr" sz="quarter" idx="11"/>
          </p:nvPr>
        </p:nvSpPr>
        <p:spPr>
          <a:ln/>
        </p:spPr>
        <p:txBody>
          <a:bodyPr/>
          <a:lstStyle>
            <a:lvl1pPr>
              <a:defRPr/>
            </a:lvl1pPr>
          </a:lstStyle>
          <a:p>
            <a:pPr>
              <a:defRPr/>
            </a:pPr>
            <a:endParaRPr lang="en-US"/>
          </a:p>
        </p:txBody>
      </p:sp>
      <p:sp>
        <p:nvSpPr>
          <p:cNvPr id="4" name="Rectangle 21"/>
          <p:cNvSpPr>
            <a:spLocks noGrp="1" noChangeArrowheads="1"/>
          </p:cNvSpPr>
          <p:nvPr>
            <p:ph type="sldNum" sz="quarter" idx="12"/>
          </p:nvPr>
        </p:nvSpPr>
        <p:spPr>
          <a:ln/>
        </p:spPr>
        <p:txBody>
          <a:bodyPr/>
          <a:lstStyle>
            <a:lvl1pPr>
              <a:defRPr/>
            </a:lvl1pPr>
          </a:lstStyle>
          <a:p>
            <a:pPr>
              <a:defRPr/>
            </a:pPr>
            <a:fld id="{707864EA-6FF7-4354-9606-8C5D09328E26}" type="slidenum">
              <a:rPr lang="en-US"/>
              <a:pPr>
                <a:defRPr/>
              </a:pPr>
              <a:t>‹#›</a:t>
            </a:fld>
            <a:endParaRPr lang="en-US"/>
          </a:p>
        </p:txBody>
      </p:sp>
    </p:spTree>
    <p:extLst>
      <p:ext uri="{BB962C8B-B14F-4D97-AF65-F5344CB8AC3E}">
        <p14:creationId xmlns:p14="http://schemas.microsoft.com/office/powerpoint/2010/main" val="2563126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861188F2-5627-4083-A427-9EBE5344CE6E}" type="slidenum">
              <a:rPr lang="en-US"/>
              <a:pPr>
                <a:defRPr/>
              </a:pPr>
              <a:t>‹#›</a:t>
            </a:fld>
            <a:endParaRPr lang="en-US"/>
          </a:p>
        </p:txBody>
      </p:sp>
    </p:spTree>
    <p:extLst>
      <p:ext uri="{BB962C8B-B14F-4D97-AF65-F5344CB8AC3E}">
        <p14:creationId xmlns:p14="http://schemas.microsoft.com/office/powerpoint/2010/main" val="728584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D5BB5971-FCAC-4869-8FE0-94E5D11E3B6C}" type="slidenum">
              <a:rPr lang="en-US"/>
              <a:pPr>
                <a:defRPr/>
              </a:pPr>
              <a:t>‹#›</a:t>
            </a:fld>
            <a:endParaRPr lang="en-US"/>
          </a:p>
        </p:txBody>
      </p:sp>
    </p:spTree>
    <p:extLst>
      <p:ext uri="{BB962C8B-B14F-4D97-AF65-F5344CB8AC3E}">
        <p14:creationId xmlns:p14="http://schemas.microsoft.com/office/powerpoint/2010/main" val="1003199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4716463" y="5345113"/>
            <a:ext cx="4427537" cy="1512887"/>
            <a:chOff x="2971" y="3367"/>
            <a:chExt cx="2789" cy="953"/>
          </a:xfrm>
        </p:grpSpPr>
        <p:sp>
          <p:nvSpPr>
            <p:cNvPr id="1032" name="Freeform 3"/>
            <p:cNvSpPr>
              <a:spLocks/>
            </p:cNvSpPr>
            <p:nvPr/>
          </p:nvSpPr>
          <p:spPr bwMode="ltGray">
            <a:xfrm>
              <a:off x="2971" y="3367"/>
              <a:ext cx="2789" cy="953"/>
            </a:xfrm>
            <a:custGeom>
              <a:avLst/>
              <a:gdLst>
                <a:gd name="T0" fmla="*/ 2777 w 2780"/>
                <a:gd name="T1" fmla="*/ 18 h 953"/>
                <a:gd name="T2" fmla="*/ 2687 w 2780"/>
                <a:gd name="T3" fmla="*/ 24 h 953"/>
                <a:gd name="T4" fmla="*/ 2621 w 2780"/>
                <a:gd name="T5" fmla="*/ 102 h 953"/>
                <a:gd name="T6" fmla="*/ 2519 w 2780"/>
                <a:gd name="T7" fmla="*/ 156 h 953"/>
                <a:gd name="T8" fmla="*/ 2513 w 2780"/>
                <a:gd name="T9" fmla="*/ 222 h 953"/>
                <a:gd name="T10" fmla="*/ 2495 w 2780"/>
                <a:gd name="T11" fmla="*/ 246 h 953"/>
                <a:gd name="T12" fmla="*/ 2477 w 2780"/>
                <a:gd name="T13" fmla="*/ 252 h 953"/>
                <a:gd name="T14" fmla="*/ 2405 w 2780"/>
                <a:gd name="T15" fmla="*/ 210 h 953"/>
                <a:gd name="T16" fmla="*/ 2267 w 2780"/>
                <a:gd name="T17" fmla="*/ 192 h 953"/>
                <a:gd name="T18" fmla="*/ 2243 w 2780"/>
                <a:gd name="T19" fmla="*/ 186 h 953"/>
                <a:gd name="T20" fmla="*/ 2225 w 2780"/>
                <a:gd name="T21" fmla="*/ 192 h 953"/>
                <a:gd name="T22" fmla="*/ 2153 w 2780"/>
                <a:gd name="T23" fmla="*/ 228 h 953"/>
                <a:gd name="T24" fmla="*/ 2117 w 2780"/>
                <a:gd name="T25" fmla="*/ 240 h 953"/>
                <a:gd name="T26" fmla="*/ 2093 w 2780"/>
                <a:gd name="T27" fmla="*/ 246 h 953"/>
                <a:gd name="T28" fmla="*/ 2081 w 2780"/>
                <a:gd name="T29" fmla="*/ 258 h 953"/>
                <a:gd name="T30" fmla="*/ 2081 w 2780"/>
                <a:gd name="T31" fmla="*/ 276 h 953"/>
                <a:gd name="T32" fmla="*/ 2058 w 2780"/>
                <a:gd name="T33" fmla="*/ 300 h 953"/>
                <a:gd name="T34" fmla="*/ 2040 w 2780"/>
                <a:gd name="T35" fmla="*/ 312 h 953"/>
                <a:gd name="T36" fmla="*/ 2028 w 2780"/>
                <a:gd name="T37" fmla="*/ 324 h 953"/>
                <a:gd name="T38" fmla="*/ 2016 w 2780"/>
                <a:gd name="T39" fmla="*/ 336 h 953"/>
                <a:gd name="T40" fmla="*/ 1985 w 2780"/>
                <a:gd name="T41" fmla="*/ 342 h 953"/>
                <a:gd name="T42" fmla="*/ 1919 w 2780"/>
                <a:gd name="T43" fmla="*/ 336 h 953"/>
                <a:gd name="T44" fmla="*/ 1883 w 2780"/>
                <a:gd name="T45" fmla="*/ 330 h 953"/>
                <a:gd name="T46" fmla="*/ 1871 w 2780"/>
                <a:gd name="T47" fmla="*/ 342 h 953"/>
                <a:gd name="T48" fmla="*/ 1859 w 2780"/>
                <a:gd name="T49" fmla="*/ 354 h 953"/>
                <a:gd name="T50" fmla="*/ 1829 w 2780"/>
                <a:gd name="T51" fmla="*/ 360 h 953"/>
                <a:gd name="T52" fmla="*/ 1770 w 2780"/>
                <a:gd name="T53" fmla="*/ 342 h 953"/>
                <a:gd name="T54" fmla="*/ 1746 w 2780"/>
                <a:gd name="T55" fmla="*/ 342 h 953"/>
                <a:gd name="T56" fmla="*/ 1722 w 2780"/>
                <a:gd name="T57" fmla="*/ 354 h 953"/>
                <a:gd name="T58" fmla="*/ 1661 w 2780"/>
                <a:gd name="T59" fmla="*/ 425 h 953"/>
                <a:gd name="T60" fmla="*/ 1619 w 2780"/>
                <a:gd name="T61" fmla="*/ 569 h 953"/>
                <a:gd name="T62" fmla="*/ 1619 w 2780"/>
                <a:gd name="T63" fmla="*/ 593 h 953"/>
                <a:gd name="T64" fmla="*/ 1625 w 2780"/>
                <a:gd name="T65" fmla="*/ 641 h 953"/>
                <a:gd name="T66" fmla="*/ 1643 w 2780"/>
                <a:gd name="T67" fmla="*/ 659 h 953"/>
                <a:gd name="T68" fmla="*/ 1637 w 2780"/>
                <a:gd name="T69" fmla="*/ 671 h 953"/>
                <a:gd name="T70" fmla="*/ 1625 w 2780"/>
                <a:gd name="T71" fmla="*/ 683 h 953"/>
                <a:gd name="T72" fmla="*/ 1547 w 2780"/>
                <a:gd name="T73" fmla="*/ 689 h 953"/>
                <a:gd name="T74" fmla="*/ 1470 w 2780"/>
                <a:gd name="T75" fmla="*/ 629 h 953"/>
                <a:gd name="T76" fmla="*/ 1337 w 2780"/>
                <a:gd name="T77" fmla="*/ 587 h 953"/>
                <a:gd name="T78" fmla="*/ 1188 w 2780"/>
                <a:gd name="T79" fmla="*/ 671 h 953"/>
                <a:gd name="T80" fmla="*/ 1019 w 2780"/>
                <a:gd name="T81" fmla="*/ 731 h 953"/>
                <a:gd name="T82" fmla="*/ 816 w 2780"/>
                <a:gd name="T83" fmla="*/ 743 h 953"/>
                <a:gd name="T84" fmla="*/ 630 w 2780"/>
                <a:gd name="T85" fmla="*/ 701 h 953"/>
                <a:gd name="T86" fmla="*/ 570 w 2780"/>
                <a:gd name="T87" fmla="*/ 695 h 953"/>
                <a:gd name="T88" fmla="*/ 558 w 2780"/>
                <a:gd name="T89" fmla="*/ 701 h 953"/>
                <a:gd name="T90" fmla="*/ 522 w 2780"/>
                <a:gd name="T91" fmla="*/ 731 h 953"/>
                <a:gd name="T92" fmla="*/ 437 w 2780"/>
                <a:gd name="T93" fmla="*/ 809 h 953"/>
                <a:gd name="T94" fmla="*/ 407 w 2780"/>
                <a:gd name="T95" fmla="*/ 821 h 953"/>
                <a:gd name="T96" fmla="*/ 383 w 2780"/>
                <a:gd name="T97" fmla="*/ 821 h 953"/>
                <a:gd name="T98" fmla="*/ 336 w 2780"/>
                <a:gd name="T99" fmla="*/ 827 h 953"/>
                <a:gd name="T100" fmla="*/ 210 w 2780"/>
                <a:gd name="T101" fmla="*/ 851 h 953"/>
                <a:gd name="T102" fmla="*/ 174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789 w 2780"/>
                <a:gd name="T115" fmla="*/ 24 h 95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48" y="186"/>
                  </a:lnTo>
                  <a:lnTo>
                    <a:pt x="2242" y="186"/>
                  </a:lnTo>
                  <a:lnTo>
                    <a:pt x="2236" y="186"/>
                  </a:lnTo>
                  <a:lnTo>
                    <a:pt x="2230" y="186"/>
                  </a:lnTo>
                  <a:lnTo>
                    <a:pt x="2224" y="192"/>
                  </a:lnTo>
                  <a:lnTo>
                    <a:pt x="2218" y="192"/>
                  </a:lnTo>
                  <a:lnTo>
                    <a:pt x="2212" y="198"/>
                  </a:lnTo>
                  <a:lnTo>
                    <a:pt x="2194" y="204"/>
                  </a:lnTo>
                  <a:lnTo>
                    <a:pt x="2170" y="210"/>
                  </a:lnTo>
                  <a:lnTo>
                    <a:pt x="2146" y="228"/>
                  </a:lnTo>
                  <a:lnTo>
                    <a:pt x="2122" y="240"/>
                  </a:lnTo>
                  <a:lnTo>
                    <a:pt x="2116" y="240"/>
                  </a:lnTo>
                  <a:lnTo>
                    <a:pt x="2110" y="240"/>
                  </a:lnTo>
                  <a:lnTo>
                    <a:pt x="2104" y="240"/>
                  </a:lnTo>
                  <a:lnTo>
                    <a:pt x="2098" y="246"/>
                  </a:lnTo>
                  <a:lnTo>
                    <a:pt x="2092" y="246"/>
                  </a:lnTo>
                  <a:lnTo>
                    <a:pt x="2086" y="246"/>
                  </a:lnTo>
                  <a:lnTo>
                    <a:pt x="2080" y="252"/>
                  </a:lnTo>
                  <a:lnTo>
                    <a:pt x="2080" y="258"/>
                  </a:lnTo>
                  <a:lnTo>
                    <a:pt x="2074" y="258"/>
                  </a:lnTo>
                  <a:lnTo>
                    <a:pt x="2074" y="264"/>
                  </a:lnTo>
                  <a:lnTo>
                    <a:pt x="2074" y="270"/>
                  </a:lnTo>
                  <a:lnTo>
                    <a:pt x="2074" y="276"/>
                  </a:lnTo>
                  <a:lnTo>
                    <a:pt x="2069" y="288"/>
                  </a:lnTo>
                  <a:lnTo>
                    <a:pt x="2057" y="300"/>
                  </a:lnTo>
                  <a:lnTo>
                    <a:pt x="2051" y="300"/>
                  </a:lnTo>
                  <a:lnTo>
                    <a:pt x="2045" y="300"/>
                  </a:lnTo>
                  <a:lnTo>
                    <a:pt x="2039" y="306"/>
                  </a:lnTo>
                  <a:lnTo>
                    <a:pt x="2033" y="306"/>
                  </a:lnTo>
                  <a:lnTo>
                    <a:pt x="2033" y="312"/>
                  </a:lnTo>
                  <a:lnTo>
                    <a:pt x="2027" y="312"/>
                  </a:lnTo>
                  <a:lnTo>
                    <a:pt x="2027" y="318"/>
                  </a:lnTo>
                  <a:lnTo>
                    <a:pt x="2021" y="324"/>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1" y="336"/>
                  </a:lnTo>
                  <a:lnTo>
                    <a:pt x="1865" y="342"/>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71"/>
                  </a:lnTo>
                  <a:lnTo>
                    <a:pt x="1632" y="671"/>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2"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path>
              </a:pathLst>
            </a:custGeom>
            <a:gradFill rotWithShape="0">
              <a:gsLst>
                <a:gs pos="0">
                  <a:schemeClr val="bg1"/>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120836" name="Freeform 4"/>
            <p:cNvSpPr>
              <a:spLocks/>
            </p:cNvSpPr>
            <p:nvPr/>
          </p:nvSpPr>
          <p:spPr bwMode="ltGray">
            <a:xfrm>
              <a:off x="4602" y="4014"/>
              <a:ext cx="12" cy="18"/>
            </a:xfrm>
            <a:custGeom>
              <a:avLst/>
              <a:gdLst>
                <a:gd name="T0" fmla="*/ 12 w 12"/>
                <a:gd name="T1" fmla="*/ 18 h 18"/>
                <a:gd name="T2" fmla="*/ 12 w 12"/>
                <a:gd name="T3" fmla="*/ 12 h 18"/>
                <a:gd name="T4" fmla="*/ 6 w 12"/>
                <a:gd name="T5" fmla="*/ 6 h 18"/>
                <a:gd name="T6" fmla="*/ 6 w 12"/>
                <a:gd name="T7" fmla="*/ 6 h 18"/>
                <a:gd name="T8" fmla="*/ 0 w 12"/>
                <a:gd name="T9" fmla="*/ 0 h 18"/>
                <a:gd name="T10" fmla="*/ 12 w 12"/>
                <a:gd name="T11" fmla="*/ 18 h 18"/>
                <a:gd name="T12" fmla="*/ 12 w 12"/>
                <a:gd name="T13" fmla="*/ 18 h 18"/>
                <a:gd name="T14" fmla="*/ 12 w 12"/>
                <a:gd name="T15" fmla="*/ 18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120837" name="Freeform 5"/>
            <p:cNvSpPr>
              <a:spLocks/>
            </p:cNvSpPr>
            <p:nvPr/>
          </p:nvSpPr>
          <p:spPr bwMode="ltGray">
            <a:xfrm>
              <a:off x="4596" y="3996"/>
              <a:ext cx="6" cy="18"/>
            </a:xfrm>
            <a:custGeom>
              <a:avLst/>
              <a:gdLst>
                <a:gd name="T0" fmla="*/ 0 w 6"/>
                <a:gd name="T1" fmla="*/ 12 h 18"/>
                <a:gd name="T2" fmla="*/ 6 w 6"/>
                <a:gd name="T3" fmla="*/ 18 h 18"/>
                <a:gd name="T4" fmla="*/ 0 w 6"/>
                <a:gd name="T5" fmla="*/ 0 h 18"/>
                <a:gd name="T6" fmla="*/ 0 w 6"/>
                <a:gd name="T7" fmla="*/ 12 h 18"/>
                <a:gd name="T8" fmla="*/ 0 w 6"/>
                <a:gd name="T9" fmla="*/ 12 h 18"/>
                <a:gd name="T10" fmla="*/ 0 w 6"/>
                <a:gd name="T11" fmla="*/ 12 h 18"/>
              </a:gdLst>
              <a:ahLst/>
              <a:cxnLst>
                <a:cxn ang="0">
                  <a:pos x="T0" y="T1"/>
                </a:cxn>
                <a:cxn ang="0">
                  <a:pos x="T2" y="T3"/>
                </a:cxn>
                <a:cxn ang="0">
                  <a:pos x="T4" y="T5"/>
                </a:cxn>
                <a:cxn ang="0">
                  <a:pos x="T6" y="T7"/>
                </a:cxn>
                <a:cxn ang="0">
                  <a:pos x="T8" y="T9"/>
                </a:cxn>
                <a:cxn ang="0">
                  <a:pos x="T10" y="T11"/>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120838" name="Freeform 6"/>
            <p:cNvSpPr>
              <a:spLocks/>
            </p:cNvSpPr>
            <p:nvPr/>
          </p:nvSpPr>
          <p:spPr bwMode="ltGray">
            <a:xfrm>
              <a:off x="5180" y="3577"/>
              <a:ext cx="304" cy="741"/>
            </a:xfrm>
            <a:custGeom>
              <a:avLst/>
              <a:gdLst>
                <a:gd name="T0" fmla="*/ 280 w 304"/>
                <a:gd name="T1" fmla="*/ 42 h 741"/>
                <a:gd name="T2" fmla="*/ 274 w 304"/>
                <a:gd name="T3" fmla="*/ 42 h 741"/>
                <a:gd name="T4" fmla="*/ 268 w 304"/>
                <a:gd name="T5" fmla="*/ 42 h 741"/>
                <a:gd name="T6" fmla="*/ 256 w 304"/>
                <a:gd name="T7" fmla="*/ 42 h 741"/>
                <a:gd name="T8" fmla="*/ 238 w 304"/>
                <a:gd name="T9" fmla="*/ 48 h 741"/>
                <a:gd name="T10" fmla="*/ 214 w 304"/>
                <a:gd name="T11" fmla="*/ 12 h 741"/>
                <a:gd name="T12" fmla="*/ 196 w 304"/>
                <a:gd name="T13" fmla="*/ 0 h 741"/>
                <a:gd name="T14" fmla="*/ 196 w 304"/>
                <a:gd name="T15" fmla="*/ 0 h 741"/>
                <a:gd name="T16" fmla="*/ 164 w 304"/>
                <a:gd name="T17" fmla="*/ 167 h 741"/>
                <a:gd name="T18" fmla="*/ 144 w 304"/>
                <a:gd name="T19" fmla="*/ 217 h 741"/>
                <a:gd name="T20" fmla="*/ 110 w 304"/>
                <a:gd name="T21" fmla="*/ 281 h 741"/>
                <a:gd name="T22" fmla="*/ 96 w 304"/>
                <a:gd name="T23" fmla="*/ 327 h 741"/>
                <a:gd name="T24" fmla="*/ 124 w 304"/>
                <a:gd name="T25" fmla="*/ 405 h 741"/>
                <a:gd name="T26" fmla="*/ 100 w 304"/>
                <a:gd name="T27" fmla="*/ 463 h 741"/>
                <a:gd name="T28" fmla="*/ 68 w 304"/>
                <a:gd name="T29" fmla="*/ 503 h 741"/>
                <a:gd name="T30" fmla="*/ 30 w 304"/>
                <a:gd name="T31" fmla="*/ 539 h 741"/>
                <a:gd name="T32" fmla="*/ 24 w 304"/>
                <a:gd name="T33" fmla="*/ 613 h 741"/>
                <a:gd name="T34" fmla="*/ 0 w 304"/>
                <a:gd name="T35" fmla="*/ 741 h 741"/>
                <a:gd name="T36" fmla="*/ 202 w 304"/>
                <a:gd name="T37" fmla="*/ 741 h 741"/>
                <a:gd name="T38" fmla="*/ 180 w 304"/>
                <a:gd name="T39" fmla="*/ 639 h 741"/>
                <a:gd name="T40" fmla="*/ 192 w 304"/>
                <a:gd name="T41" fmla="*/ 589 h 741"/>
                <a:gd name="T42" fmla="*/ 178 w 304"/>
                <a:gd name="T43" fmla="*/ 539 h 741"/>
                <a:gd name="T44" fmla="*/ 190 w 304"/>
                <a:gd name="T45" fmla="*/ 499 h 741"/>
                <a:gd name="T46" fmla="*/ 184 w 304"/>
                <a:gd name="T47" fmla="*/ 465 h 741"/>
                <a:gd name="T48" fmla="*/ 192 w 304"/>
                <a:gd name="T49" fmla="*/ 391 h 741"/>
                <a:gd name="T50" fmla="*/ 216 w 304"/>
                <a:gd name="T51" fmla="*/ 313 h 741"/>
                <a:gd name="T52" fmla="*/ 238 w 304"/>
                <a:gd name="T53" fmla="*/ 249 h 741"/>
                <a:gd name="T54" fmla="*/ 268 w 304"/>
                <a:gd name="T55" fmla="*/ 185 h 741"/>
                <a:gd name="T56" fmla="*/ 284 w 304"/>
                <a:gd name="T57" fmla="*/ 159 h 741"/>
                <a:gd name="T58" fmla="*/ 304 w 304"/>
                <a:gd name="T59" fmla="*/ 12 h 741"/>
                <a:gd name="T60" fmla="*/ 298 w 304"/>
                <a:gd name="T61" fmla="*/ 24 h 741"/>
                <a:gd name="T62" fmla="*/ 292 w 304"/>
                <a:gd name="T63" fmla="*/ 30 h 741"/>
                <a:gd name="T64" fmla="*/ 292 w 304"/>
                <a:gd name="T65" fmla="*/ 36 h 741"/>
                <a:gd name="T66" fmla="*/ 286 w 304"/>
                <a:gd name="T67" fmla="*/ 36 h 741"/>
                <a:gd name="T68" fmla="*/ 286 w 304"/>
                <a:gd name="T69" fmla="*/ 42 h 741"/>
                <a:gd name="T70" fmla="*/ 280 w 304"/>
                <a:gd name="T71" fmla="*/ 42 h 741"/>
                <a:gd name="T72" fmla="*/ 280 w 304"/>
                <a:gd name="T73" fmla="*/ 42 h 741"/>
                <a:gd name="T74" fmla="*/ 280 w 304"/>
                <a:gd name="T75" fmla="*/ 42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120839" name="Freeform 7"/>
            <p:cNvSpPr>
              <a:spLocks/>
            </p:cNvSpPr>
            <p:nvPr/>
          </p:nvSpPr>
          <p:spPr bwMode="ltGray">
            <a:xfrm>
              <a:off x="4918" y="3553"/>
              <a:ext cx="314" cy="767"/>
            </a:xfrm>
            <a:custGeom>
              <a:avLst/>
              <a:gdLst>
                <a:gd name="T0" fmla="*/ 284 w 314"/>
                <a:gd name="T1" fmla="*/ 6 h 767"/>
                <a:gd name="T2" fmla="*/ 278 w 314"/>
                <a:gd name="T3" fmla="*/ 6 h 767"/>
                <a:gd name="T4" fmla="*/ 272 w 314"/>
                <a:gd name="T5" fmla="*/ 12 h 767"/>
                <a:gd name="T6" fmla="*/ 254 w 314"/>
                <a:gd name="T7" fmla="*/ 18 h 767"/>
                <a:gd name="T8" fmla="*/ 230 w 314"/>
                <a:gd name="T9" fmla="*/ 24 h 767"/>
                <a:gd name="T10" fmla="*/ 206 w 314"/>
                <a:gd name="T11" fmla="*/ 42 h 767"/>
                <a:gd name="T12" fmla="*/ 188 w 314"/>
                <a:gd name="T13" fmla="*/ 48 h 767"/>
                <a:gd name="T14" fmla="*/ 176 w 314"/>
                <a:gd name="T15" fmla="*/ 54 h 767"/>
                <a:gd name="T16" fmla="*/ 170 w 314"/>
                <a:gd name="T17" fmla="*/ 54 h 767"/>
                <a:gd name="T18" fmla="*/ 150 w 314"/>
                <a:gd name="T19" fmla="*/ 169 h 767"/>
                <a:gd name="T20" fmla="*/ 110 w 314"/>
                <a:gd name="T21" fmla="*/ 225 h 767"/>
                <a:gd name="T22" fmla="*/ 54 w 314"/>
                <a:gd name="T23" fmla="*/ 383 h 767"/>
                <a:gd name="T24" fmla="*/ 82 w 314"/>
                <a:gd name="T25" fmla="*/ 555 h 767"/>
                <a:gd name="T26" fmla="*/ 40 w 314"/>
                <a:gd name="T27" fmla="*/ 679 h 767"/>
                <a:gd name="T28" fmla="*/ 0 w 314"/>
                <a:gd name="T29" fmla="*/ 767 h 767"/>
                <a:gd name="T30" fmla="*/ 108 w 314"/>
                <a:gd name="T31" fmla="*/ 767 h 767"/>
                <a:gd name="T32" fmla="*/ 120 w 314"/>
                <a:gd name="T33" fmla="*/ 611 h 767"/>
                <a:gd name="T34" fmla="*/ 148 w 314"/>
                <a:gd name="T35" fmla="*/ 499 h 767"/>
                <a:gd name="T36" fmla="*/ 160 w 314"/>
                <a:gd name="T37" fmla="*/ 367 h 767"/>
                <a:gd name="T38" fmla="*/ 218 w 314"/>
                <a:gd name="T39" fmla="*/ 327 h 767"/>
                <a:gd name="T40" fmla="*/ 238 w 314"/>
                <a:gd name="T41" fmla="*/ 221 h 767"/>
                <a:gd name="T42" fmla="*/ 296 w 314"/>
                <a:gd name="T43" fmla="*/ 135 h 767"/>
                <a:gd name="T44" fmla="*/ 314 w 314"/>
                <a:gd name="T45" fmla="*/ 0 h 767"/>
                <a:gd name="T46" fmla="*/ 302 w 314"/>
                <a:gd name="T47" fmla="*/ 0 h 767"/>
                <a:gd name="T48" fmla="*/ 296 w 314"/>
                <a:gd name="T49" fmla="*/ 0 h 767"/>
                <a:gd name="T50" fmla="*/ 290 w 314"/>
                <a:gd name="T51" fmla="*/ 0 h 767"/>
                <a:gd name="T52" fmla="*/ 284 w 314"/>
                <a:gd name="T53" fmla="*/ 6 h 767"/>
                <a:gd name="T54" fmla="*/ 284 w 314"/>
                <a:gd name="T55" fmla="*/ 6 h 767"/>
                <a:gd name="T56" fmla="*/ 284 w 314"/>
                <a:gd name="T57" fmla="*/ 6 h 767"/>
                <a:gd name="T58" fmla="*/ 284 w 314"/>
                <a:gd name="T59" fmla="*/ 6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120840" name="Freeform 8"/>
            <p:cNvSpPr>
              <a:spLocks/>
            </p:cNvSpPr>
            <p:nvPr/>
          </p:nvSpPr>
          <p:spPr bwMode="ltGray">
            <a:xfrm>
              <a:off x="4700" y="3697"/>
              <a:ext cx="275" cy="623"/>
            </a:xfrm>
            <a:custGeom>
              <a:avLst/>
              <a:gdLst>
                <a:gd name="T0" fmla="*/ 257 w 275"/>
                <a:gd name="T1" fmla="*/ 12 h 623"/>
                <a:gd name="T2" fmla="*/ 239 w 275"/>
                <a:gd name="T3" fmla="*/ 6 h 623"/>
                <a:gd name="T4" fmla="*/ 203 w 275"/>
                <a:gd name="T5" fmla="*/ 6 h 623"/>
                <a:gd name="T6" fmla="*/ 203 w 275"/>
                <a:gd name="T7" fmla="*/ 6 h 623"/>
                <a:gd name="T8" fmla="*/ 197 w 275"/>
                <a:gd name="T9" fmla="*/ 6 h 623"/>
                <a:gd name="T10" fmla="*/ 185 w 275"/>
                <a:gd name="T11" fmla="*/ 0 h 623"/>
                <a:gd name="T12" fmla="*/ 173 w 275"/>
                <a:gd name="T13" fmla="*/ 0 h 623"/>
                <a:gd name="T14" fmla="*/ 166 w 275"/>
                <a:gd name="T15" fmla="*/ 0 h 623"/>
                <a:gd name="T16" fmla="*/ 160 w 275"/>
                <a:gd name="T17" fmla="*/ 0 h 623"/>
                <a:gd name="T18" fmla="*/ 144 w 275"/>
                <a:gd name="T19" fmla="*/ 117 h 623"/>
                <a:gd name="T20" fmla="*/ 128 w 275"/>
                <a:gd name="T21" fmla="*/ 185 h 623"/>
                <a:gd name="T22" fmla="*/ 58 w 275"/>
                <a:gd name="T23" fmla="*/ 299 h 623"/>
                <a:gd name="T24" fmla="*/ 54 w 275"/>
                <a:gd name="T25" fmla="*/ 441 h 623"/>
                <a:gd name="T26" fmla="*/ 24 w 275"/>
                <a:gd name="T27" fmla="*/ 523 h 623"/>
                <a:gd name="T28" fmla="*/ 0 w 275"/>
                <a:gd name="T29" fmla="*/ 623 h 623"/>
                <a:gd name="T30" fmla="*/ 78 w 275"/>
                <a:gd name="T31" fmla="*/ 623 h 623"/>
                <a:gd name="T32" fmla="*/ 92 w 275"/>
                <a:gd name="T33" fmla="*/ 555 h 623"/>
                <a:gd name="T34" fmla="*/ 134 w 275"/>
                <a:gd name="T35" fmla="*/ 447 h 623"/>
                <a:gd name="T36" fmla="*/ 158 w 275"/>
                <a:gd name="T37" fmla="*/ 315 h 623"/>
                <a:gd name="T38" fmla="*/ 184 w 275"/>
                <a:gd name="T39" fmla="*/ 257 h 623"/>
                <a:gd name="T40" fmla="*/ 216 w 275"/>
                <a:gd name="T41" fmla="*/ 211 h 623"/>
                <a:gd name="T42" fmla="*/ 222 w 275"/>
                <a:gd name="T43" fmla="*/ 145 h 623"/>
                <a:gd name="T44" fmla="*/ 240 w 275"/>
                <a:gd name="T45" fmla="*/ 111 h 623"/>
                <a:gd name="T46" fmla="*/ 262 w 275"/>
                <a:gd name="T47" fmla="*/ 79 h 623"/>
                <a:gd name="T48" fmla="*/ 275 w 275"/>
                <a:gd name="T49" fmla="*/ 6 h 623"/>
                <a:gd name="T50" fmla="*/ 263 w 275"/>
                <a:gd name="T51" fmla="*/ 12 h 623"/>
                <a:gd name="T52" fmla="*/ 257 w 275"/>
                <a:gd name="T53" fmla="*/ 12 h 623"/>
                <a:gd name="T54" fmla="*/ 257 w 275"/>
                <a:gd name="T55" fmla="*/ 12 h 623"/>
                <a:gd name="T56" fmla="*/ 257 w 275"/>
                <a:gd name="T57" fmla="*/ 12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120841" name="Freeform 9"/>
            <p:cNvSpPr>
              <a:spLocks/>
            </p:cNvSpPr>
            <p:nvPr/>
          </p:nvSpPr>
          <p:spPr bwMode="ltGray">
            <a:xfrm>
              <a:off x="4522" y="3709"/>
              <a:ext cx="213" cy="611"/>
            </a:xfrm>
            <a:custGeom>
              <a:avLst/>
              <a:gdLst>
                <a:gd name="T0" fmla="*/ 171 w 213"/>
                <a:gd name="T1" fmla="*/ 12 h 611"/>
                <a:gd name="T2" fmla="*/ 159 w 213"/>
                <a:gd name="T3" fmla="*/ 24 h 611"/>
                <a:gd name="T4" fmla="*/ 153 w 213"/>
                <a:gd name="T5" fmla="*/ 36 h 611"/>
                <a:gd name="T6" fmla="*/ 128 w 213"/>
                <a:gd name="T7" fmla="*/ 60 h 611"/>
                <a:gd name="T8" fmla="*/ 110 w 213"/>
                <a:gd name="T9" fmla="*/ 83 h 611"/>
                <a:gd name="T10" fmla="*/ 86 w 213"/>
                <a:gd name="T11" fmla="*/ 119 h 611"/>
                <a:gd name="T12" fmla="*/ 68 w 213"/>
                <a:gd name="T13" fmla="*/ 167 h 611"/>
                <a:gd name="T14" fmla="*/ 68 w 213"/>
                <a:gd name="T15" fmla="*/ 221 h 611"/>
                <a:gd name="T16" fmla="*/ 68 w 213"/>
                <a:gd name="T17" fmla="*/ 227 h 611"/>
                <a:gd name="T18" fmla="*/ 68 w 213"/>
                <a:gd name="T19" fmla="*/ 233 h 611"/>
                <a:gd name="T20" fmla="*/ 68 w 213"/>
                <a:gd name="T21" fmla="*/ 239 h 611"/>
                <a:gd name="T22" fmla="*/ 68 w 213"/>
                <a:gd name="T23" fmla="*/ 245 h 611"/>
                <a:gd name="T24" fmla="*/ 68 w 213"/>
                <a:gd name="T25" fmla="*/ 251 h 611"/>
                <a:gd name="T26" fmla="*/ 68 w 213"/>
                <a:gd name="T27" fmla="*/ 251 h 611"/>
                <a:gd name="T28" fmla="*/ 68 w 213"/>
                <a:gd name="T29" fmla="*/ 257 h 611"/>
                <a:gd name="T30" fmla="*/ 68 w 213"/>
                <a:gd name="T31" fmla="*/ 269 h 611"/>
                <a:gd name="T32" fmla="*/ 74 w 213"/>
                <a:gd name="T33" fmla="*/ 287 h 611"/>
                <a:gd name="T34" fmla="*/ 80 w 213"/>
                <a:gd name="T35" fmla="*/ 305 h 611"/>
                <a:gd name="T36" fmla="*/ 86 w 213"/>
                <a:gd name="T37" fmla="*/ 311 h 611"/>
                <a:gd name="T38" fmla="*/ 86 w 213"/>
                <a:gd name="T39" fmla="*/ 311 h 611"/>
                <a:gd name="T40" fmla="*/ 92 w 213"/>
                <a:gd name="T41" fmla="*/ 317 h 611"/>
                <a:gd name="T42" fmla="*/ 92 w 213"/>
                <a:gd name="T43" fmla="*/ 323 h 611"/>
                <a:gd name="T44" fmla="*/ 92 w 213"/>
                <a:gd name="T45" fmla="*/ 323 h 611"/>
                <a:gd name="T46" fmla="*/ 24 w 213"/>
                <a:gd name="T47" fmla="*/ 437 h 611"/>
                <a:gd name="T48" fmla="*/ 18 w 213"/>
                <a:gd name="T49" fmla="*/ 471 h 611"/>
                <a:gd name="T50" fmla="*/ 0 w 213"/>
                <a:gd name="T51" fmla="*/ 547 h 611"/>
                <a:gd name="T52" fmla="*/ 50 w 213"/>
                <a:gd name="T53" fmla="*/ 611 h 611"/>
                <a:gd name="T54" fmla="*/ 114 w 213"/>
                <a:gd name="T55" fmla="*/ 611 h 611"/>
                <a:gd name="T56" fmla="*/ 104 w 213"/>
                <a:gd name="T57" fmla="*/ 555 h 611"/>
                <a:gd name="T58" fmla="*/ 120 w 213"/>
                <a:gd name="T59" fmla="*/ 515 h 611"/>
                <a:gd name="T60" fmla="*/ 150 w 213"/>
                <a:gd name="T61" fmla="*/ 449 h 611"/>
                <a:gd name="T62" fmla="*/ 166 w 213"/>
                <a:gd name="T63" fmla="*/ 377 h 611"/>
                <a:gd name="T64" fmla="*/ 156 w 213"/>
                <a:gd name="T65" fmla="*/ 295 h 611"/>
                <a:gd name="T66" fmla="*/ 170 w 213"/>
                <a:gd name="T67" fmla="*/ 203 h 611"/>
                <a:gd name="T68" fmla="*/ 212 w 213"/>
                <a:gd name="T69" fmla="*/ 95 h 611"/>
                <a:gd name="T70" fmla="*/ 213 w 213"/>
                <a:gd name="T71" fmla="*/ 0 h 611"/>
                <a:gd name="T72" fmla="*/ 207 w 213"/>
                <a:gd name="T73" fmla="*/ 0 h 611"/>
                <a:gd name="T74" fmla="*/ 201 w 213"/>
                <a:gd name="T75" fmla="*/ 0 h 611"/>
                <a:gd name="T76" fmla="*/ 195 w 213"/>
                <a:gd name="T77" fmla="*/ 0 h 611"/>
                <a:gd name="T78" fmla="*/ 189 w 213"/>
                <a:gd name="T79" fmla="*/ 0 h 611"/>
                <a:gd name="T80" fmla="*/ 183 w 213"/>
                <a:gd name="T81" fmla="*/ 6 h 611"/>
                <a:gd name="T82" fmla="*/ 177 w 213"/>
                <a:gd name="T83" fmla="*/ 6 h 611"/>
                <a:gd name="T84" fmla="*/ 171 w 213"/>
                <a:gd name="T85" fmla="*/ 12 h 611"/>
                <a:gd name="T86" fmla="*/ 171 w 213"/>
                <a:gd name="T87" fmla="*/ 12 h 611"/>
                <a:gd name="T88" fmla="*/ 171 w 213"/>
                <a:gd name="T89" fmla="*/ 12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120842" name="Freeform 10"/>
            <p:cNvSpPr>
              <a:spLocks/>
            </p:cNvSpPr>
            <p:nvPr/>
          </p:nvSpPr>
          <p:spPr bwMode="ltGray">
            <a:xfrm>
              <a:off x="4292" y="3936"/>
              <a:ext cx="167" cy="384"/>
            </a:xfrm>
            <a:custGeom>
              <a:avLst/>
              <a:gdLst>
                <a:gd name="T0" fmla="*/ 149 w 167"/>
                <a:gd name="T1" fmla="*/ 60 h 384"/>
                <a:gd name="T2" fmla="*/ 119 w 167"/>
                <a:gd name="T3" fmla="*/ 30 h 384"/>
                <a:gd name="T4" fmla="*/ 89 w 167"/>
                <a:gd name="T5" fmla="*/ 12 h 384"/>
                <a:gd name="T6" fmla="*/ 59 w 167"/>
                <a:gd name="T7" fmla="*/ 0 h 384"/>
                <a:gd name="T8" fmla="*/ 54 w 167"/>
                <a:gd name="T9" fmla="*/ 70 h 384"/>
                <a:gd name="T10" fmla="*/ 46 w 167"/>
                <a:gd name="T11" fmla="*/ 112 h 384"/>
                <a:gd name="T12" fmla="*/ 52 w 167"/>
                <a:gd name="T13" fmla="*/ 168 h 384"/>
                <a:gd name="T14" fmla="*/ 24 w 167"/>
                <a:gd name="T15" fmla="*/ 194 h 384"/>
                <a:gd name="T16" fmla="*/ 16 w 167"/>
                <a:gd name="T17" fmla="*/ 258 h 384"/>
                <a:gd name="T18" fmla="*/ 2 w 167"/>
                <a:gd name="T19" fmla="*/ 300 h 384"/>
                <a:gd name="T20" fmla="*/ 0 w 167"/>
                <a:gd name="T21" fmla="*/ 352 h 384"/>
                <a:gd name="T22" fmla="*/ 47 w 167"/>
                <a:gd name="T23" fmla="*/ 384 h 384"/>
                <a:gd name="T24" fmla="*/ 149 w 167"/>
                <a:gd name="T25" fmla="*/ 384 h 384"/>
                <a:gd name="T26" fmla="*/ 134 w 167"/>
                <a:gd name="T27" fmla="*/ 350 h 384"/>
                <a:gd name="T28" fmla="*/ 104 w 167"/>
                <a:gd name="T29" fmla="*/ 324 h 384"/>
                <a:gd name="T30" fmla="*/ 138 w 167"/>
                <a:gd name="T31" fmla="*/ 274 h 384"/>
                <a:gd name="T32" fmla="*/ 122 w 167"/>
                <a:gd name="T33" fmla="*/ 220 h 384"/>
                <a:gd name="T34" fmla="*/ 132 w 167"/>
                <a:gd name="T35" fmla="*/ 186 h 384"/>
                <a:gd name="T36" fmla="*/ 140 w 167"/>
                <a:gd name="T37" fmla="*/ 154 h 384"/>
                <a:gd name="T38" fmla="*/ 167 w 167"/>
                <a:gd name="T39" fmla="*/ 90 h 384"/>
                <a:gd name="T40" fmla="*/ 149 w 167"/>
                <a:gd name="T41" fmla="*/ 60 h 384"/>
                <a:gd name="T42" fmla="*/ 149 w 167"/>
                <a:gd name="T43" fmla="*/ 60 h 384"/>
                <a:gd name="T44" fmla="*/ 149 w 167"/>
                <a:gd name="T45" fmla="*/ 6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120843" name="Freeform 11"/>
            <p:cNvSpPr>
              <a:spLocks/>
            </p:cNvSpPr>
            <p:nvPr/>
          </p:nvSpPr>
          <p:spPr bwMode="ltGray">
            <a:xfrm>
              <a:off x="4100" y="4020"/>
              <a:ext cx="166" cy="300"/>
            </a:xfrm>
            <a:custGeom>
              <a:avLst/>
              <a:gdLst>
                <a:gd name="T0" fmla="*/ 136 w 166"/>
                <a:gd name="T1" fmla="*/ 12 h 300"/>
                <a:gd name="T2" fmla="*/ 100 w 166"/>
                <a:gd name="T3" fmla="*/ 0 h 300"/>
                <a:gd name="T4" fmla="*/ 78 w 166"/>
                <a:gd name="T5" fmla="*/ 64 h 300"/>
                <a:gd name="T6" fmla="*/ 70 w 166"/>
                <a:gd name="T7" fmla="*/ 126 h 300"/>
                <a:gd name="T8" fmla="*/ 46 w 166"/>
                <a:gd name="T9" fmla="*/ 184 h 300"/>
                <a:gd name="T10" fmla="*/ 58 w 166"/>
                <a:gd name="T11" fmla="*/ 232 h 300"/>
                <a:gd name="T12" fmla="*/ 38 w 166"/>
                <a:gd name="T13" fmla="*/ 268 h 300"/>
                <a:gd name="T14" fmla="*/ 0 w 166"/>
                <a:gd name="T15" fmla="*/ 300 h 300"/>
                <a:gd name="T16" fmla="*/ 160 w 166"/>
                <a:gd name="T17" fmla="*/ 300 h 300"/>
                <a:gd name="T18" fmla="*/ 136 w 166"/>
                <a:gd name="T19" fmla="*/ 272 h 300"/>
                <a:gd name="T20" fmla="*/ 98 w 166"/>
                <a:gd name="T21" fmla="*/ 234 h 300"/>
                <a:gd name="T22" fmla="*/ 130 w 166"/>
                <a:gd name="T23" fmla="*/ 188 h 300"/>
                <a:gd name="T24" fmla="*/ 138 w 166"/>
                <a:gd name="T25" fmla="*/ 134 h 300"/>
                <a:gd name="T26" fmla="*/ 144 w 166"/>
                <a:gd name="T27" fmla="*/ 94 h 300"/>
                <a:gd name="T28" fmla="*/ 164 w 166"/>
                <a:gd name="T29" fmla="*/ 60 h 300"/>
                <a:gd name="T30" fmla="*/ 166 w 166"/>
                <a:gd name="T31" fmla="*/ 0 h 300"/>
                <a:gd name="T32" fmla="*/ 136 w 166"/>
                <a:gd name="T33" fmla="*/ 12 h 300"/>
                <a:gd name="T34" fmla="*/ 136 w 166"/>
                <a:gd name="T35" fmla="*/ 12 h 300"/>
                <a:gd name="T36" fmla="*/ 136 w 166"/>
                <a:gd name="T37" fmla="*/ 12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120844" name="Freeform 12"/>
            <p:cNvSpPr>
              <a:spLocks/>
            </p:cNvSpPr>
            <p:nvPr/>
          </p:nvSpPr>
          <p:spPr bwMode="ltGray">
            <a:xfrm>
              <a:off x="3910" y="4038"/>
              <a:ext cx="237" cy="282"/>
            </a:xfrm>
            <a:custGeom>
              <a:avLst/>
              <a:gdLst>
                <a:gd name="T0" fmla="*/ 201 w 237"/>
                <a:gd name="T1" fmla="*/ 0 h 282"/>
                <a:gd name="T2" fmla="*/ 183 w 237"/>
                <a:gd name="T3" fmla="*/ 0 h 282"/>
                <a:gd name="T4" fmla="*/ 158 w 237"/>
                <a:gd name="T5" fmla="*/ 50 h 282"/>
                <a:gd name="T6" fmla="*/ 148 w 237"/>
                <a:gd name="T7" fmla="*/ 92 h 282"/>
                <a:gd name="T8" fmla="*/ 120 w 237"/>
                <a:gd name="T9" fmla="*/ 144 h 282"/>
                <a:gd name="T10" fmla="*/ 82 w 237"/>
                <a:gd name="T11" fmla="*/ 182 h 282"/>
                <a:gd name="T12" fmla="*/ 60 w 237"/>
                <a:gd name="T13" fmla="*/ 232 h 282"/>
                <a:gd name="T14" fmla="*/ 0 w 237"/>
                <a:gd name="T15" fmla="*/ 282 h 282"/>
                <a:gd name="T16" fmla="*/ 128 w 237"/>
                <a:gd name="T17" fmla="*/ 282 h 282"/>
                <a:gd name="T18" fmla="*/ 154 w 237"/>
                <a:gd name="T19" fmla="*/ 254 h 282"/>
                <a:gd name="T20" fmla="*/ 158 w 237"/>
                <a:gd name="T21" fmla="*/ 196 h 282"/>
                <a:gd name="T22" fmla="*/ 188 w 237"/>
                <a:gd name="T23" fmla="*/ 148 h 282"/>
                <a:gd name="T24" fmla="*/ 196 w 237"/>
                <a:gd name="T25" fmla="*/ 70 h 282"/>
                <a:gd name="T26" fmla="*/ 237 w 237"/>
                <a:gd name="T27" fmla="*/ 0 h 282"/>
                <a:gd name="T28" fmla="*/ 201 w 237"/>
                <a:gd name="T29" fmla="*/ 0 h 282"/>
                <a:gd name="T30" fmla="*/ 201 w 237"/>
                <a:gd name="T31" fmla="*/ 0 h 282"/>
                <a:gd name="T32" fmla="*/ 201 w 237"/>
                <a:gd name="T33" fmla="*/ 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120845" name="Freeform 13"/>
            <p:cNvSpPr>
              <a:spLocks/>
            </p:cNvSpPr>
            <p:nvPr/>
          </p:nvSpPr>
          <p:spPr bwMode="ltGray">
            <a:xfrm>
              <a:off x="3674" y="4086"/>
              <a:ext cx="196" cy="234"/>
            </a:xfrm>
            <a:custGeom>
              <a:avLst/>
              <a:gdLst>
                <a:gd name="T0" fmla="*/ 167 w 196"/>
                <a:gd name="T1" fmla="*/ 54 h 234"/>
                <a:gd name="T2" fmla="*/ 113 w 196"/>
                <a:gd name="T3" fmla="*/ 24 h 234"/>
                <a:gd name="T4" fmla="*/ 83 w 196"/>
                <a:gd name="T5" fmla="*/ 0 h 234"/>
                <a:gd name="T6" fmla="*/ 80 w 196"/>
                <a:gd name="T7" fmla="*/ 62 h 234"/>
                <a:gd name="T8" fmla="*/ 58 w 196"/>
                <a:gd name="T9" fmla="*/ 100 h 234"/>
                <a:gd name="T10" fmla="*/ 54 w 196"/>
                <a:gd name="T11" fmla="*/ 160 h 234"/>
                <a:gd name="T12" fmla="*/ 36 w 196"/>
                <a:gd name="T13" fmla="*/ 202 h 234"/>
                <a:gd name="T14" fmla="*/ 0 w 196"/>
                <a:gd name="T15" fmla="*/ 234 h 234"/>
                <a:gd name="T16" fmla="*/ 146 w 196"/>
                <a:gd name="T17" fmla="*/ 234 h 234"/>
                <a:gd name="T18" fmla="*/ 170 w 196"/>
                <a:gd name="T19" fmla="*/ 198 h 234"/>
                <a:gd name="T20" fmla="*/ 158 w 196"/>
                <a:gd name="T21" fmla="*/ 138 h 234"/>
                <a:gd name="T22" fmla="*/ 196 w 196"/>
                <a:gd name="T23" fmla="*/ 100 h 234"/>
                <a:gd name="T24" fmla="*/ 191 w 196"/>
                <a:gd name="T25" fmla="*/ 54 h 234"/>
                <a:gd name="T26" fmla="*/ 167 w 196"/>
                <a:gd name="T27" fmla="*/ 54 h 234"/>
                <a:gd name="T28" fmla="*/ 167 w 196"/>
                <a:gd name="T29" fmla="*/ 54 h 234"/>
                <a:gd name="T30" fmla="*/ 167 w 196"/>
                <a:gd name="T31" fmla="*/ 5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120846" name="Freeform 14"/>
            <p:cNvSpPr>
              <a:spLocks/>
            </p:cNvSpPr>
            <p:nvPr/>
          </p:nvSpPr>
          <p:spPr bwMode="ltGray">
            <a:xfrm>
              <a:off x="3476" y="4068"/>
              <a:ext cx="190" cy="252"/>
            </a:xfrm>
            <a:custGeom>
              <a:avLst/>
              <a:gdLst>
                <a:gd name="T0" fmla="*/ 190 w 190"/>
                <a:gd name="T1" fmla="*/ 0 h 252"/>
                <a:gd name="T2" fmla="*/ 166 w 190"/>
                <a:gd name="T3" fmla="*/ 0 h 252"/>
                <a:gd name="T4" fmla="*/ 158 w 190"/>
                <a:gd name="T5" fmla="*/ 38 h 252"/>
                <a:gd name="T6" fmla="*/ 138 w 190"/>
                <a:gd name="T7" fmla="*/ 120 h 252"/>
                <a:gd name="T8" fmla="*/ 94 w 190"/>
                <a:gd name="T9" fmla="*/ 180 h 252"/>
                <a:gd name="T10" fmla="*/ 62 w 190"/>
                <a:gd name="T11" fmla="*/ 234 h 252"/>
                <a:gd name="T12" fmla="*/ 0 w 190"/>
                <a:gd name="T13" fmla="*/ 252 h 252"/>
                <a:gd name="T14" fmla="*/ 128 w 190"/>
                <a:gd name="T15" fmla="*/ 252 h 252"/>
                <a:gd name="T16" fmla="*/ 142 w 190"/>
                <a:gd name="T17" fmla="*/ 188 h 252"/>
                <a:gd name="T18" fmla="*/ 186 w 190"/>
                <a:gd name="T19" fmla="*/ 90 h 252"/>
                <a:gd name="T20" fmla="*/ 190 w 190"/>
                <a:gd name="T21" fmla="*/ 38 h 252"/>
                <a:gd name="T22" fmla="*/ 190 w 190"/>
                <a:gd name="T23" fmla="*/ 0 h 252"/>
                <a:gd name="T24" fmla="*/ 190 w 190"/>
                <a:gd name="T25" fmla="*/ 0 h 252"/>
                <a:gd name="T26" fmla="*/ 190 w 190"/>
                <a:gd name="T27" fmla="*/ 0 h 252"/>
                <a:gd name="T28" fmla="*/ 190 w 190"/>
                <a:gd name="T29"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120847" name="Freeform 15"/>
            <p:cNvSpPr>
              <a:spLocks/>
            </p:cNvSpPr>
            <p:nvPr/>
          </p:nvSpPr>
          <p:spPr bwMode="ltGray">
            <a:xfrm>
              <a:off x="3170" y="4188"/>
              <a:ext cx="230" cy="132"/>
            </a:xfrm>
            <a:custGeom>
              <a:avLst/>
              <a:gdLst>
                <a:gd name="T0" fmla="*/ 197 w 230"/>
                <a:gd name="T1" fmla="*/ 0 h 132"/>
                <a:gd name="T2" fmla="*/ 191 w 230"/>
                <a:gd name="T3" fmla="*/ 0 h 132"/>
                <a:gd name="T4" fmla="*/ 185 w 230"/>
                <a:gd name="T5" fmla="*/ 0 h 132"/>
                <a:gd name="T6" fmla="*/ 173 w 230"/>
                <a:gd name="T7" fmla="*/ 0 h 132"/>
                <a:gd name="T8" fmla="*/ 161 w 230"/>
                <a:gd name="T9" fmla="*/ 0 h 132"/>
                <a:gd name="T10" fmla="*/ 155 w 230"/>
                <a:gd name="T11" fmla="*/ 0 h 132"/>
                <a:gd name="T12" fmla="*/ 138 w 230"/>
                <a:gd name="T13" fmla="*/ 6 h 132"/>
                <a:gd name="T14" fmla="*/ 132 w 230"/>
                <a:gd name="T15" fmla="*/ 6 h 132"/>
                <a:gd name="T16" fmla="*/ 35 w 230"/>
                <a:gd name="T17" fmla="*/ 18 h 132"/>
                <a:gd name="T18" fmla="*/ 11 w 230"/>
                <a:gd name="T19" fmla="*/ 30 h 132"/>
                <a:gd name="T20" fmla="*/ 23 w 230"/>
                <a:gd name="T21" fmla="*/ 54 h 132"/>
                <a:gd name="T22" fmla="*/ 0 w 230"/>
                <a:gd name="T23" fmla="*/ 100 h 132"/>
                <a:gd name="T24" fmla="*/ 0 w 230"/>
                <a:gd name="T25" fmla="*/ 132 h 132"/>
                <a:gd name="T26" fmla="*/ 162 w 230"/>
                <a:gd name="T27" fmla="*/ 132 h 132"/>
                <a:gd name="T28" fmla="*/ 204 w 230"/>
                <a:gd name="T29" fmla="*/ 88 h 132"/>
                <a:gd name="T30" fmla="*/ 230 w 230"/>
                <a:gd name="T31" fmla="*/ 46 h 132"/>
                <a:gd name="T32" fmla="*/ 214 w 230"/>
                <a:gd name="T33" fmla="*/ 24 h 132"/>
                <a:gd name="T34" fmla="*/ 215 w 230"/>
                <a:gd name="T35" fmla="*/ 0 h 132"/>
                <a:gd name="T36" fmla="*/ 209 w 230"/>
                <a:gd name="T37" fmla="*/ 0 h 132"/>
                <a:gd name="T38" fmla="*/ 203 w 230"/>
                <a:gd name="T39" fmla="*/ 0 h 132"/>
                <a:gd name="T40" fmla="*/ 203 w 230"/>
                <a:gd name="T41" fmla="*/ 0 h 132"/>
                <a:gd name="T42" fmla="*/ 197 w 230"/>
                <a:gd name="T43" fmla="*/ 0 h 132"/>
                <a:gd name="T44" fmla="*/ 197 w 230"/>
                <a:gd name="T45" fmla="*/ 0 h 132"/>
                <a:gd name="T46" fmla="*/ 197 w 230"/>
                <a:gd name="T47"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120848" name="Freeform 16"/>
            <p:cNvSpPr>
              <a:spLocks/>
            </p:cNvSpPr>
            <p:nvPr/>
          </p:nvSpPr>
          <p:spPr bwMode="ltGray">
            <a:xfrm>
              <a:off x="3044" y="4218"/>
              <a:ext cx="89" cy="102"/>
            </a:xfrm>
            <a:custGeom>
              <a:avLst/>
              <a:gdLst>
                <a:gd name="T0" fmla="*/ 71 w 89"/>
                <a:gd name="T1" fmla="*/ 0 h 102"/>
                <a:gd name="T2" fmla="*/ 66 w 89"/>
                <a:gd name="T3" fmla="*/ 48 h 102"/>
                <a:gd name="T4" fmla="*/ 30 w 89"/>
                <a:gd name="T5" fmla="*/ 72 h 102"/>
                <a:gd name="T6" fmla="*/ 0 w 89"/>
                <a:gd name="T7" fmla="*/ 102 h 102"/>
                <a:gd name="T8" fmla="*/ 66 w 89"/>
                <a:gd name="T9" fmla="*/ 102 h 102"/>
                <a:gd name="T10" fmla="*/ 88 w 89"/>
                <a:gd name="T11" fmla="*/ 56 h 102"/>
                <a:gd name="T12" fmla="*/ 89 w 89"/>
                <a:gd name="T13" fmla="*/ 6 h 102"/>
                <a:gd name="T14" fmla="*/ 71 w 89"/>
                <a:gd name="T15" fmla="*/ 0 h 102"/>
                <a:gd name="T16" fmla="*/ 71 w 89"/>
                <a:gd name="T17" fmla="*/ 0 h 102"/>
                <a:gd name="T18" fmla="*/ 71 w 89"/>
                <a:gd name="T19"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120849" name="Freeform 17"/>
            <p:cNvSpPr>
              <a:spLocks/>
            </p:cNvSpPr>
            <p:nvPr/>
          </p:nvSpPr>
          <p:spPr bwMode="ltGray">
            <a:xfrm>
              <a:off x="5482" y="3367"/>
              <a:ext cx="278" cy="953"/>
            </a:xfrm>
            <a:custGeom>
              <a:avLst/>
              <a:gdLst>
                <a:gd name="T0" fmla="*/ 278 w 278"/>
                <a:gd name="T1" fmla="*/ 24 h 953"/>
                <a:gd name="T2" fmla="*/ 272 w 278"/>
                <a:gd name="T3" fmla="*/ 24 h 953"/>
                <a:gd name="T4" fmla="*/ 272 w 278"/>
                <a:gd name="T5" fmla="*/ 18 h 953"/>
                <a:gd name="T6" fmla="*/ 266 w 278"/>
                <a:gd name="T7" fmla="*/ 18 h 953"/>
                <a:gd name="T8" fmla="*/ 254 w 278"/>
                <a:gd name="T9" fmla="*/ 12 h 953"/>
                <a:gd name="T10" fmla="*/ 236 w 278"/>
                <a:gd name="T11" fmla="*/ 6 h 953"/>
                <a:gd name="T12" fmla="*/ 212 w 278"/>
                <a:gd name="T13" fmla="*/ 0 h 953"/>
                <a:gd name="T14" fmla="*/ 206 w 278"/>
                <a:gd name="T15" fmla="*/ 6 h 953"/>
                <a:gd name="T16" fmla="*/ 198 w 278"/>
                <a:gd name="T17" fmla="*/ 129 h 953"/>
                <a:gd name="T18" fmla="*/ 184 w 278"/>
                <a:gd name="T19" fmla="*/ 209 h 953"/>
                <a:gd name="T20" fmla="*/ 182 w 278"/>
                <a:gd name="T21" fmla="*/ 249 h 953"/>
                <a:gd name="T22" fmla="*/ 200 w 278"/>
                <a:gd name="T23" fmla="*/ 339 h 953"/>
                <a:gd name="T24" fmla="*/ 186 w 278"/>
                <a:gd name="T25" fmla="*/ 481 h 953"/>
                <a:gd name="T26" fmla="*/ 176 w 278"/>
                <a:gd name="T27" fmla="*/ 521 h 953"/>
                <a:gd name="T28" fmla="*/ 156 w 278"/>
                <a:gd name="T29" fmla="*/ 601 h 953"/>
                <a:gd name="T30" fmla="*/ 172 w 278"/>
                <a:gd name="T31" fmla="*/ 681 h 953"/>
                <a:gd name="T32" fmla="*/ 138 w 278"/>
                <a:gd name="T33" fmla="*/ 765 h 953"/>
                <a:gd name="T34" fmla="*/ 96 w 278"/>
                <a:gd name="T35" fmla="*/ 847 h 953"/>
                <a:gd name="T36" fmla="*/ 50 w 278"/>
                <a:gd name="T37" fmla="*/ 899 h 953"/>
                <a:gd name="T38" fmla="*/ 0 w 278"/>
                <a:gd name="T39" fmla="*/ 953 h 953"/>
                <a:gd name="T40" fmla="*/ 278 w 278"/>
                <a:gd name="T41" fmla="*/ 953 h 953"/>
                <a:gd name="T42" fmla="*/ 278 w 278"/>
                <a:gd name="T43" fmla="*/ 24 h 953"/>
                <a:gd name="T44" fmla="*/ 278 w 278"/>
                <a:gd name="T45" fmla="*/ 24 h 953"/>
                <a:gd name="T46" fmla="*/ 278 w 278"/>
                <a:gd name="T47"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grpSp>
      <p:sp>
        <p:nvSpPr>
          <p:cNvPr id="120850" name="Rectangle 18"/>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20851" name="Rectangle 19"/>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effectLst>
                  <a:outerShdw blurRad="38100" dist="38100" dir="2700000" algn="tl">
                    <a:srgbClr val="000000"/>
                  </a:outerShdw>
                </a:effectLst>
              </a:defRPr>
            </a:lvl1pPr>
          </a:lstStyle>
          <a:p>
            <a:pPr>
              <a:defRPr/>
            </a:pPr>
            <a:endParaRPr lang="en-US"/>
          </a:p>
        </p:txBody>
      </p:sp>
      <p:sp>
        <p:nvSpPr>
          <p:cNvPr id="120852" name="Rectangle 20"/>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smtClean="0">
                <a:effectLst>
                  <a:outerShdw blurRad="38100" dist="38100" dir="2700000" algn="tl">
                    <a:srgbClr val="000000"/>
                  </a:outerShdw>
                </a:effectLst>
              </a:defRPr>
            </a:lvl1pPr>
          </a:lstStyle>
          <a:p>
            <a:pPr>
              <a:defRPr/>
            </a:pPr>
            <a:endParaRPr lang="en-US"/>
          </a:p>
        </p:txBody>
      </p:sp>
      <p:sp>
        <p:nvSpPr>
          <p:cNvPr id="120853" name="Rectangle 21"/>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effectLst>
                  <a:outerShdw blurRad="38100" dist="38100" dir="2700000" algn="tl">
                    <a:srgbClr val="000000"/>
                  </a:outerShdw>
                </a:effectLst>
              </a:defRPr>
            </a:lvl1pPr>
          </a:lstStyle>
          <a:p>
            <a:pPr>
              <a:defRPr/>
            </a:pPr>
            <a:fld id="{A6DC0F35-B3DD-455E-9693-470B88B5C10C}" type="slidenum">
              <a:rPr lang="en-US"/>
              <a:pPr>
                <a:defRPr/>
              </a:pPr>
              <a:t>‹#›</a:t>
            </a:fld>
            <a:endParaRPr lang="en-US"/>
          </a:p>
        </p:txBody>
      </p:sp>
      <p:sp>
        <p:nvSpPr>
          <p:cNvPr id="120854" name="Rectangle 22"/>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88"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085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085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085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085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085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54" grpId="0" build="p">
        <p:tmplLst>
          <p:tmpl lvl="1">
            <p:tnLst>
              <p:par>
                <p:cTn presetID="1" presetClass="entr" presetSubtype="0" fill="hold" nodeType="clickEffect">
                  <p:stCondLst>
                    <p:cond delay="0"/>
                  </p:stCondLst>
                  <p:childTnLst>
                    <p:set>
                      <p:cBhvr>
                        <p:cTn dur="1" fill="hold">
                          <p:stCondLst>
                            <p:cond delay="0"/>
                          </p:stCondLst>
                        </p:cTn>
                        <p:tgtEl>
                          <p:spTgt spid="120854"/>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20854"/>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20854"/>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20854"/>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20854"/>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u"/>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u"/>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images.google.ca/imgres?imgurl=http://www.shinkyushotokan.us/sensei%2520bernardo.jpg&amp;imgrefurl=http://www.shinkyushotokan.us/instructors.htm&amp;h=1506&amp;w=1057&amp;sz=267&amp;hl=en&amp;start=5&amp;sig2=C5jSuMi7Vh1OeqKNC0Dq0w&amp;um=1&amp;tbnid=0WEG5OMHi6m-KM:&amp;tbnh=150&amp;tbnw=105&amp;ei=mRIOSKn_B6bwhALm2t3nDQ&amp;prev=/images%3Fq%3DSensei%26um%3D1%26hl%3Den%26sa%3DN" TargetMode="External"/><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images.google.ca/imgres?imgurl=http://www.msu.edu/user/constanz/matrix-1280.jpg&amp;imgrefurl=http://www.msu.edu/user/constanz/movies.html&amp;h=1024&amp;w=1280&amp;sz=248&amp;hl=en&amp;start=13&amp;sig2=TS0JExEBte_FrXSjhMPnyw&amp;tbnid=E6YPhl6T75KsIM:&amp;tbnh=120&amp;tbnw=150&amp;eid=EWFhR9aHIpvKgwKivuHmCg&amp;prev=/images%3Fq%3DThe%2BMatrix%26gbv%3D2%26svnum%3D10%26hl%3Den"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ctrTitle"/>
          </p:nvPr>
        </p:nvSpPr>
        <p:spPr/>
        <p:txBody>
          <a:bodyPr/>
          <a:lstStyle/>
          <a:p>
            <a:pPr eaLnBrk="1" hangingPunct="1">
              <a:defRPr/>
            </a:pPr>
            <a:r>
              <a:rPr lang="en-US" smtClean="0"/>
              <a:t>Jesus Of Nazareth</a:t>
            </a:r>
          </a:p>
        </p:txBody>
      </p:sp>
      <p:sp>
        <p:nvSpPr>
          <p:cNvPr id="111619" name="Rectangle 3"/>
          <p:cNvSpPr>
            <a:spLocks noGrp="1" noChangeArrowheads="1"/>
          </p:cNvSpPr>
          <p:nvPr>
            <p:ph type="subTitle" idx="1"/>
          </p:nvPr>
        </p:nvSpPr>
        <p:spPr/>
        <p:txBody>
          <a:bodyPr/>
          <a:lstStyle/>
          <a:p>
            <a:pPr eaLnBrk="1" hangingPunct="1">
              <a:defRPr/>
            </a:pPr>
            <a:r>
              <a:rPr lang="en-US" smtClean="0"/>
              <a:t>Jesus The Christ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pPr eaLnBrk="1" hangingPunct="1">
              <a:defRPr/>
            </a:pPr>
            <a:r>
              <a:rPr lang="en-US" smtClean="0"/>
              <a:t>The Christ: Messiah</a:t>
            </a:r>
          </a:p>
        </p:txBody>
      </p:sp>
      <p:sp>
        <p:nvSpPr>
          <p:cNvPr id="112643" name="Rectangle 3"/>
          <p:cNvSpPr>
            <a:spLocks noGrp="1" noChangeArrowheads="1"/>
          </p:cNvSpPr>
          <p:nvPr>
            <p:ph type="body" idx="1"/>
          </p:nvPr>
        </p:nvSpPr>
        <p:spPr/>
        <p:txBody>
          <a:bodyPr/>
          <a:lstStyle/>
          <a:p>
            <a:pPr eaLnBrk="1" hangingPunct="1">
              <a:lnSpc>
                <a:spcPct val="90000"/>
              </a:lnSpc>
              <a:defRPr/>
            </a:pPr>
            <a:r>
              <a:rPr lang="en-US" smtClean="0"/>
              <a:t>The Hebrew word </a:t>
            </a:r>
            <a:r>
              <a:rPr lang="en-US" i="1" smtClean="0"/>
              <a:t>Masiah </a:t>
            </a:r>
            <a:r>
              <a:rPr lang="en-US" smtClean="0"/>
              <a:t>translates to the Greek word </a:t>
            </a:r>
            <a:r>
              <a:rPr lang="en-US" i="1" smtClean="0"/>
              <a:t>Christos</a:t>
            </a:r>
            <a:r>
              <a:rPr lang="en-US" smtClean="0"/>
              <a:t> which literally means “anointed one.”</a:t>
            </a:r>
          </a:p>
          <a:p>
            <a:pPr eaLnBrk="1" hangingPunct="1">
              <a:lnSpc>
                <a:spcPct val="90000"/>
              </a:lnSpc>
              <a:defRPr/>
            </a:pPr>
            <a:r>
              <a:rPr lang="en-US" smtClean="0"/>
              <a:t>Was first applied to the king of Israel, God’s anointed leader</a:t>
            </a:r>
          </a:p>
          <a:p>
            <a:pPr eaLnBrk="1" hangingPunct="1">
              <a:lnSpc>
                <a:spcPct val="90000"/>
              </a:lnSpc>
              <a:defRPr/>
            </a:pPr>
            <a:r>
              <a:rPr lang="en-US" smtClean="0"/>
              <a:t>Throughout history the Jews believed that God would send a king who would represent Yahweh’s love and care for his people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pPr eaLnBrk="1" hangingPunct="1">
              <a:defRPr/>
            </a:pPr>
            <a:r>
              <a:rPr lang="en-US" sz="4000" smtClean="0"/>
              <a:t>What kind of Messiah was expected?</a:t>
            </a:r>
          </a:p>
        </p:txBody>
      </p:sp>
      <p:sp>
        <p:nvSpPr>
          <p:cNvPr id="125955" name="Rectangle 3"/>
          <p:cNvSpPr>
            <a:spLocks noGrp="1" noChangeArrowheads="1"/>
          </p:cNvSpPr>
          <p:nvPr>
            <p:ph type="body" idx="1"/>
          </p:nvPr>
        </p:nvSpPr>
        <p:spPr/>
        <p:txBody>
          <a:bodyPr/>
          <a:lstStyle/>
          <a:p>
            <a:pPr eaLnBrk="1" hangingPunct="1">
              <a:defRPr/>
            </a:pPr>
            <a:r>
              <a:rPr lang="en-US" smtClean="0"/>
              <a:t>Most Jews expected a political and military leader who would lead Israel to a great military victory and re-establish Israel as an independent nation</a:t>
            </a:r>
          </a:p>
          <a:p>
            <a:pPr eaLnBrk="1" hangingPunct="1">
              <a:defRPr/>
            </a:pPr>
            <a:r>
              <a:rPr lang="en-US" smtClean="0"/>
              <a:t>Many Jews expected the coming of the Messiah to be accompanied by an apocalyptic event (dramatic)</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4" name="Rectangle 4"/>
          <p:cNvSpPr>
            <a:spLocks noGrp="1" noChangeArrowheads="1"/>
          </p:cNvSpPr>
          <p:nvPr>
            <p:ph type="title"/>
          </p:nvPr>
        </p:nvSpPr>
        <p:spPr/>
        <p:txBody>
          <a:bodyPr/>
          <a:lstStyle/>
          <a:p>
            <a:pPr eaLnBrk="1" hangingPunct="1">
              <a:defRPr/>
            </a:pPr>
            <a:r>
              <a:rPr lang="en-US" smtClean="0"/>
              <a:t>The Messiah</a:t>
            </a:r>
          </a:p>
        </p:txBody>
      </p:sp>
      <p:pic>
        <p:nvPicPr>
          <p:cNvPr id="14339" name="Picture 6" descr="Messiah-Israel-and-Judah-Poster-C1253454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613" y="1557338"/>
            <a:ext cx="5184775"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pPr eaLnBrk="1" hangingPunct="1">
              <a:defRPr/>
            </a:pPr>
            <a:r>
              <a:rPr lang="en-US" smtClean="0"/>
              <a:t>Suffering Servant</a:t>
            </a:r>
          </a:p>
        </p:txBody>
      </p:sp>
      <p:sp>
        <p:nvSpPr>
          <p:cNvPr id="146435" name="Rectangle 3"/>
          <p:cNvSpPr>
            <a:spLocks noGrp="1" noChangeArrowheads="1"/>
          </p:cNvSpPr>
          <p:nvPr>
            <p:ph type="body" idx="1"/>
          </p:nvPr>
        </p:nvSpPr>
        <p:spPr/>
        <p:txBody>
          <a:bodyPr/>
          <a:lstStyle/>
          <a:p>
            <a:pPr eaLnBrk="1" hangingPunct="1">
              <a:lnSpc>
                <a:spcPct val="90000"/>
              </a:lnSpc>
              <a:defRPr/>
            </a:pPr>
            <a:r>
              <a:rPr lang="en-US" sz="2800" smtClean="0"/>
              <a:t>Jesus baffled many of the common expectations for the Messiah being a conquering earthly leader</a:t>
            </a:r>
          </a:p>
          <a:p>
            <a:pPr eaLnBrk="1" hangingPunct="1">
              <a:lnSpc>
                <a:spcPct val="90000"/>
              </a:lnSpc>
              <a:defRPr/>
            </a:pPr>
            <a:r>
              <a:rPr lang="en-US" sz="2800" smtClean="0"/>
              <a:t>He chose to be a suffering servant who took on the sins of his people</a:t>
            </a:r>
          </a:p>
          <a:p>
            <a:pPr eaLnBrk="1" hangingPunct="1">
              <a:lnSpc>
                <a:spcPct val="90000"/>
              </a:lnSpc>
              <a:defRPr/>
            </a:pPr>
            <a:r>
              <a:rPr lang="en-US" sz="2800" smtClean="0"/>
              <a:t>He was truly a man of the people, a model for ultimate leadership</a:t>
            </a:r>
          </a:p>
          <a:p>
            <a:pPr eaLnBrk="1" hangingPunct="1">
              <a:lnSpc>
                <a:spcPct val="90000"/>
              </a:lnSpc>
              <a:defRPr/>
            </a:pPr>
            <a:r>
              <a:rPr lang="en-US" sz="2800" smtClean="0"/>
              <a:t>“The Son of Man did not come to be served but to serve and to give his life as a ransom for many” (Matthew 20:28)</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pPr eaLnBrk="1" hangingPunct="1">
              <a:defRPr/>
            </a:pPr>
            <a:r>
              <a:rPr lang="en-US" smtClean="0"/>
              <a:t>The Son of Man</a:t>
            </a:r>
          </a:p>
        </p:txBody>
      </p:sp>
      <p:sp>
        <p:nvSpPr>
          <p:cNvPr id="155651" name="Rectangle 3"/>
          <p:cNvSpPr>
            <a:spLocks noGrp="1" noChangeArrowheads="1"/>
          </p:cNvSpPr>
          <p:nvPr>
            <p:ph type="body" idx="1"/>
          </p:nvPr>
        </p:nvSpPr>
        <p:spPr/>
        <p:txBody>
          <a:bodyPr/>
          <a:lstStyle/>
          <a:p>
            <a:pPr eaLnBrk="1" hangingPunct="1">
              <a:defRPr/>
            </a:pPr>
            <a:r>
              <a:rPr lang="en-US" sz="2800" smtClean="0"/>
              <a:t>Jesus often used this title. It comes from an Old Testament vision in which Daniel the prophet saw “… one like a son of man coming out on the clouds of heaven.”</a:t>
            </a:r>
          </a:p>
          <a:p>
            <a:pPr eaLnBrk="1" hangingPunct="1">
              <a:defRPr/>
            </a:pPr>
            <a:r>
              <a:rPr lang="en-US" sz="2800" smtClean="0"/>
              <a:t>The title had two purposes:</a:t>
            </a:r>
          </a:p>
          <a:p>
            <a:pPr eaLnBrk="1" hangingPunct="1">
              <a:defRPr/>
            </a:pPr>
            <a:r>
              <a:rPr lang="en-US" sz="2800" smtClean="0"/>
              <a:t>To emphasize his connection with humanity</a:t>
            </a:r>
          </a:p>
          <a:p>
            <a:pPr eaLnBrk="1" hangingPunct="1">
              <a:defRPr/>
            </a:pPr>
            <a:r>
              <a:rPr lang="en-US" sz="2800" smtClean="0"/>
              <a:t>To reveal his role as the judge who will establish his kingdom at the end of time</a:t>
            </a:r>
          </a:p>
          <a:p>
            <a:pPr eaLnBrk="1" hangingPunct="1">
              <a:defRPr/>
            </a:pPr>
            <a:endParaRPr lang="en-US" sz="28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pPr eaLnBrk="1" hangingPunct="1">
              <a:defRPr/>
            </a:pPr>
            <a:r>
              <a:rPr lang="en-US" smtClean="0"/>
              <a:t>The Return of the King</a:t>
            </a:r>
          </a:p>
        </p:txBody>
      </p:sp>
      <p:pic>
        <p:nvPicPr>
          <p:cNvPr id="17411" name="Picture 5" descr="king"/>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986088" y="1600200"/>
            <a:ext cx="3171825" cy="4530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pPr eaLnBrk="1" hangingPunct="1">
              <a:defRPr/>
            </a:pPr>
            <a:r>
              <a:rPr lang="en-US" smtClean="0"/>
              <a:t>Son of God</a:t>
            </a:r>
          </a:p>
        </p:txBody>
      </p:sp>
      <p:sp>
        <p:nvSpPr>
          <p:cNvPr id="144387" name="Rectangle 3"/>
          <p:cNvSpPr>
            <a:spLocks noGrp="1" noChangeArrowheads="1"/>
          </p:cNvSpPr>
          <p:nvPr>
            <p:ph type="body" idx="1"/>
          </p:nvPr>
        </p:nvSpPr>
        <p:spPr/>
        <p:txBody>
          <a:bodyPr/>
          <a:lstStyle/>
          <a:p>
            <a:pPr eaLnBrk="1" hangingPunct="1">
              <a:defRPr/>
            </a:pPr>
            <a:r>
              <a:rPr lang="en-US" smtClean="0"/>
              <a:t>Both at his baptism and transfiguration the Father calls Jesus his “beloved Son”</a:t>
            </a:r>
          </a:p>
          <a:p>
            <a:pPr eaLnBrk="1" hangingPunct="1">
              <a:defRPr/>
            </a:pPr>
            <a:r>
              <a:rPr lang="en-US" smtClean="0"/>
              <a:t>Jesus says “The Father and I are one” Jn.10:36</a:t>
            </a:r>
          </a:p>
          <a:p>
            <a:pPr eaLnBrk="1" hangingPunct="1">
              <a:defRPr/>
            </a:pPr>
            <a:r>
              <a:rPr lang="en-US" smtClean="0"/>
              <a:t>Humans are adopted children not genetic children of God</a:t>
            </a:r>
          </a:p>
          <a:p>
            <a:pPr eaLnBrk="1" hangingPunct="1">
              <a:defRPr/>
            </a:pPr>
            <a:r>
              <a:rPr lang="en-US" smtClean="0"/>
              <a:t>Jesus had God’s DNA</a:t>
            </a:r>
          </a:p>
          <a:p>
            <a:pPr eaLnBrk="1" hangingPunct="1">
              <a:defRPr/>
            </a:pPr>
            <a:endParaRPr 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pPr eaLnBrk="1" hangingPunct="1">
              <a:defRPr/>
            </a:pPr>
            <a:r>
              <a:rPr lang="en-US" smtClean="0"/>
              <a:t>God’s DNA</a:t>
            </a:r>
          </a:p>
        </p:txBody>
      </p:sp>
      <p:pic>
        <p:nvPicPr>
          <p:cNvPr id="19459" name="Picture 5" descr="God-DNA"/>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339975" y="1700213"/>
            <a:ext cx="4392613" cy="4176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pPr eaLnBrk="1" hangingPunct="1">
              <a:defRPr/>
            </a:pPr>
            <a:r>
              <a:rPr lang="en-US" smtClean="0"/>
              <a:t>Lord</a:t>
            </a:r>
          </a:p>
        </p:txBody>
      </p:sp>
      <p:sp>
        <p:nvSpPr>
          <p:cNvPr id="145411" name="Rectangle 3"/>
          <p:cNvSpPr>
            <a:spLocks noGrp="1" noChangeArrowheads="1"/>
          </p:cNvSpPr>
          <p:nvPr>
            <p:ph type="body" idx="1"/>
          </p:nvPr>
        </p:nvSpPr>
        <p:spPr/>
        <p:txBody>
          <a:bodyPr/>
          <a:lstStyle/>
          <a:p>
            <a:pPr eaLnBrk="1" hangingPunct="1">
              <a:defRPr/>
            </a:pPr>
            <a:r>
              <a:rPr lang="en-US" smtClean="0"/>
              <a:t>Like sir when referring to someone who is  a ruler or in power over you</a:t>
            </a:r>
          </a:p>
          <a:p>
            <a:pPr eaLnBrk="1" hangingPunct="1">
              <a:defRPr/>
            </a:pPr>
            <a:r>
              <a:rPr lang="en-US" smtClean="0"/>
              <a:t>Term referring to authority and divinity</a:t>
            </a:r>
          </a:p>
          <a:p>
            <a:pPr eaLnBrk="1" hangingPunct="1">
              <a:defRPr/>
            </a:pPr>
            <a:r>
              <a:rPr lang="en-US" smtClean="0"/>
              <a:t>Yahweh “I am”</a:t>
            </a:r>
          </a:p>
          <a:p>
            <a:pPr eaLnBrk="1" hangingPunct="1">
              <a:defRPr/>
            </a:pPr>
            <a:r>
              <a:rPr lang="en-US" smtClean="0"/>
              <a:t>He is God</a:t>
            </a:r>
          </a:p>
          <a:p>
            <a:pPr eaLnBrk="1" hangingPunct="1">
              <a:defRPr/>
            </a:pPr>
            <a:r>
              <a:rPr lang="en-US" smtClean="0"/>
              <a:t>Through miracles and resurrection Jesus proves his Divinity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p:txBody>
          <a:bodyPr/>
          <a:lstStyle/>
          <a:p>
            <a:pPr eaLnBrk="1" hangingPunct="1">
              <a:defRPr/>
            </a:pPr>
            <a:r>
              <a:rPr lang="en-US" smtClean="0"/>
              <a:t>Guru or Master</a:t>
            </a:r>
          </a:p>
        </p:txBody>
      </p:sp>
      <p:sp>
        <p:nvSpPr>
          <p:cNvPr id="182275" name="Rectangle 3"/>
          <p:cNvSpPr>
            <a:spLocks noGrp="1" noChangeArrowheads="1"/>
          </p:cNvSpPr>
          <p:nvPr>
            <p:ph type="body" idx="1"/>
          </p:nvPr>
        </p:nvSpPr>
        <p:spPr/>
        <p:txBody>
          <a:bodyPr/>
          <a:lstStyle/>
          <a:p>
            <a:pPr eaLnBrk="1" hangingPunct="1">
              <a:lnSpc>
                <a:spcPct val="80000"/>
              </a:lnSpc>
              <a:defRPr/>
            </a:pPr>
            <a:r>
              <a:rPr lang="en-US" sz="2800" smtClean="0"/>
              <a:t>Lord can also mean master or guru </a:t>
            </a:r>
          </a:p>
          <a:p>
            <a:pPr eaLnBrk="1" hangingPunct="1">
              <a:lnSpc>
                <a:spcPct val="80000"/>
              </a:lnSpc>
              <a:defRPr/>
            </a:pPr>
            <a:r>
              <a:rPr lang="en-US" sz="2800" smtClean="0"/>
              <a:t>Disciple means learner, Jesus is the teacher or master as in martial arts</a:t>
            </a:r>
          </a:p>
          <a:p>
            <a:pPr eaLnBrk="1" hangingPunct="1">
              <a:lnSpc>
                <a:spcPct val="80000"/>
              </a:lnSpc>
              <a:defRPr/>
            </a:pPr>
            <a:r>
              <a:rPr lang="en-US" sz="2800" smtClean="0"/>
              <a:t>Jesus is the master/guru/sensei of living</a:t>
            </a:r>
          </a:p>
          <a:p>
            <a:pPr eaLnBrk="1" hangingPunct="1">
              <a:lnSpc>
                <a:spcPct val="80000"/>
              </a:lnSpc>
              <a:defRPr/>
            </a:pPr>
            <a:r>
              <a:rPr lang="en-US" sz="2800" b="1" smtClean="0"/>
              <a:t>Guru</a:t>
            </a:r>
            <a:r>
              <a:rPr lang="en-US" sz="2800" smtClean="0"/>
              <a:t> (Sanskrit: गुरु), is a term denoting a teacher or guide in the religious or spiritual sense </a:t>
            </a:r>
          </a:p>
          <a:p>
            <a:pPr eaLnBrk="1" hangingPunct="1">
              <a:lnSpc>
                <a:spcPct val="80000"/>
              </a:lnSpc>
              <a:defRPr/>
            </a:pPr>
            <a:r>
              <a:rPr lang="en-US" sz="2800" smtClean="0"/>
              <a:t>The disciples believed that Jesus’ way of living was higher and more brilliant than that of the other groups of their time so they felt lured to Jesus’ way. </a:t>
            </a:r>
          </a:p>
          <a:p>
            <a:pPr eaLnBrk="1" hangingPunct="1">
              <a:lnSpc>
                <a:spcPct val="80000"/>
              </a:lnSpc>
              <a:defRPr/>
            </a:pPr>
            <a:endParaRPr lang="en-US" sz="28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pPr eaLnBrk="1" hangingPunct="1">
              <a:defRPr/>
            </a:pPr>
            <a:r>
              <a:rPr lang="en-US" sz="4000" smtClean="0"/>
              <a:t>INRI</a:t>
            </a:r>
            <a:br>
              <a:rPr lang="en-US" sz="4000" smtClean="0"/>
            </a:br>
            <a:r>
              <a:rPr lang="en-US" sz="4000" smtClean="0"/>
              <a:t>Iesus Nazarenus Rex Judeorum</a:t>
            </a:r>
            <a:br>
              <a:rPr lang="en-US" sz="4000" smtClean="0"/>
            </a:br>
            <a:r>
              <a:rPr lang="en-US" sz="4000" smtClean="0"/>
              <a:t>Jesus of Nazareth King of the Jews</a:t>
            </a:r>
          </a:p>
        </p:txBody>
      </p:sp>
      <p:sp>
        <p:nvSpPr>
          <p:cNvPr id="133123" name="Rectangle 3"/>
          <p:cNvSpPr>
            <a:spLocks noGrp="1" noChangeArrowheads="1"/>
          </p:cNvSpPr>
          <p:nvPr>
            <p:ph type="body" idx="1"/>
          </p:nvPr>
        </p:nvSpPr>
        <p:spPr/>
        <p:txBody>
          <a:bodyPr/>
          <a:lstStyle/>
          <a:p>
            <a:pPr eaLnBrk="1" hangingPunct="1">
              <a:defRPr/>
            </a:pPr>
            <a:endParaRPr lang="en-US" smtClean="0"/>
          </a:p>
        </p:txBody>
      </p:sp>
      <p:pic>
        <p:nvPicPr>
          <p:cNvPr id="4100" name="Picture 5" descr="INRI-78183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2133600"/>
            <a:ext cx="8207375" cy="395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lstStyle/>
          <a:p>
            <a:pPr eaLnBrk="1" hangingPunct="1">
              <a:defRPr/>
            </a:pPr>
            <a:r>
              <a:rPr lang="en-US" smtClean="0"/>
              <a:t>Jesus a Guru/Sensai?</a:t>
            </a:r>
          </a:p>
        </p:txBody>
      </p:sp>
      <p:sp>
        <p:nvSpPr>
          <p:cNvPr id="183299" name="Rectangle 3"/>
          <p:cNvSpPr>
            <a:spLocks noGrp="1" noChangeArrowheads="1"/>
          </p:cNvSpPr>
          <p:nvPr>
            <p:ph type="body" idx="1"/>
          </p:nvPr>
        </p:nvSpPr>
        <p:spPr/>
        <p:txBody>
          <a:bodyPr/>
          <a:lstStyle/>
          <a:p>
            <a:pPr eaLnBrk="1" hangingPunct="1">
              <a:buFont typeface="Wingdings" pitchFamily="2" charset="2"/>
              <a:buNone/>
              <a:defRPr/>
            </a:pPr>
            <a:endParaRPr lang="en-US" smtClean="0"/>
          </a:p>
        </p:txBody>
      </p:sp>
      <p:pic>
        <p:nvPicPr>
          <p:cNvPr id="22532" name="Picture 5" descr="651189-Boulder-Guru-Hampi-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538" y="1557338"/>
            <a:ext cx="4210050" cy="468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7" descr="sensei%2520bernard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188" y="1628775"/>
            <a:ext cx="3529012" cy="453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pPr eaLnBrk="1" hangingPunct="1">
              <a:defRPr/>
            </a:pPr>
            <a:r>
              <a:rPr lang="en-US" smtClean="0"/>
              <a:t>Did He Really Exist?</a:t>
            </a:r>
          </a:p>
        </p:txBody>
      </p:sp>
      <p:sp>
        <p:nvSpPr>
          <p:cNvPr id="159747" name="Rectangle 3"/>
          <p:cNvSpPr>
            <a:spLocks noGrp="1" noChangeArrowheads="1"/>
          </p:cNvSpPr>
          <p:nvPr>
            <p:ph type="body" idx="1"/>
          </p:nvPr>
        </p:nvSpPr>
        <p:spPr/>
        <p:txBody>
          <a:bodyPr/>
          <a:lstStyle/>
          <a:p>
            <a:pPr eaLnBrk="1" hangingPunct="1">
              <a:lnSpc>
                <a:spcPct val="90000"/>
              </a:lnSpc>
              <a:defRPr/>
            </a:pPr>
            <a:r>
              <a:rPr lang="en-US" smtClean="0"/>
              <a:t>There are books written about him</a:t>
            </a:r>
          </a:p>
          <a:p>
            <a:pPr eaLnBrk="1" hangingPunct="1">
              <a:lnSpc>
                <a:spcPct val="90000"/>
              </a:lnSpc>
              <a:defRPr/>
            </a:pPr>
            <a:r>
              <a:rPr lang="en-US" smtClean="0"/>
              <a:t>Some of these were written by non-believers like the Roman historian Tacitus or the Jewish historian Josephus</a:t>
            </a:r>
          </a:p>
          <a:p>
            <a:pPr eaLnBrk="1" hangingPunct="1">
              <a:lnSpc>
                <a:spcPct val="90000"/>
              </a:lnSpc>
              <a:defRPr/>
            </a:pPr>
            <a:r>
              <a:rPr lang="en-US" smtClean="0"/>
              <a:t>Most of what we know about him comes from writings left by his followers in what we call the New Testament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pPr eaLnBrk="1" hangingPunct="1">
              <a:defRPr/>
            </a:pPr>
            <a:r>
              <a:rPr lang="en-US" smtClean="0"/>
              <a:t>The New Testament</a:t>
            </a:r>
          </a:p>
        </p:txBody>
      </p:sp>
      <p:sp>
        <p:nvSpPr>
          <p:cNvPr id="160771" name="Rectangle 3"/>
          <p:cNvSpPr>
            <a:spLocks noGrp="1" noChangeArrowheads="1"/>
          </p:cNvSpPr>
          <p:nvPr>
            <p:ph type="body" idx="1"/>
          </p:nvPr>
        </p:nvSpPr>
        <p:spPr/>
        <p:txBody>
          <a:bodyPr/>
          <a:lstStyle/>
          <a:p>
            <a:pPr marL="609600" indent="-609600" eaLnBrk="1" hangingPunct="1">
              <a:defRPr/>
            </a:pPr>
            <a:r>
              <a:rPr lang="en-US" smtClean="0"/>
              <a:t>Jesus is the New Testament or New Covenant with all humanity.</a:t>
            </a:r>
          </a:p>
          <a:p>
            <a:pPr marL="609600" indent="-609600" eaLnBrk="1" hangingPunct="1">
              <a:defRPr/>
            </a:pPr>
            <a:r>
              <a:rPr lang="en-US" smtClean="0"/>
              <a:t>Jesus taught three main things using parables or short stories:</a:t>
            </a:r>
          </a:p>
          <a:p>
            <a:pPr marL="609600" indent="-609600" eaLnBrk="1" hangingPunct="1">
              <a:buFont typeface="Wingdings" pitchFamily="2" charset="2"/>
              <a:buAutoNum type="arabicPeriod"/>
              <a:defRPr/>
            </a:pPr>
            <a:r>
              <a:rPr lang="en-US" smtClean="0"/>
              <a:t>God is Abba Father and longs to be close to us</a:t>
            </a:r>
          </a:p>
          <a:p>
            <a:pPr marL="609600" indent="-609600" eaLnBrk="1" hangingPunct="1">
              <a:buFont typeface="Wingdings" pitchFamily="2" charset="2"/>
              <a:buAutoNum type="arabicPeriod"/>
              <a:defRPr/>
            </a:pPr>
            <a:r>
              <a:rPr lang="en-US" smtClean="0"/>
              <a:t>God’s kingdom is in our midst</a:t>
            </a:r>
          </a:p>
          <a:p>
            <a:pPr marL="609600" indent="-609600" eaLnBrk="1" hangingPunct="1">
              <a:buFont typeface="Wingdings" pitchFamily="2" charset="2"/>
              <a:buAutoNum type="arabicPeriod"/>
              <a:defRPr/>
            </a:pPr>
            <a:r>
              <a:rPr lang="en-US" smtClean="0"/>
              <a:t>That we should love our enemies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pPr eaLnBrk="1" hangingPunct="1">
              <a:defRPr/>
            </a:pPr>
            <a:r>
              <a:rPr lang="en-US" smtClean="0"/>
              <a:t>The Formation of the Gospels</a:t>
            </a:r>
          </a:p>
        </p:txBody>
      </p:sp>
      <p:sp>
        <p:nvSpPr>
          <p:cNvPr id="161795" name="Rectangle 3"/>
          <p:cNvSpPr>
            <a:spLocks noGrp="1" noChangeArrowheads="1"/>
          </p:cNvSpPr>
          <p:nvPr>
            <p:ph type="body" idx="1"/>
          </p:nvPr>
        </p:nvSpPr>
        <p:spPr/>
        <p:txBody>
          <a:bodyPr/>
          <a:lstStyle/>
          <a:p>
            <a:pPr marL="609600" indent="-609600" eaLnBrk="1" hangingPunct="1">
              <a:defRPr/>
            </a:pPr>
            <a:r>
              <a:rPr lang="en-US" smtClean="0"/>
              <a:t>Gospel means “good news”</a:t>
            </a:r>
          </a:p>
          <a:p>
            <a:pPr marL="609600" indent="-609600" eaLnBrk="1" hangingPunct="1">
              <a:defRPr/>
            </a:pPr>
            <a:r>
              <a:rPr lang="en-US" smtClean="0"/>
              <a:t>There are 4 Gospels: Mt, Mk, Lk, Jn</a:t>
            </a:r>
          </a:p>
          <a:p>
            <a:pPr marL="609600" indent="-609600" eaLnBrk="1" hangingPunct="1">
              <a:defRPr/>
            </a:pPr>
            <a:r>
              <a:rPr lang="en-US" smtClean="0"/>
              <a:t>There were 3 stages of formation:</a:t>
            </a:r>
          </a:p>
          <a:p>
            <a:pPr marL="609600" indent="-609600" eaLnBrk="1" hangingPunct="1">
              <a:buFont typeface="Wingdings" pitchFamily="2" charset="2"/>
              <a:buAutoNum type="arabicPeriod"/>
              <a:defRPr/>
            </a:pPr>
            <a:r>
              <a:rPr lang="en-US" smtClean="0"/>
              <a:t>The Historical Jesus: 4/6BC-30/33AD</a:t>
            </a:r>
          </a:p>
          <a:p>
            <a:pPr marL="609600" indent="-609600" eaLnBrk="1" hangingPunct="1">
              <a:buFont typeface="Wingdings" pitchFamily="2" charset="2"/>
              <a:buAutoNum type="arabicPeriod"/>
              <a:defRPr/>
            </a:pPr>
            <a:r>
              <a:rPr lang="en-US" smtClean="0"/>
              <a:t>Oral Tradition: 30/33-50AD</a:t>
            </a:r>
          </a:p>
          <a:p>
            <a:pPr marL="609600" indent="-609600" eaLnBrk="1" hangingPunct="1">
              <a:buFont typeface="Wingdings" pitchFamily="2" charset="2"/>
              <a:buAutoNum type="arabicPeriod"/>
              <a:defRPr/>
            </a:pPr>
            <a:r>
              <a:rPr lang="en-US" smtClean="0"/>
              <a:t>The New Testament Writings: 50-120 AD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pPr eaLnBrk="1" hangingPunct="1">
              <a:defRPr/>
            </a:pPr>
            <a:r>
              <a:rPr lang="en-US" smtClean="0"/>
              <a:t>What do they tell us?</a:t>
            </a:r>
          </a:p>
        </p:txBody>
      </p:sp>
      <p:sp>
        <p:nvSpPr>
          <p:cNvPr id="162819" name="Rectangle 3"/>
          <p:cNvSpPr>
            <a:spLocks noGrp="1" noChangeArrowheads="1"/>
          </p:cNvSpPr>
          <p:nvPr>
            <p:ph type="body" idx="1"/>
          </p:nvPr>
        </p:nvSpPr>
        <p:spPr/>
        <p:txBody>
          <a:bodyPr/>
          <a:lstStyle/>
          <a:p>
            <a:pPr eaLnBrk="1" hangingPunct="1">
              <a:defRPr/>
            </a:pPr>
            <a:r>
              <a:rPr lang="en-US" smtClean="0"/>
              <a:t>Jesus’ Early Life (private life)</a:t>
            </a:r>
          </a:p>
          <a:p>
            <a:pPr eaLnBrk="1" hangingPunct="1">
              <a:defRPr/>
            </a:pPr>
            <a:r>
              <a:rPr lang="en-US" smtClean="0"/>
              <a:t>Jesus’ Public Life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pPr eaLnBrk="1" hangingPunct="1">
              <a:defRPr/>
            </a:pPr>
            <a:r>
              <a:rPr lang="en-US" smtClean="0"/>
              <a:t>Jesus’ Early Life</a:t>
            </a:r>
          </a:p>
        </p:txBody>
      </p:sp>
      <p:sp>
        <p:nvSpPr>
          <p:cNvPr id="163843" name="Rectangle 3"/>
          <p:cNvSpPr>
            <a:spLocks noGrp="1" noChangeArrowheads="1"/>
          </p:cNvSpPr>
          <p:nvPr>
            <p:ph type="body" idx="1"/>
          </p:nvPr>
        </p:nvSpPr>
        <p:spPr/>
        <p:txBody>
          <a:bodyPr/>
          <a:lstStyle/>
          <a:p>
            <a:pPr eaLnBrk="1" hangingPunct="1">
              <a:lnSpc>
                <a:spcPct val="80000"/>
              </a:lnSpc>
              <a:defRPr/>
            </a:pPr>
            <a:endParaRPr lang="en-US" sz="2800" smtClean="0"/>
          </a:p>
          <a:p>
            <a:pPr eaLnBrk="1" hangingPunct="1">
              <a:lnSpc>
                <a:spcPct val="80000"/>
              </a:lnSpc>
              <a:defRPr/>
            </a:pPr>
            <a:r>
              <a:rPr lang="en-US" sz="2800" smtClean="0"/>
              <a:t>Jesus was born in poverty in a Bethlehem cave to a virgin</a:t>
            </a:r>
          </a:p>
          <a:p>
            <a:pPr eaLnBrk="1" hangingPunct="1">
              <a:lnSpc>
                <a:spcPct val="80000"/>
              </a:lnSpc>
              <a:defRPr/>
            </a:pPr>
            <a:r>
              <a:rPr lang="en-US" sz="2800" smtClean="0"/>
              <a:t>He was circumcised according to Jewish law</a:t>
            </a:r>
          </a:p>
          <a:p>
            <a:pPr eaLnBrk="1" hangingPunct="1">
              <a:lnSpc>
                <a:spcPct val="80000"/>
              </a:lnSpc>
              <a:defRPr/>
            </a:pPr>
            <a:r>
              <a:rPr lang="en-US" sz="2800" smtClean="0"/>
              <a:t>He escaped to Egypt with his parents to escape being slaughtered by King Herod</a:t>
            </a:r>
          </a:p>
          <a:p>
            <a:pPr eaLnBrk="1" hangingPunct="1">
              <a:lnSpc>
                <a:spcPct val="80000"/>
              </a:lnSpc>
              <a:defRPr/>
            </a:pPr>
            <a:r>
              <a:rPr lang="en-US" sz="2800" smtClean="0"/>
              <a:t>His family later moved back to Nazareth where he grew up and learned carpentry</a:t>
            </a:r>
          </a:p>
          <a:p>
            <a:pPr eaLnBrk="1" hangingPunct="1">
              <a:lnSpc>
                <a:spcPct val="80000"/>
              </a:lnSpc>
              <a:defRPr/>
            </a:pPr>
            <a:r>
              <a:rPr lang="en-US" sz="2800" smtClean="0"/>
              <a:t>He would make visits to the Temple in Jerusalem every year with his parents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pPr eaLnBrk="1" hangingPunct="1">
              <a:defRPr/>
            </a:pPr>
            <a:r>
              <a:rPr lang="en-US" smtClean="0"/>
              <a:t>Question:</a:t>
            </a:r>
          </a:p>
        </p:txBody>
      </p:sp>
      <p:sp>
        <p:nvSpPr>
          <p:cNvPr id="164867" name="Rectangle 3"/>
          <p:cNvSpPr>
            <a:spLocks noGrp="1" noChangeArrowheads="1"/>
          </p:cNvSpPr>
          <p:nvPr>
            <p:ph type="body" idx="1"/>
          </p:nvPr>
        </p:nvSpPr>
        <p:spPr/>
        <p:txBody>
          <a:bodyPr/>
          <a:lstStyle/>
          <a:p>
            <a:pPr eaLnBrk="1" hangingPunct="1">
              <a:defRPr/>
            </a:pPr>
            <a:r>
              <a:rPr lang="en-US" smtClean="0"/>
              <a:t>Did Jesus have brothers and sisters? What do you think?</a:t>
            </a:r>
          </a:p>
          <a:p>
            <a:pPr eaLnBrk="1" hangingPunct="1">
              <a:defRPr/>
            </a:pPr>
            <a:r>
              <a:rPr lang="en-US" smtClean="0"/>
              <a:t>See pg. 52</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lstStyle/>
          <a:p>
            <a:pPr eaLnBrk="1" hangingPunct="1">
              <a:defRPr/>
            </a:pPr>
            <a:r>
              <a:rPr lang="en-US" smtClean="0"/>
              <a:t>Apostles Creed</a:t>
            </a:r>
          </a:p>
        </p:txBody>
      </p:sp>
      <p:sp>
        <p:nvSpPr>
          <p:cNvPr id="171011" name="Rectangle 3"/>
          <p:cNvSpPr>
            <a:spLocks noGrp="1" noChangeArrowheads="1"/>
          </p:cNvSpPr>
          <p:nvPr>
            <p:ph type="body" idx="1"/>
          </p:nvPr>
        </p:nvSpPr>
        <p:spPr/>
        <p:txBody>
          <a:bodyPr/>
          <a:lstStyle/>
          <a:p>
            <a:pPr eaLnBrk="1" hangingPunct="1">
              <a:defRPr/>
            </a:pPr>
            <a:r>
              <a:rPr lang="en-US" smtClean="0"/>
              <a:t>… He suffered under Pontius Pilate, was crucified died and was buried. He descended to hell. On the third day he rose again. He ascended into heaven, and is seated at the right hand of the Father. He will come again to judge the living and the dead.</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pPr eaLnBrk="1" hangingPunct="1">
              <a:defRPr/>
            </a:pPr>
            <a:r>
              <a:rPr lang="en-US" smtClean="0"/>
              <a:t>Jesus’ Public Life</a:t>
            </a:r>
          </a:p>
        </p:txBody>
      </p:sp>
      <p:sp>
        <p:nvSpPr>
          <p:cNvPr id="169987" name="Rectangle 3"/>
          <p:cNvSpPr>
            <a:spLocks noGrp="1" noChangeArrowheads="1"/>
          </p:cNvSpPr>
          <p:nvPr>
            <p:ph type="body" idx="1"/>
          </p:nvPr>
        </p:nvSpPr>
        <p:spPr/>
        <p:txBody>
          <a:bodyPr/>
          <a:lstStyle/>
          <a:p>
            <a:pPr eaLnBrk="1" hangingPunct="1">
              <a:defRPr/>
            </a:pPr>
            <a:r>
              <a:rPr lang="en-US" smtClean="0"/>
              <a:t>Baptism in the Jordan River</a:t>
            </a:r>
          </a:p>
          <a:p>
            <a:pPr eaLnBrk="1" hangingPunct="1">
              <a:defRPr/>
            </a:pPr>
            <a:r>
              <a:rPr lang="en-US" smtClean="0"/>
              <a:t>Temptations in the desert</a:t>
            </a:r>
          </a:p>
          <a:p>
            <a:pPr eaLnBrk="1" hangingPunct="1">
              <a:defRPr/>
            </a:pPr>
            <a:r>
              <a:rPr lang="en-US" smtClean="0"/>
              <a:t>Proclamation of God’s Kingdom</a:t>
            </a:r>
          </a:p>
          <a:p>
            <a:pPr eaLnBrk="1" hangingPunct="1">
              <a:defRPr/>
            </a:pPr>
            <a:r>
              <a:rPr lang="en-US" smtClean="0"/>
              <a:t>Signs &amp; Miracles</a:t>
            </a:r>
          </a:p>
          <a:p>
            <a:pPr eaLnBrk="1" hangingPunct="1">
              <a:defRPr/>
            </a:pPr>
            <a:r>
              <a:rPr lang="en-US" smtClean="0"/>
              <a:t>Death</a:t>
            </a:r>
          </a:p>
          <a:p>
            <a:pPr eaLnBrk="1" hangingPunct="1">
              <a:defRPr/>
            </a:pPr>
            <a:r>
              <a:rPr lang="en-US" smtClean="0"/>
              <a:t>Resurrection</a:t>
            </a:r>
          </a:p>
          <a:p>
            <a:pPr eaLnBrk="1" hangingPunct="1">
              <a:defRPr/>
            </a:pPr>
            <a:r>
              <a:rPr lang="en-US" smtClean="0"/>
              <a:t>Ascension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pPr eaLnBrk="1" hangingPunct="1">
              <a:defRPr/>
            </a:pPr>
            <a:r>
              <a:rPr lang="en-US" sz="4000" smtClean="0"/>
              <a:t>Jesus’ Public Life:</a:t>
            </a:r>
            <a:br>
              <a:rPr lang="en-US" sz="4000" smtClean="0"/>
            </a:br>
            <a:r>
              <a:rPr lang="en-US" sz="4000" smtClean="0"/>
              <a:t>Baptism</a:t>
            </a:r>
          </a:p>
        </p:txBody>
      </p:sp>
      <p:sp>
        <p:nvSpPr>
          <p:cNvPr id="168963" name="Rectangle 3"/>
          <p:cNvSpPr>
            <a:spLocks noGrp="1" noChangeArrowheads="1"/>
          </p:cNvSpPr>
          <p:nvPr>
            <p:ph type="body" idx="1"/>
          </p:nvPr>
        </p:nvSpPr>
        <p:spPr/>
        <p:txBody>
          <a:bodyPr/>
          <a:lstStyle/>
          <a:p>
            <a:pPr eaLnBrk="1" hangingPunct="1">
              <a:defRPr/>
            </a:pPr>
            <a:r>
              <a:rPr lang="en-US" smtClean="0"/>
              <a:t>Began at his baptism by John the Baptist</a:t>
            </a:r>
          </a:p>
          <a:p>
            <a:pPr eaLnBrk="1" hangingPunct="1">
              <a:defRPr/>
            </a:pPr>
            <a:r>
              <a:rPr lang="en-US" smtClean="0"/>
              <a:t>Jesus launched his mission to be God’s suffering servant</a:t>
            </a:r>
          </a:p>
          <a:p>
            <a:pPr eaLnBrk="1" hangingPunct="1">
              <a:defRPr/>
            </a:pPr>
            <a:r>
              <a:rPr lang="en-US" smtClean="0"/>
              <a:t>John said, “Behold the Lamb of God who takes away the sin of the world”</a:t>
            </a:r>
          </a:p>
          <a:p>
            <a:pPr eaLnBrk="1" hangingPunct="1">
              <a:defRPr/>
            </a:pPr>
            <a:r>
              <a:rPr lang="en-US" smtClean="0"/>
              <a:t>God said, “That’s my boy!”</a:t>
            </a:r>
          </a:p>
          <a:p>
            <a:pPr eaLnBrk="1" hangingPunct="1">
              <a:defRPr/>
            </a:pPr>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pPr eaLnBrk="1" hangingPunct="1">
              <a:defRPr/>
            </a:pPr>
            <a:r>
              <a:rPr lang="en-US" sz="4000" smtClean="0"/>
              <a:t>Chi-Ro</a:t>
            </a:r>
            <a:br>
              <a:rPr lang="en-US" sz="4000" smtClean="0"/>
            </a:br>
            <a:r>
              <a:rPr lang="en-US" sz="4000" smtClean="0"/>
              <a:t>Greek for Christos</a:t>
            </a:r>
          </a:p>
        </p:txBody>
      </p:sp>
      <p:pic>
        <p:nvPicPr>
          <p:cNvPr id="5123" name="Picture 5" descr="justins-tat-clos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75" y="1844675"/>
            <a:ext cx="60960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lstStyle/>
          <a:p>
            <a:pPr eaLnBrk="1" hangingPunct="1">
              <a:defRPr/>
            </a:pPr>
            <a:r>
              <a:rPr lang="en-US" sz="4000" smtClean="0"/>
              <a:t>Jesus’ Public Life:</a:t>
            </a:r>
            <a:br>
              <a:rPr lang="en-US" sz="4000" smtClean="0"/>
            </a:br>
            <a:r>
              <a:rPr lang="en-US" sz="4000" smtClean="0"/>
              <a:t>The Kingdom of God</a:t>
            </a:r>
          </a:p>
        </p:txBody>
      </p:sp>
      <p:sp>
        <p:nvSpPr>
          <p:cNvPr id="172035" name="Rectangle 3"/>
          <p:cNvSpPr>
            <a:spLocks noGrp="1" noChangeArrowheads="1"/>
          </p:cNvSpPr>
          <p:nvPr>
            <p:ph type="body" idx="1"/>
          </p:nvPr>
        </p:nvSpPr>
        <p:spPr/>
        <p:txBody>
          <a:bodyPr/>
          <a:lstStyle/>
          <a:p>
            <a:pPr eaLnBrk="1" hangingPunct="1">
              <a:lnSpc>
                <a:spcPct val="90000"/>
              </a:lnSpc>
              <a:defRPr/>
            </a:pPr>
            <a:r>
              <a:rPr lang="en-US" sz="2400" smtClean="0"/>
              <a:t>Is God’s power and active presence, his saving activity on the earth</a:t>
            </a:r>
          </a:p>
          <a:p>
            <a:pPr eaLnBrk="1" hangingPunct="1">
              <a:lnSpc>
                <a:spcPct val="90000"/>
              </a:lnSpc>
              <a:defRPr/>
            </a:pPr>
            <a:r>
              <a:rPr lang="en-US" sz="2400" smtClean="0"/>
              <a:t>Jesus’ </a:t>
            </a:r>
            <a:r>
              <a:rPr lang="en-US" sz="2400" b="1" smtClean="0"/>
              <a:t>miracles</a:t>
            </a:r>
            <a:r>
              <a:rPr lang="en-US" sz="2400" smtClean="0"/>
              <a:t> of healing the spiritual, physical, and psychological illness are </a:t>
            </a:r>
            <a:r>
              <a:rPr lang="en-US" sz="2400" b="1" smtClean="0"/>
              <a:t>signs</a:t>
            </a:r>
            <a:r>
              <a:rPr lang="en-US" sz="2400" smtClean="0"/>
              <a:t>  of his kingdom</a:t>
            </a:r>
          </a:p>
          <a:p>
            <a:pPr eaLnBrk="1" hangingPunct="1">
              <a:lnSpc>
                <a:spcPct val="90000"/>
              </a:lnSpc>
              <a:defRPr/>
            </a:pPr>
            <a:r>
              <a:rPr lang="en-US" sz="2400" smtClean="0"/>
              <a:t>Jesus taught that one day his kingdom will slowly transform all of humanity </a:t>
            </a:r>
          </a:p>
          <a:p>
            <a:pPr eaLnBrk="1" hangingPunct="1">
              <a:lnSpc>
                <a:spcPct val="90000"/>
              </a:lnSpc>
              <a:defRPr/>
            </a:pPr>
            <a:r>
              <a:rPr lang="en-US" sz="2400" smtClean="0"/>
              <a:t>A revolution of love</a:t>
            </a:r>
          </a:p>
          <a:p>
            <a:pPr eaLnBrk="1" hangingPunct="1">
              <a:lnSpc>
                <a:spcPct val="90000"/>
              </a:lnSpc>
              <a:defRPr/>
            </a:pPr>
            <a:r>
              <a:rPr lang="en-US" sz="2400" smtClean="0"/>
              <a:t>Like a little bit of chocolate syrup in a glass of milk</a:t>
            </a:r>
          </a:p>
          <a:p>
            <a:pPr eaLnBrk="1" hangingPunct="1">
              <a:lnSpc>
                <a:spcPct val="90000"/>
              </a:lnSpc>
              <a:defRPr/>
            </a:pPr>
            <a:r>
              <a:rPr lang="en-US" sz="2400" smtClean="0"/>
              <a:t>This began to spread with his first followers</a:t>
            </a:r>
          </a:p>
          <a:p>
            <a:pPr eaLnBrk="1" hangingPunct="1">
              <a:lnSpc>
                <a:spcPct val="90000"/>
              </a:lnSpc>
              <a:defRPr/>
            </a:pPr>
            <a:r>
              <a:rPr lang="en-US" sz="2400" smtClean="0"/>
              <a:t>Clip from Jesus of Nazareth</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lstStyle/>
          <a:p>
            <a:pPr eaLnBrk="1" hangingPunct="1">
              <a:defRPr/>
            </a:pPr>
            <a:r>
              <a:rPr lang="en-US" smtClean="0"/>
              <a:t>Kingdom of God like syrup?!</a:t>
            </a:r>
          </a:p>
        </p:txBody>
      </p:sp>
      <p:pic>
        <p:nvPicPr>
          <p:cNvPr id="33795" name="Picture 5" descr="Recchiutihotchocolate_000"/>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111500" y="2239963"/>
            <a:ext cx="2921000" cy="3251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pPr eaLnBrk="1" hangingPunct="1">
              <a:defRPr/>
            </a:pPr>
            <a:r>
              <a:rPr lang="en-US" smtClean="0"/>
              <a:t>The First Followers of Jesus</a:t>
            </a:r>
          </a:p>
        </p:txBody>
      </p:sp>
      <p:sp>
        <p:nvSpPr>
          <p:cNvPr id="131075" name="Rectangle 3"/>
          <p:cNvSpPr>
            <a:spLocks noGrp="1" noChangeArrowheads="1"/>
          </p:cNvSpPr>
          <p:nvPr>
            <p:ph type="body" idx="1"/>
          </p:nvPr>
        </p:nvSpPr>
        <p:spPr/>
        <p:txBody>
          <a:bodyPr/>
          <a:lstStyle/>
          <a:p>
            <a:pPr eaLnBrk="1" hangingPunct="1">
              <a:lnSpc>
                <a:spcPct val="80000"/>
              </a:lnSpc>
              <a:defRPr/>
            </a:pPr>
            <a:r>
              <a:rPr lang="en-US" sz="2400" smtClean="0"/>
              <a:t>Andrew – follower of John the Baptist, Peter’s brother</a:t>
            </a:r>
          </a:p>
          <a:p>
            <a:pPr eaLnBrk="1" hangingPunct="1">
              <a:lnSpc>
                <a:spcPct val="80000"/>
              </a:lnSpc>
              <a:defRPr/>
            </a:pPr>
            <a:r>
              <a:rPr lang="en-US" sz="2400" smtClean="0"/>
              <a:t>Philip – follower of John the Baptist</a:t>
            </a:r>
          </a:p>
          <a:p>
            <a:pPr eaLnBrk="1" hangingPunct="1">
              <a:lnSpc>
                <a:spcPct val="80000"/>
              </a:lnSpc>
              <a:defRPr/>
            </a:pPr>
            <a:r>
              <a:rPr lang="en-US" sz="2400" smtClean="0"/>
              <a:t>Matthew – tax collector</a:t>
            </a:r>
          </a:p>
          <a:p>
            <a:pPr eaLnBrk="1" hangingPunct="1">
              <a:lnSpc>
                <a:spcPct val="80000"/>
              </a:lnSpc>
              <a:defRPr/>
            </a:pPr>
            <a:r>
              <a:rPr lang="en-US" sz="2400" smtClean="0"/>
              <a:t>Thomas – servant, known for doubting</a:t>
            </a:r>
          </a:p>
          <a:p>
            <a:pPr eaLnBrk="1" hangingPunct="1">
              <a:lnSpc>
                <a:spcPct val="80000"/>
              </a:lnSpc>
              <a:defRPr/>
            </a:pPr>
            <a:r>
              <a:rPr lang="en-US" sz="2400" smtClean="0"/>
              <a:t>Peter – fishermen, Andrew’s brother</a:t>
            </a:r>
          </a:p>
          <a:p>
            <a:pPr eaLnBrk="1" hangingPunct="1">
              <a:lnSpc>
                <a:spcPct val="80000"/>
              </a:lnSpc>
              <a:defRPr/>
            </a:pPr>
            <a:r>
              <a:rPr lang="en-US" sz="2400" smtClean="0"/>
              <a:t>Judas – scholar, money keeper</a:t>
            </a:r>
          </a:p>
          <a:p>
            <a:pPr eaLnBrk="1" hangingPunct="1">
              <a:lnSpc>
                <a:spcPct val="80000"/>
              </a:lnSpc>
              <a:defRPr/>
            </a:pPr>
            <a:r>
              <a:rPr lang="en-US" sz="2400" smtClean="0"/>
              <a:t>Mary – prostitute, business women</a:t>
            </a:r>
          </a:p>
          <a:p>
            <a:pPr eaLnBrk="1" hangingPunct="1">
              <a:lnSpc>
                <a:spcPct val="80000"/>
              </a:lnSpc>
              <a:defRPr/>
            </a:pPr>
            <a:r>
              <a:rPr lang="en-US" sz="2400" smtClean="0"/>
              <a:t>Simon – Zealot, converted to Jesus’ group</a:t>
            </a:r>
          </a:p>
          <a:p>
            <a:pPr eaLnBrk="1" hangingPunct="1">
              <a:lnSpc>
                <a:spcPct val="80000"/>
              </a:lnSpc>
              <a:defRPr/>
            </a:pPr>
            <a:r>
              <a:rPr lang="en-US" sz="2400" smtClean="0"/>
              <a:t>Nicodemus – Pharisee, followed Jesus, secretly</a:t>
            </a:r>
          </a:p>
          <a:p>
            <a:pPr eaLnBrk="1" hangingPunct="1">
              <a:lnSpc>
                <a:spcPct val="80000"/>
              </a:lnSpc>
              <a:defRPr/>
            </a:pPr>
            <a:r>
              <a:rPr lang="en-US" sz="2400" smtClean="0"/>
              <a:t>Joseph of Arimethea – Pharisee, followed Jesus secretly</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pPr eaLnBrk="1" hangingPunct="1">
              <a:defRPr/>
            </a:pPr>
            <a:r>
              <a:rPr lang="en-US" sz="4000" smtClean="0"/>
              <a:t>Jesus’ Public Life:</a:t>
            </a:r>
            <a:br>
              <a:rPr lang="en-US" sz="4000" smtClean="0"/>
            </a:br>
            <a:r>
              <a:rPr lang="en-US" sz="4000" smtClean="0"/>
              <a:t>Death</a:t>
            </a:r>
          </a:p>
        </p:txBody>
      </p:sp>
      <p:sp>
        <p:nvSpPr>
          <p:cNvPr id="176131" name="Rectangle 3"/>
          <p:cNvSpPr>
            <a:spLocks noGrp="1" noChangeArrowheads="1"/>
          </p:cNvSpPr>
          <p:nvPr>
            <p:ph type="body" idx="1"/>
          </p:nvPr>
        </p:nvSpPr>
        <p:spPr/>
        <p:txBody>
          <a:bodyPr/>
          <a:lstStyle/>
          <a:p>
            <a:pPr eaLnBrk="1" hangingPunct="1">
              <a:lnSpc>
                <a:spcPct val="80000"/>
              </a:lnSpc>
              <a:defRPr/>
            </a:pPr>
            <a:r>
              <a:rPr lang="en-US" sz="2800" smtClean="0"/>
              <a:t>Jesus’ death was a redemption, a ransom. </a:t>
            </a:r>
          </a:p>
          <a:p>
            <a:pPr eaLnBrk="1" hangingPunct="1">
              <a:lnSpc>
                <a:spcPct val="80000"/>
              </a:lnSpc>
              <a:defRPr/>
            </a:pPr>
            <a:r>
              <a:rPr lang="en-US" sz="2800" smtClean="0"/>
              <a:t>He took on our guilt by substituting for us, by dying a death we deserve</a:t>
            </a:r>
          </a:p>
          <a:p>
            <a:pPr eaLnBrk="1" hangingPunct="1">
              <a:lnSpc>
                <a:spcPct val="80000"/>
              </a:lnSpc>
              <a:defRPr/>
            </a:pPr>
            <a:r>
              <a:rPr lang="en-US" sz="2800" smtClean="0"/>
              <a:t>He did this to buy our freedom with his eternal, divine love</a:t>
            </a:r>
          </a:p>
          <a:p>
            <a:pPr eaLnBrk="1" hangingPunct="1">
              <a:lnSpc>
                <a:spcPct val="80000"/>
              </a:lnSpc>
              <a:defRPr/>
            </a:pPr>
            <a:r>
              <a:rPr lang="en-US" sz="2800" smtClean="0"/>
              <a:t>This opened the whole world to God’s presence (the tearing of the temple curtain) </a:t>
            </a:r>
          </a:p>
          <a:p>
            <a:pPr eaLnBrk="1" hangingPunct="1">
              <a:lnSpc>
                <a:spcPct val="80000"/>
              </a:lnSpc>
              <a:defRPr/>
            </a:pPr>
            <a:r>
              <a:rPr lang="en-US" sz="2800" smtClean="0"/>
              <a:t>Story of the gang member and his brother</a:t>
            </a:r>
          </a:p>
          <a:p>
            <a:pPr eaLnBrk="1" hangingPunct="1">
              <a:lnSpc>
                <a:spcPct val="80000"/>
              </a:lnSpc>
              <a:defRPr/>
            </a:pPr>
            <a:r>
              <a:rPr lang="en-US" sz="2800" smtClean="0"/>
              <a:t>Who killed Jesus?</a:t>
            </a:r>
          </a:p>
          <a:p>
            <a:pPr eaLnBrk="1" hangingPunct="1">
              <a:lnSpc>
                <a:spcPct val="80000"/>
              </a:lnSpc>
              <a:defRPr/>
            </a:pPr>
            <a:r>
              <a:rPr lang="en-US" sz="2800" smtClean="0"/>
              <a:t>Story We Find Ourselves In ch.20 windows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9" name="Rectangle 7"/>
          <p:cNvSpPr>
            <a:spLocks noGrp="1" noChangeArrowheads="1"/>
          </p:cNvSpPr>
          <p:nvPr>
            <p:ph type="title"/>
          </p:nvPr>
        </p:nvSpPr>
        <p:spPr/>
        <p:txBody>
          <a:bodyPr/>
          <a:lstStyle/>
          <a:p>
            <a:pPr eaLnBrk="1" hangingPunct="1">
              <a:defRPr/>
            </a:pPr>
            <a:endParaRPr lang="en-US" smtClean="0"/>
          </a:p>
        </p:txBody>
      </p:sp>
      <p:pic>
        <p:nvPicPr>
          <p:cNvPr id="36867" name="Picture 6" descr="Inchristarms"/>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700338" y="1700213"/>
            <a:ext cx="3743325" cy="41052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lstStyle/>
          <a:p>
            <a:pPr eaLnBrk="1" hangingPunct="1">
              <a:defRPr/>
            </a:pPr>
            <a:r>
              <a:rPr lang="en-US" smtClean="0"/>
              <a:t>Resurrection</a:t>
            </a:r>
          </a:p>
        </p:txBody>
      </p:sp>
      <p:sp>
        <p:nvSpPr>
          <p:cNvPr id="185347" name="Rectangle 3"/>
          <p:cNvSpPr>
            <a:spLocks noGrp="1" noChangeArrowheads="1"/>
          </p:cNvSpPr>
          <p:nvPr>
            <p:ph type="body" idx="1"/>
          </p:nvPr>
        </p:nvSpPr>
        <p:spPr/>
        <p:txBody>
          <a:bodyPr/>
          <a:lstStyle/>
          <a:p>
            <a:pPr eaLnBrk="1" hangingPunct="1">
              <a:defRPr/>
            </a:pPr>
            <a:endParaRPr lang="en-US" smtClean="0"/>
          </a:p>
        </p:txBody>
      </p:sp>
      <p:pic>
        <p:nvPicPr>
          <p:cNvPr id="37892" name="Picture 5" descr="jesus_resurre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813" y="1700213"/>
            <a:ext cx="6408737" cy="439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pPr eaLnBrk="1" hangingPunct="1">
              <a:defRPr/>
            </a:pPr>
            <a:r>
              <a:rPr lang="en-US" smtClean="0"/>
              <a:t>Reflection…</a:t>
            </a:r>
          </a:p>
        </p:txBody>
      </p:sp>
      <p:sp>
        <p:nvSpPr>
          <p:cNvPr id="186371" name="Rectangle 3"/>
          <p:cNvSpPr>
            <a:spLocks noGrp="1" noChangeArrowheads="1"/>
          </p:cNvSpPr>
          <p:nvPr>
            <p:ph type="body" idx="1"/>
          </p:nvPr>
        </p:nvSpPr>
        <p:spPr/>
        <p:txBody>
          <a:bodyPr/>
          <a:lstStyle/>
          <a:p>
            <a:pPr eaLnBrk="1" hangingPunct="1">
              <a:lnSpc>
                <a:spcPct val="80000"/>
              </a:lnSpc>
              <a:buFont typeface="Symbol" pitchFamily="18" charset="2"/>
              <a:buChar char=""/>
              <a:defRPr/>
            </a:pPr>
            <a:r>
              <a:rPr lang="en-US" sz="2800" smtClean="0"/>
              <a:t>The whole world is upside down. The Jewish people, who should be the most prosperous and triumphant, are at the bottom of the heap, with the idolatrous and immoral Romans over them. And then Jesus, who seems so good and right and compassionate, promises a better way, but he gets betrayed and snuffed out. So the bad guys completely and utterly win. It’s tragic. It’s as if Jesus ignites this glimmer of hope of something up on that higher level and how the hope is smashed under the heel of Caesar’s violence…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p:txBody>
          <a:bodyPr/>
          <a:lstStyle/>
          <a:p>
            <a:pPr eaLnBrk="1" hangingPunct="1">
              <a:defRPr/>
            </a:pPr>
            <a:r>
              <a:rPr lang="en-US" smtClean="0"/>
              <a:t>Reflection…</a:t>
            </a:r>
          </a:p>
        </p:txBody>
      </p:sp>
      <p:sp>
        <p:nvSpPr>
          <p:cNvPr id="187395" name="Rectangle 3"/>
          <p:cNvSpPr>
            <a:spLocks noGrp="1" noChangeArrowheads="1"/>
          </p:cNvSpPr>
          <p:nvPr>
            <p:ph type="body" idx="1"/>
          </p:nvPr>
        </p:nvSpPr>
        <p:spPr/>
        <p:txBody>
          <a:bodyPr/>
          <a:lstStyle/>
          <a:p>
            <a:pPr eaLnBrk="1" hangingPunct="1">
              <a:buFont typeface="Symbol" pitchFamily="18" charset="2"/>
              <a:buChar char=""/>
              <a:defRPr/>
            </a:pPr>
            <a:r>
              <a:rPr lang="en-US" sz="2800" smtClean="0"/>
              <a:t>And then comes the sign and wonder of the resurrection… And that would mean that even if the worst things happen, even if the worst people remain in power and the best people are killed, don’t be afraid, because God is going to triumph; and Jesus’ approach, his nonviolence, his compassion, his higher perspective—it’s all validated after all. God’s revolution can be resisted, but never defeated. (p.123)</a:t>
            </a:r>
          </a:p>
          <a:p>
            <a:pPr eaLnBrk="1" hangingPunct="1">
              <a:defRPr/>
            </a:pPr>
            <a:endParaRPr lang="en-US" sz="280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a:lstStyle/>
          <a:p>
            <a:pPr eaLnBrk="1" hangingPunct="1">
              <a:defRPr/>
            </a:pPr>
            <a:r>
              <a:rPr lang="en-US" smtClean="0"/>
              <a:t>Reflection…</a:t>
            </a:r>
          </a:p>
        </p:txBody>
      </p:sp>
      <p:sp>
        <p:nvSpPr>
          <p:cNvPr id="188419" name="Rectangle 3"/>
          <p:cNvSpPr>
            <a:spLocks noGrp="1" noChangeArrowheads="1"/>
          </p:cNvSpPr>
          <p:nvPr>
            <p:ph type="body" idx="1"/>
          </p:nvPr>
        </p:nvSpPr>
        <p:spPr/>
        <p:txBody>
          <a:bodyPr/>
          <a:lstStyle/>
          <a:p>
            <a:pPr eaLnBrk="1" hangingPunct="1">
              <a:defRPr/>
            </a:pPr>
            <a:r>
              <a:rPr lang="en-US" sz="2800" smtClean="0"/>
              <a:t>OK, Kerry, and if you believe that, then how are you going to live?</a:t>
            </a:r>
          </a:p>
          <a:p>
            <a:pPr eaLnBrk="1" hangingPunct="1">
              <a:defRPr/>
            </a:pPr>
            <a:r>
              <a:rPr lang="en-US" sz="2800" smtClean="0"/>
              <a:t>Well, you’ll want to do right, no matter what the odds, and you’ll keep loving and refusing to hate. And you’ll… you’ll trust God no matter what happens, because even though God’s power seems weak—weak enough to be betrayed and tortured and killed—it rises again and promises to win in the end. (p.124)</a:t>
            </a:r>
          </a:p>
          <a:p>
            <a:pPr eaLnBrk="1" hangingPunct="1">
              <a:defRPr/>
            </a:pPr>
            <a:endParaRPr lang="en-US" sz="280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pPr eaLnBrk="1" hangingPunct="1">
              <a:defRPr/>
            </a:pPr>
            <a:r>
              <a:rPr lang="en-US" sz="4000" smtClean="0"/>
              <a:t>Jesus’ Public Life:</a:t>
            </a:r>
            <a:br>
              <a:rPr lang="en-US" sz="4000" smtClean="0"/>
            </a:br>
            <a:r>
              <a:rPr lang="en-US" sz="4000" smtClean="0"/>
              <a:t>Resurrection</a:t>
            </a:r>
          </a:p>
        </p:txBody>
      </p:sp>
      <p:sp>
        <p:nvSpPr>
          <p:cNvPr id="180227" name="Rectangle 3"/>
          <p:cNvSpPr>
            <a:spLocks noGrp="1" noChangeArrowheads="1"/>
          </p:cNvSpPr>
          <p:nvPr>
            <p:ph type="body" idx="1"/>
          </p:nvPr>
        </p:nvSpPr>
        <p:spPr/>
        <p:txBody>
          <a:bodyPr/>
          <a:lstStyle/>
          <a:p>
            <a:pPr eaLnBrk="1" hangingPunct="1">
              <a:lnSpc>
                <a:spcPct val="90000"/>
              </a:lnSpc>
              <a:defRPr/>
            </a:pPr>
            <a:r>
              <a:rPr lang="en-US" smtClean="0"/>
              <a:t>The resurrection of Jesus was a real historical event</a:t>
            </a:r>
          </a:p>
          <a:p>
            <a:pPr eaLnBrk="1" hangingPunct="1">
              <a:lnSpc>
                <a:spcPct val="90000"/>
              </a:lnSpc>
              <a:defRPr/>
            </a:pPr>
            <a:r>
              <a:rPr lang="en-US" smtClean="0"/>
              <a:t>His tomb was empty and he appeared to many of the disciples</a:t>
            </a:r>
          </a:p>
          <a:p>
            <a:pPr eaLnBrk="1" hangingPunct="1">
              <a:lnSpc>
                <a:spcPct val="90000"/>
              </a:lnSpc>
              <a:defRPr/>
            </a:pPr>
            <a:r>
              <a:rPr lang="en-US" smtClean="0"/>
              <a:t>You can’t find his grave today though some claim it is around along with many other claims since then (p59)</a:t>
            </a:r>
          </a:p>
          <a:p>
            <a:pPr eaLnBrk="1" hangingPunct="1">
              <a:lnSpc>
                <a:spcPct val="90000"/>
              </a:lnSpc>
              <a:defRPr/>
            </a:pPr>
            <a:r>
              <a:rPr lang="en-US" smtClean="0"/>
              <a:t>He didn’t really die, his body was stolen, it is a metaphor, etc.</a:t>
            </a:r>
          </a:p>
          <a:p>
            <a:pPr eaLnBrk="1" hangingPunct="1">
              <a:lnSpc>
                <a:spcPct val="90000"/>
              </a:lnSpc>
              <a:defRPr/>
            </a:pPr>
            <a:endParaRPr lang="en-US" smtClean="0"/>
          </a:p>
          <a:p>
            <a:pPr eaLnBrk="1" hangingPunct="1">
              <a:lnSpc>
                <a:spcPct val="90000"/>
              </a:lnSpc>
              <a:defRPr/>
            </a:pPr>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2" name="Rectangle 4"/>
          <p:cNvSpPr>
            <a:spLocks noGrp="1" noChangeArrowheads="1"/>
          </p:cNvSpPr>
          <p:nvPr>
            <p:ph type="title"/>
          </p:nvPr>
        </p:nvSpPr>
        <p:spPr/>
        <p:txBody>
          <a:bodyPr/>
          <a:lstStyle/>
          <a:p>
            <a:pPr eaLnBrk="1" hangingPunct="1">
              <a:defRPr/>
            </a:pPr>
            <a:r>
              <a:rPr lang="en-US" smtClean="0"/>
              <a:t>The Incarnation</a:t>
            </a:r>
          </a:p>
        </p:txBody>
      </p:sp>
      <p:pic>
        <p:nvPicPr>
          <p:cNvPr id="6147" name="Picture 6" descr="134746__nativity_l"/>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47813" y="1916113"/>
            <a:ext cx="6048375" cy="3817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p:txBody>
          <a:bodyPr/>
          <a:lstStyle/>
          <a:p>
            <a:pPr eaLnBrk="1" hangingPunct="1">
              <a:defRPr/>
            </a:pPr>
            <a:r>
              <a:rPr lang="en-US" smtClean="0"/>
              <a:t>Why is it Important?</a:t>
            </a:r>
          </a:p>
        </p:txBody>
      </p:sp>
      <p:sp>
        <p:nvSpPr>
          <p:cNvPr id="181251" name="Rectangle 3"/>
          <p:cNvSpPr>
            <a:spLocks noGrp="1" noChangeArrowheads="1"/>
          </p:cNvSpPr>
          <p:nvPr>
            <p:ph type="body" idx="1"/>
          </p:nvPr>
        </p:nvSpPr>
        <p:spPr/>
        <p:txBody>
          <a:bodyPr/>
          <a:lstStyle/>
          <a:p>
            <a:pPr eaLnBrk="1" hangingPunct="1">
              <a:lnSpc>
                <a:spcPct val="90000"/>
              </a:lnSpc>
              <a:defRPr/>
            </a:pPr>
            <a:r>
              <a:rPr lang="en-US" sz="2800" smtClean="0"/>
              <a:t>What do you think?</a:t>
            </a:r>
          </a:p>
          <a:p>
            <a:pPr eaLnBrk="1" hangingPunct="1">
              <a:lnSpc>
                <a:spcPct val="90000"/>
              </a:lnSpc>
              <a:defRPr/>
            </a:pPr>
            <a:r>
              <a:rPr lang="en-US" sz="2800" smtClean="0"/>
              <a:t>It proves Jesus’ divinity and that he is not a liar (he said he would rise)</a:t>
            </a:r>
          </a:p>
          <a:p>
            <a:pPr eaLnBrk="1" hangingPunct="1">
              <a:lnSpc>
                <a:spcPct val="90000"/>
              </a:lnSpc>
              <a:defRPr/>
            </a:pPr>
            <a:r>
              <a:rPr lang="en-US" sz="2800" smtClean="0"/>
              <a:t>Jesus’ resurrection proves that there is life after death and that we will get our bodies back</a:t>
            </a:r>
          </a:p>
          <a:p>
            <a:pPr eaLnBrk="1" hangingPunct="1">
              <a:lnSpc>
                <a:spcPct val="90000"/>
              </a:lnSpc>
              <a:defRPr/>
            </a:pPr>
            <a:r>
              <a:rPr lang="en-US" sz="2800" smtClean="0"/>
              <a:t>Jesus is no longer limited to space and time and can meet us in prayer, in the Eucharist, and in the poor.</a:t>
            </a:r>
          </a:p>
          <a:p>
            <a:pPr eaLnBrk="1" hangingPunct="1">
              <a:lnSpc>
                <a:spcPct val="90000"/>
              </a:lnSpc>
              <a:defRPr/>
            </a:pPr>
            <a:r>
              <a:rPr lang="en-US" sz="2800" smtClean="0"/>
              <a:t>Last point from reflection…</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pPr eaLnBrk="1" hangingPunct="1">
              <a:defRPr/>
            </a:pPr>
            <a:r>
              <a:rPr lang="en-US" smtClean="0"/>
              <a:t>Religious Groups in Jesus’ Time</a:t>
            </a:r>
          </a:p>
        </p:txBody>
      </p:sp>
      <p:sp>
        <p:nvSpPr>
          <p:cNvPr id="113667" name="Rectangle 3"/>
          <p:cNvSpPr>
            <a:spLocks noGrp="1" noChangeArrowheads="1"/>
          </p:cNvSpPr>
          <p:nvPr>
            <p:ph type="body" idx="1"/>
          </p:nvPr>
        </p:nvSpPr>
        <p:spPr/>
        <p:txBody>
          <a:bodyPr/>
          <a:lstStyle/>
          <a:p>
            <a:pPr eaLnBrk="1" hangingPunct="1">
              <a:lnSpc>
                <a:spcPct val="90000"/>
              </a:lnSpc>
              <a:defRPr/>
            </a:pPr>
            <a:r>
              <a:rPr lang="en-US" smtClean="0"/>
              <a:t>Sadducees</a:t>
            </a:r>
          </a:p>
          <a:p>
            <a:pPr eaLnBrk="1" hangingPunct="1">
              <a:lnSpc>
                <a:spcPct val="90000"/>
              </a:lnSpc>
              <a:defRPr/>
            </a:pPr>
            <a:r>
              <a:rPr lang="en-US" smtClean="0"/>
              <a:t>Pharisees</a:t>
            </a:r>
          </a:p>
          <a:p>
            <a:pPr eaLnBrk="1" hangingPunct="1">
              <a:lnSpc>
                <a:spcPct val="90000"/>
              </a:lnSpc>
              <a:defRPr/>
            </a:pPr>
            <a:r>
              <a:rPr lang="en-US" smtClean="0"/>
              <a:t>Essenes</a:t>
            </a:r>
          </a:p>
          <a:p>
            <a:pPr eaLnBrk="1" hangingPunct="1">
              <a:lnSpc>
                <a:spcPct val="90000"/>
              </a:lnSpc>
              <a:defRPr/>
            </a:pPr>
            <a:r>
              <a:rPr lang="en-US" smtClean="0"/>
              <a:t>Zealots</a:t>
            </a:r>
          </a:p>
          <a:p>
            <a:pPr eaLnBrk="1" hangingPunct="1">
              <a:lnSpc>
                <a:spcPct val="90000"/>
              </a:lnSpc>
              <a:defRPr/>
            </a:pPr>
            <a:r>
              <a:rPr lang="en-US" smtClean="0"/>
              <a:t>Story We Find Ourselves In ch. 22 “The Revolution of God”</a:t>
            </a:r>
          </a:p>
          <a:p>
            <a:pPr eaLnBrk="1" hangingPunct="1">
              <a:lnSpc>
                <a:spcPct val="90000"/>
              </a:lnSpc>
              <a:defRPr/>
            </a:pPr>
            <a:r>
              <a:rPr lang="en-US" smtClean="0"/>
              <a:t>Story We Find Ourselves In ch. 23 “Beautiful Music” and ch. 24 “Sent out to play”</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pPr eaLnBrk="1" hangingPunct="1">
              <a:defRPr/>
            </a:pPr>
            <a:r>
              <a:rPr lang="en-US" smtClean="0"/>
              <a:t>Sadducees</a:t>
            </a:r>
          </a:p>
        </p:txBody>
      </p:sp>
      <p:sp>
        <p:nvSpPr>
          <p:cNvPr id="114691" name="Rectangle 3"/>
          <p:cNvSpPr>
            <a:spLocks noGrp="1" noChangeArrowheads="1"/>
          </p:cNvSpPr>
          <p:nvPr>
            <p:ph type="body" idx="1"/>
          </p:nvPr>
        </p:nvSpPr>
        <p:spPr/>
        <p:txBody>
          <a:bodyPr/>
          <a:lstStyle/>
          <a:p>
            <a:pPr eaLnBrk="1" hangingPunct="1">
              <a:defRPr/>
            </a:pPr>
            <a:r>
              <a:rPr lang="en-US" smtClean="0"/>
              <a:t>Were mostly priests who cared for Temple practices and worship</a:t>
            </a:r>
          </a:p>
          <a:p>
            <a:pPr eaLnBrk="1" hangingPunct="1">
              <a:defRPr/>
            </a:pPr>
            <a:r>
              <a:rPr lang="en-US" smtClean="0"/>
              <a:t>Cooperated with the Romans</a:t>
            </a:r>
          </a:p>
          <a:p>
            <a:pPr eaLnBrk="1" hangingPunct="1">
              <a:defRPr/>
            </a:pPr>
            <a:r>
              <a:rPr lang="en-US" smtClean="0"/>
              <a:t>Accepted only the Torah</a:t>
            </a:r>
          </a:p>
          <a:p>
            <a:pPr eaLnBrk="1" hangingPunct="1">
              <a:defRPr/>
            </a:pPr>
            <a:r>
              <a:rPr lang="en-US" smtClean="0"/>
              <a:t>Died out after the destruction of the Jewish Temple in 70 AD</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pPr eaLnBrk="1" hangingPunct="1">
              <a:defRPr/>
            </a:pPr>
            <a:r>
              <a:rPr lang="en-US" smtClean="0"/>
              <a:t>Pharisees</a:t>
            </a:r>
          </a:p>
        </p:txBody>
      </p:sp>
      <p:sp>
        <p:nvSpPr>
          <p:cNvPr id="115715" name="Rectangle 3"/>
          <p:cNvSpPr>
            <a:spLocks noGrp="1" noChangeArrowheads="1"/>
          </p:cNvSpPr>
          <p:nvPr>
            <p:ph type="body" idx="1"/>
          </p:nvPr>
        </p:nvSpPr>
        <p:spPr/>
        <p:txBody>
          <a:bodyPr/>
          <a:lstStyle/>
          <a:p>
            <a:pPr eaLnBrk="1" hangingPunct="1">
              <a:lnSpc>
                <a:spcPct val="90000"/>
              </a:lnSpc>
              <a:defRPr/>
            </a:pPr>
            <a:r>
              <a:rPr lang="en-US" smtClean="0"/>
              <a:t>Means “separated one”</a:t>
            </a:r>
          </a:p>
          <a:p>
            <a:pPr eaLnBrk="1" hangingPunct="1">
              <a:lnSpc>
                <a:spcPct val="90000"/>
              </a:lnSpc>
              <a:defRPr/>
            </a:pPr>
            <a:r>
              <a:rPr lang="en-US" smtClean="0"/>
              <a:t>Were common men who believed in strict observance of the Law (10 C’s)</a:t>
            </a:r>
          </a:p>
          <a:p>
            <a:pPr eaLnBrk="1" hangingPunct="1">
              <a:lnSpc>
                <a:spcPct val="90000"/>
              </a:lnSpc>
              <a:defRPr/>
            </a:pPr>
            <a:r>
              <a:rPr lang="en-US" smtClean="0"/>
              <a:t>Condemned to hell sinners such as prostitutes and tax collectors</a:t>
            </a:r>
          </a:p>
          <a:p>
            <a:pPr eaLnBrk="1" hangingPunct="1">
              <a:lnSpc>
                <a:spcPct val="90000"/>
              </a:lnSpc>
              <a:defRPr/>
            </a:pPr>
            <a:r>
              <a:rPr lang="en-US" smtClean="0"/>
              <a:t>Accepted Prophets and Psalms, Proverbs as inspired</a:t>
            </a:r>
          </a:p>
          <a:p>
            <a:pPr eaLnBrk="1" hangingPunct="1">
              <a:lnSpc>
                <a:spcPct val="90000"/>
              </a:lnSpc>
              <a:defRPr/>
            </a:pPr>
            <a:r>
              <a:rPr lang="en-US" smtClean="0"/>
              <a:t>Continued Judaism after destruction of the Jewish Temple in 70 AD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pPr eaLnBrk="1" hangingPunct="1">
              <a:defRPr/>
            </a:pPr>
            <a:r>
              <a:rPr lang="en-US" smtClean="0"/>
              <a:t>Essenes</a:t>
            </a:r>
          </a:p>
        </p:txBody>
      </p:sp>
      <p:sp>
        <p:nvSpPr>
          <p:cNvPr id="116739" name="Rectangle 3"/>
          <p:cNvSpPr>
            <a:spLocks noGrp="1" noChangeArrowheads="1"/>
          </p:cNvSpPr>
          <p:nvPr>
            <p:ph type="body" idx="1"/>
          </p:nvPr>
        </p:nvSpPr>
        <p:spPr/>
        <p:txBody>
          <a:bodyPr/>
          <a:lstStyle/>
          <a:p>
            <a:pPr eaLnBrk="1" hangingPunct="1">
              <a:lnSpc>
                <a:spcPct val="80000"/>
              </a:lnSpc>
              <a:defRPr/>
            </a:pPr>
            <a:r>
              <a:rPr lang="en-US" sz="2800" smtClean="0"/>
              <a:t>Were an apocalyptic group that believed that God would usher in his kingdom through a dramatic event</a:t>
            </a:r>
          </a:p>
          <a:p>
            <a:pPr eaLnBrk="1" hangingPunct="1">
              <a:lnSpc>
                <a:spcPct val="80000"/>
              </a:lnSpc>
              <a:defRPr/>
            </a:pPr>
            <a:r>
              <a:rPr lang="en-US" sz="2800" smtClean="0"/>
              <a:t>They were celibates (unmarried) who thought the world was going to hell in a handbasket</a:t>
            </a:r>
          </a:p>
          <a:p>
            <a:pPr eaLnBrk="1" hangingPunct="1">
              <a:lnSpc>
                <a:spcPct val="80000"/>
              </a:lnSpc>
              <a:defRPr/>
            </a:pPr>
            <a:r>
              <a:rPr lang="en-US" sz="2800" smtClean="0"/>
              <a:t>They abandoned society and lived in caves near the Dead Sea</a:t>
            </a:r>
          </a:p>
          <a:p>
            <a:pPr eaLnBrk="1" hangingPunct="1">
              <a:lnSpc>
                <a:spcPct val="80000"/>
              </a:lnSpc>
              <a:defRPr/>
            </a:pPr>
            <a:r>
              <a:rPr lang="en-US" sz="2800" smtClean="0"/>
              <a:t>They wrote the Dead Sea Scrolls</a:t>
            </a:r>
          </a:p>
          <a:p>
            <a:pPr eaLnBrk="1" hangingPunct="1">
              <a:lnSpc>
                <a:spcPct val="80000"/>
              </a:lnSpc>
              <a:defRPr/>
            </a:pPr>
            <a:r>
              <a:rPr lang="en-US" sz="2800" smtClean="0"/>
              <a:t>They dissappeared from history after the destruction of the temple</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pPr eaLnBrk="1" hangingPunct="1">
              <a:defRPr/>
            </a:pPr>
            <a:r>
              <a:rPr lang="en-US" smtClean="0"/>
              <a:t>Caves at Qumran</a:t>
            </a:r>
          </a:p>
        </p:txBody>
      </p:sp>
      <p:sp>
        <p:nvSpPr>
          <p:cNvPr id="130051" name="Rectangle 3"/>
          <p:cNvSpPr>
            <a:spLocks noGrp="1" noChangeArrowheads="1"/>
          </p:cNvSpPr>
          <p:nvPr>
            <p:ph type="body" idx="1"/>
          </p:nvPr>
        </p:nvSpPr>
        <p:spPr/>
        <p:txBody>
          <a:bodyPr/>
          <a:lstStyle/>
          <a:p>
            <a:pPr eaLnBrk="1" hangingPunct="1">
              <a:defRPr/>
            </a:pPr>
            <a:endParaRPr lang="en-US" smtClean="0"/>
          </a:p>
        </p:txBody>
      </p:sp>
      <p:pic>
        <p:nvPicPr>
          <p:cNvPr id="48132" name="Picture 5" descr="Caves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250" y="1628775"/>
            <a:ext cx="6096000" cy="410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pPr eaLnBrk="1" hangingPunct="1">
              <a:defRPr/>
            </a:pPr>
            <a:r>
              <a:rPr lang="en-US" smtClean="0"/>
              <a:t>Zealots</a:t>
            </a:r>
          </a:p>
        </p:txBody>
      </p:sp>
      <p:sp>
        <p:nvSpPr>
          <p:cNvPr id="117763" name="Rectangle 3"/>
          <p:cNvSpPr>
            <a:spLocks noGrp="1" noChangeArrowheads="1"/>
          </p:cNvSpPr>
          <p:nvPr>
            <p:ph type="body" idx="1"/>
          </p:nvPr>
        </p:nvSpPr>
        <p:spPr/>
        <p:txBody>
          <a:bodyPr/>
          <a:lstStyle/>
          <a:p>
            <a:pPr eaLnBrk="1" hangingPunct="1">
              <a:defRPr/>
            </a:pPr>
            <a:r>
              <a:rPr lang="en-US" sz="2800" smtClean="0"/>
              <a:t>An organized revolutionary force which despised Roman rule and would use violent terrorism to overcome it</a:t>
            </a:r>
          </a:p>
          <a:p>
            <a:pPr eaLnBrk="1" hangingPunct="1">
              <a:defRPr/>
            </a:pPr>
            <a:r>
              <a:rPr lang="en-US" sz="2800" smtClean="0"/>
              <a:t>Much like the Taliban of today against the US</a:t>
            </a:r>
          </a:p>
          <a:p>
            <a:pPr eaLnBrk="1" hangingPunct="1">
              <a:defRPr/>
            </a:pPr>
            <a:r>
              <a:rPr lang="en-US" sz="2800" smtClean="0"/>
              <a:t>Led two revolts against the Romans the second of which ended in disaster and ended the Zealots forever.</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pPr eaLnBrk="1" hangingPunct="1">
              <a:defRPr/>
            </a:pPr>
            <a:endParaRPr lang="en-US" smtClean="0"/>
          </a:p>
        </p:txBody>
      </p:sp>
      <p:sp>
        <p:nvSpPr>
          <p:cNvPr id="134147" name="Rectangle 3"/>
          <p:cNvSpPr>
            <a:spLocks noGrp="1" noChangeArrowheads="1"/>
          </p:cNvSpPr>
          <p:nvPr>
            <p:ph type="body" idx="1"/>
          </p:nvPr>
        </p:nvSpPr>
        <p:spPr/>
        <p:txBody>
          <a:bodyPr/>
          <a:lstStyle/>
          <a:p>
            <a:pPr eaLnBrk="1" hangingPunct="1">
              <a:defRPr/>
            </a:pPr>
            <a:endParaRPr lang="en-US" smtClean="0"/>
          </a:p>
        </p:txBody>
      </p:sp>
      <p:pic>
        <p:nvPicPr>
          <p:cNvPr id="50180" name="Picture 5" descr="masada5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913" y="836613"/>
            <a:ext cx="6264275" cy="51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pPr eaLnBrk="1" hangingPunct="1">
              <a:defRPr/>
            </a:pPr>
            <a:r>
              <a:rPr lang="en-US" smtClean="0"/>
              <a:t>Other People in the NT</a:t>
            </a:r>
          </a:p>
        </p:txBody>
      </p:sp>
      <p:sp>
        <p:nvSpPr>
          <p:cNvPr id="118787" name="Rectangle 3"/>
          <p:cNvSpPr>
            <a:spLocks noGrp="1" noChangeArrowheads="1"/>
          </p:cNvSpPr>
          <p:nvPr>
            <p:ph type="body" idx="1"/>
          </p:nvPr>
        </p:nvSpPr>
        <p:spPr/>
        <p:txBody>
          <a:bodyPr/>
          <a:lstStyle/>
          <a:p>
            <a:pPr eaLnBrk="1" hangingPunct="1">
              <a:lnSpc>
                <a:spcPct val="80000"/>
              </a:lnSpc>
              <a:defRPr/>
            </a:pPr>
            <a:r>
              <a:rPr lang="en-US" sz="2400" smtClean="0"/>
              <a:t>Tax Collectors</a:t>
            </a:r>
          </a:p>
          <a:p>
            <a:pPr lvl="1" eaLnBrk="1" hangingPunct="1">
              <a:lnSpc>
                <a:spcPct val="80000"/>
              </a:lnSpc>
              <a:defRPr/>
            </a:pPr>
            <a:r>
              <a:rPr lang="en-US" sz="2000" smtClean="0"/>
              <a:t>Jews who collected taxes for the Romans. Were perceived as cheaters and sinners by fellow Jews </a:t>
            </a:r>
          </a:p>
          <a:p>
            <a:pPr eaLnBrk="1" hangingPunct="1">
              <a:lnSpc>
                <a:spcPct val="80000"/>
              </a:lnSpc>
              <a:defRPr/>
            </a:pPr>
            <a:r>
              <a:rPr lang="en-US" sz="2400" smtClean="0"/>
              <a:t>Gentiles</a:t>
            </a:r>
          </a:p>
          <a:p>
            <a:pPr lvl="1" eaLnBrk="1" hangingPunct="1">
              <a:lnSpc>
                <a:spcPct val="80000"/>
              </a:lnSpc>
              <a:defRPr/>
            </a:pPr>
            <a:r>
              <a:rPr lang="en-US" sz="2000" smtClean="0"/>
              <a:t>Non-Jews. Pious Jews avoided contact with them</a:t>
            </a:r>
          </a:p>
          <a:p>
            <a:pPr lvl="1" eaLnBrk="1" hangingPunct="1">
              <a:lnSpc>
                <a:spcPct val="80000"/>
              </a:lnSpc>
              <a:defRPr/>
            </a:pPr>
            <a:r>
              <a:rPr lang="en-US" sz="2000" smtClean="0"/>
              <a:t>Many Gentiles became Christians </a:t>
            </a:r>
          </a:p>
          <a:p>
            <a:pPr lvl="1" eaLnBrk="1" hangingPunct="1">
              <a:lnSpc>
                <a:spcPct val="80000"/>
              </a:lnSpc>
              <a:defRPr/>
            </a:pPr>
            <a:r>
              <a:rPr lang="en-US" sz="2000" smtClean="0"/>
              <a:t>As a result Christianity split from Judaism and the Church lost much of its Jewish influence (diet, circumcision) </a:t>
            </a:r>
          </a:p>
          <a:p>
            <a:pPr eaLnBrk="1" hangingPunct="1">
              <a:lnSpc>
                <a:spcPct val="80000"/>
              </a:lnSpc>
              <a:defRPr/>
            </a:pPr>
            <a:r>
              <a:rPr lang="en-US" sz="2400" smtClean="0"/>
              <a:t>Women</a:t>
            </a:r>
          </a:p>
          <a:p>
            <a:pPr lvl="1" eaLnBrk="1" hangingPunct="1">
              <a:lnSpc>
                <a:spcPct val="80000"/>
              </a:lnSpc>
              <a:defRPr/>
            </a:pPr>
            <a:r>
              <a:rPr lang="en-US" sz="2000" smtClean="0"/>
              <a:t>Were considered inferior to men and as property</a:t>
            </a:r>
          </a:p>
          <a:p>
            <a:pPr lvl="1" eaLnBrk="1" hangingPunct="1">
              <a:lnSpc>
                <a:spcPct val="80000"/>
              </a:lnSpc>
              <a:defRPr/>
            </a:pPr>
            <a:r>
              <a:rPr lang="en-US" sz="2000" smtClean="0"/>
              <a:t>Had few political, religious, and marital rights</a:t>
            </a:r>
          </a:p>
          <a:p>
            <a:pPr lvl="1" eaLnBrk="1" hangingPunct="1">
              <a:lnSpc>
                <a:spcPct val="80000"/>
              </a:lnSpc>
              <a:defRPr/>
            </a:pPr>
            <a:r>
              <a:rPr lang="en-US" sz="2000" smtClean="0"/>
              <a:t>Main role was motherhood (childless women c/d)</a:t>
            </a:r>
          </a:p>
          <a:p>
            <a:pPr lvl="1" eaLnBrk="1" hangingPunct="1">
              <a:lnSpc>
                <a:spcPct val="80000"/>
              </a:lnSpc>
              <a:defRPr/>
            </a:pPr>
            <a:r>
              <a:rPr lang="en-US" sz="2000" smtClean="0"/>
              <a:t>Jesus elevated the role of women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pPr eaLnBrk="1" hangingPunct="1">
              <a:defRPr/>
            </a:pPr>
            <a:r>
              <a:rPr lang="en-US" sz="4000" smtClean="0"/>
              <a:t>The Incarnation</a:t>
            </a:r>
            <a:br>
              <a:rPr lang="en-US" sz="4000" smtClean="0"/>
            </a:br>
            <a:r>
              <a:rPr lang="en-US" sz="4000" smtClean="0"/>
              <a:t>The Reason for The Season Baby!</a:t>
            </a:r>
          </a:p>
        </p:txBody>
      </p:sp>
      <p:sp>
        <p:nvSpPr>
          <p:cNvPr id="138243" name="Rectangle 3"/>
          <p:cNvSpPr>
            <a:spLocks noGrp="1" noChangeArrowheads="1"/>
          </p:cNvSpPr>
          <p:nvPr>
            <p:ph type="body" idx="1"/>
          </p:nvPr>
        </p:nvSpPr>
        <p:spPr/>
        <p:txBody>
          <a:bodyPr/>
          <a:lstStyle/>
          <a:p>
            <a:pPr eaLnBrk="1" hangingPunct="1">
              <a:defRPr/>
            </a:pPr>
            <a:r>
              <a:rPr lang="en-US" smtClean="0"/>
              <a:t>Literally means to “take on flesh”</a:t>
            </a:r>
          </a:p>
          <a:p>
            <a:pPr eaLnBrk="1" hangingPunct="1">
              <a:defRPr/>
            </a:pPr>
            <a:r>
              <a:rPr lang="en-US" smtClean="0"/>
              <a:t>The belief that God’s eternal Son took on human nature and became man in Jesus of Nazareth to save us from our sins</a:t>
            </a:r>
          </a:p>
          <a:p>
            <a:pPr eaLnBrk="1" hangingPunct="1">
              <a:defRPr/>
            </a:pPr>
            <a:r>
              <a:rPr lang="en-US" smtClean="0"/>
              <a:t>“God with skin on”</a:t>
            </a:r>
          </a:p>
          <a:p>
            <a:pPr eaLnBrk="1" hangingPunct="1">
              <a:defRPr/>
            </a:pPr>
            <a:r>
              <a:rPr lang="en-US" smtClean="0"/>
              <a:t>South American tribe story</a:t>
            </a:r>
          </a:p>
          <a:p>
            <a:pPr eaLnBrk="1" hangingPunct="1">
              <a:defRPr/>
            </a:pPr>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pPr eaLnBrk="1" hangingPunct="1">
              <a:defRPr/>
            </a:pPr>
            <a:r>
              <a:rPr lang="en-US" sz="4000" smtClean="0"/>
              <a:t>The Incarnation: Why?</a:t>
            </a:r>
            <a:br>
              <a:rPr lang="en-US" sz="4000" smtClean="0"/>
            </a:br>
            <a:r>
              <a:rPr lang="en-US" sz="4000" smtClean="0"/>
              <a:t>Four Reasons:</a:t>
            </a:r>
          </a:p>
        </p:txBody>
      </p:sp>
      <p:sp>
        <p:nvSpPr>
          <p:cNvPr id="139267" name="Rectangle 3"/>
          <p:cNvSpPr>
            <a:spLocks noGrp="1" noChangeArrowheads="1"/>
          </p:cNvSpPr>
          <p:nvPr>
            <p:ph type="body" idx="1"/>
          </p:nvPr>
        </p:nvSpPr>
        <p:spPr/>
        <p:txBody>
          <a:bodyPr/>
          <a:lstStyle/>
          <a:p>
            <a:pPr marL="609600" indent="-609600" eaLnBrk="1" hangingPunct="1">
              <a:buFont typeface="Wingdings" pitchFamily="2" charset="2"/>
              <a:buAutoNum type="arabicPeriod"/>
              <a:defRPr/>
            </a:pPr>
            <a:r>
              <a:rPr lang="en-US" smtClean="0"/>
              <a:t>To save us from sin, death, and eternal separation from God</a:t>
            </a:r>
          </a:p>
          <a:p>
            <a:pPr marL="609600" indent="-609600" eaLnBrk="1" hangingPunct="1">
              <a:buFont typeface="Wingdings" pitchFamily="2" charset="2"/>
              <a:buAutoNum type="arabicPeriod"/>
              <a:defRPr/>
            </a:pPr>
            <a:r>
              <a:rPr lang="en-US" smtClean="0"/>
              <a:t>So that we could know God’s true nature and his love for us</a:t>
            </a:r>
          </a:p>
          <a:p>
            <a:pPr marL="609600" indent="-609600" eaLnBrk="1" hangingPunct="1">
              <a:buFont typeface="Wingdings" pitchFamily="2" charset="2"/>
              <a:buAutoNum type="arabicPeriod"/>
              <a:defRPr/>
            </a:pPr>
            <a:r>
              <a:rPr lang="en-US" smtClean="0"/>
              <a:t>To be our role model of how we should live. Ex. WWJD?</a:t>
            </a:r>
          </a:p>
          <a:p>
            <a:pPr marL="609600" indent="-609600" eaLnBrk="1" hangingPunct="1">
              <a:buFont typeface="Wingdings" pitchFamily="2" charset="2"/>
              <a:buAutoNum type="arabicPeriod"/>
              <a:defRPr/>
            </a:pPr>
            <a:r>
              <a:rPr lang="en-US" smtClean="0"/>
              <a:t>To make us sharers in God’s life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pPr eaLnBrk="1" hangingPunct="1">
              <a:defRPr/>
            </a:pPr>
            <a:r>
              <a:rPr lang="en-US" smtClean="0"/>
              <a:t>Apostles Creed</a:t>
            </a:r>
          </a:p>
        </p:txBody>
      </p:sp>
      <p:sp>
        <p:nvSpPr>
          <p:cNvPr id="140291" name="Rectangle 3"/>
          <p:cNvSpPr>
            <a:spLocks noGrp="1" noChangeArrowheads="1"/>
          </p:cNvSpPr>
          <p:nvPr>
            <p:ph type="body" idx="1"/>
          </p:nvPr>
        </p:nvSpPr>
        <p:spPr/>
        <p:txBody>
          <a:bodyPr/>
          <a:lstStyle/>
          <a:p>
            <a:pPr eaLnBrk="1" hangingPunct="1">
              <a:defRPr/>
            </a:pPr>
            <a:r>
              <a:rPr lang="en-US" smtClean="0"/>
              <a:t>I believe in </a:t>
            </a:r>
            <a:r>
              <a:rPr lang="en-US" b="1" smtClean="0"/>
              <a:t>Jesus Christ</a:t>
            </a:r>
            <a:r>
              <a:rPr lang="en-US" smtClean="0"/>
              <a:t>, his </a:t>
            </a:r>
            <a:r>
              <a:rPr lang="en-US" b="1" smtClean="0"/>
              <a:t>only Son</a:t>
            </a:r>
            <a:r>
              <a:rPr lang="en-US" smtClean="0"/>
              <a:t>, our </a:t>
            </a:r>
            <a:r>
              <a:rPr lang="en-US" b="1" smtClean="0"/>
              <a:t>Lord</a:t>
            </a:r>
            <a:r>
              <a:rPr lang="en-US" smtClean="0"/>
              <a:t>, who was conceived by the power of the </a:t>
            </a:r>
            <a:r>
              <a:rPr lang="en-US" b="1" smtClean="0"/>
              <a:t>Holy Spirit</a:t>
            </a:r>
            <a:r>
              <a:rPr lang="en-US" smtClean="0"/>
              <a:t> and born of the </a:t>
            </a:r>
            <a:r>
              <a:rPr lang="en-US" b="1" smtClean="0"/>
              <a:t>Virgin Mary</a:t>
            </a:r>
            <a:r>
              <a:rPr lang="en-US" smtClean="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pPr eaLnBrk="1" hangingPunct="1">
              <a:defRPr/>
            </a:pPr>
            <a:r>
              <a:rPr lang="en-US" smtClean="0"/>
              <a:t>Jesus: the Name</a:t>
            </a:r>
          </a:p>
        </p:txBody>
      </p:sp>
      <p:sp>
        <p:nvSpPr>
          <p:cNvPr id="141315" name="Rectangle 3"/>
          <p:cNvSpPr>
            <a:spLocks noGrp="1" noChangeArrowheads="1"/>
          </p:cNvSpPr>
          <p:nvPr>
            <p:ph type="body" idx="1"/>
          </p:nvPr>
        </p:nvSpPr>
        <p:spPr/>
        <p:txBody>
          <a:bodyPr/>
          <a:lstStyle/>
          <a:p>
            <a:pPr eaLnBrk="1" hangingPunct="1">
              <a:lnSpc>
                <a:spcPct val="90000"/>
              </a:lnSpc>
              <a:defRPr/>
            </a:pPr>
            <a:r>
              <a:rPr lang="en-US" sz="2800" smtClean="0"/>
              <a:t>From the Hebrew word Yehoshua or Joshua</a:t>
            </a:r>
          </a:p>
          <a:p>
            <a:pPr eaLnBrk="1" hangingPunct="1">
              <a:lnSpc>
                <a:spcPct val="90000"/>
              </a:lnSpc>
              <a:defRPr/>
            </a:pPr>
            <a:r>
              <a:rPr lang="en-US" sz="2800" smtClean="0"/>
              <a:t>It means God saves or saviour</a:t>
            </a:r>
          </a:p>
          <a:p>
            <a:pPr eaLnBrk="1" hangingPunct="1">
              <a:lnSpc>
                <a:spcPct val="90000"/>
              </a:lnSpc>
              <a:defRPr/>
            </a:pPr>
            <a:r>
              <a:rPr lang="en-US" sz="2800" smtClean="0"/>
              <a:t>A common name</a:t>
            </a:r>
          </a:p>
          <a:p>
            <a:pPr eaLnBrk="1" hangingPunct="1">
              <a:lnSpc>
                <a:spcPct val="90000"/>
              </a:lnSpc>
              <a:defRPr/>
            </a:pPr>
            <a:r>
              <a:rPr lang="en-US" sz="2800" smtClean="0"/>
              <a:t>This name was given Mary by the angel Gabriel</a:t>
            </a:r>
          </a:p>
          <a:p>
            <a:pPr eaLnBrk="1" hangingPunct="1">
              <a:lnSpc>
                <a:spcPct val="90000"/>
              </a:lnSpc>
              <a:defRPr/>
            </a:pPr>
            <a:r>
              <a:rPr lang="en-US" sz="2800" smtClean="0"/>
              <a:t>From conception God had destined that Jesus would save the world from sin and death</a:t>
            </a:r>
          </a:p>
          <a:p>
            <a:pPr eaLnBrk="1" hangingPunct="1">
              <a:lnSpc>
                <a:spcPct val="90000"/>
              </a:lnSpc>
              <a:defRPr/>
            </a:pPr>
            <a:r>
              <a:rPr lang="en-US" sz="2800" smtClean="0"/>
              <a:t>What does your name mean?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40" name="Rectangle 4"/>
          <p:cNvSpPr>
            <a:spLocks noGrp="1" noChangeArrowheads="1"/>
          </p:cNvSpPr>
          <p:nvPr>
            <p:ph type="title"/>
          </p:nvPr>
        </p:nvSpPr>
        <p:spPr/>
        <p:txBody>
          <a:bodyPr/>
          <a:lstStyle/>
          <a:p>
            <a:pPr eaLnBrk="1" hangingPunct="1">
              <a:defRPr/>
            </a:pPr>
            <a:r>
              <a:rPr lang="en-US" smtClean="0"/>
              <a:t>Saviour</a:t>
            </a:r>
          </a:p>
        </p:txBody>
      </p:sp>
      <p:pic>
        <p:nvPicPr>
          <p:cNvPr id="11267" name="Picture 6" descr="matrix-1280">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4075" y="2060575"/>
            <a:ext cx="4608513" cy="367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Cliff">
  <a:themeElements>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fontScheme name="Cliff">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Cliff 1">
        <a:dk1>
          <a:srgbClr val="5B5B49"/>
        </a:dk1>
        <a:lt1>
          <a:srgbClr val="DDDDDD"/>
        </a:lt1>
        <a:dk2>
          <a:srgbClr val="2B2A00"/>
        </a:dk2>
        <a:lt2>
          <a:srgbClr val="E0DFBE"/>
        </a:lt2>
        <a:accent1>
          <a:srgbClr val="878543"/>
        </a:accent1>
        <a:accent2>
          <a:srgbClr val="716E00"/>
        </a:accent2>
        <a:accent3>
          <a:srgbClr val="ACACAA"/>
        </a:accent3>
        <a:accent4>
          <a:srgbClr val="BDBDBD"/>
        </a:accent4>
        <a:accent5>
          <a:srgbClr val="C3C2B0"/>
        </a:accent5>
        <a:accent6>
          <a:srgbClr val="666300"/>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Cliff 2">
        <a:dk1>
          <a:srgbClr val="746354"/>
        </a:dk1>
        <a:lt1>
          <a:srgbClr val="FFFFFF"/>
        </a:lt1>
        <a:dk2>
          <a:srgbClr val="523E26"/>
        </a:dk2>
        <a:lt2>
          <a:srgbClr val="E1DFAF"/>
        </a:lt2>
        <a:accent1>
          <a:srgbClr val="CC9900"/>
        </a:accent1>
        <a:accent2>
          <a:srgbClr val="669900"/>
        </a:accent2>
        <a:accent3>
          <a:srgbClr val="B3AFAC"/>
        </a:accent3>
        <a:accent4>
          <a:srgbClr val="DADADA"/>
        </a:accent4>
        <a:accent5>
          <a:srgbClr val="E2CAAA"/>
        </a:accent5>
        <a:accent6>
          <a:srgbClr val="5C8A00"/>
        </a:accent6>
        <a:hlink>
          <a:srgbClr val="CCCC00"/>
        </a:hlink>
        <a:folHlink>
          <a:srgbClr val="AC7934"/>
        </a:folHlink>
      </a:clrScheme>
      <a:clrMap bg1="dk2" tx1="lt1" bg2="dk1" tx2="lt2" accent1="accent1" accent2="accent2" accent3="accent3" accent4="accent4" accent5="accent5" accent6="accent6" hlink="hlink" folHlink="folHlink"/>
    </a:extraClrScheme>
    <a:extraClrScheme>
      <a:clrScheme name="Cliff 3">
        <a:dk1>
          <a:srgbClr val="667B5B"/>
        </a:dk1>
        <a:lt1>
          <a:srgbClr val="E6E6DA"/>
        </a:lt1>
        <a:dk2>
          <a:srgbClr val="295200"/>
        </a:dk2>
        <a:lt2>
          <a:srgbClr val="F3F2D9"/>
        </a:lt2>
        <a:accent1>
          <a:srgbClr val="808000"/>
        </a:accent1>
        <a:accent2>
          <a:srgbClr val="838D75"/>
        </a:accent2>
        <a:accent3>
          <a:srgbClr val="ACB3AA"/>
        </a:accent3>
        <a:accent4>
          <a:srgbClr val="C4C4BA"/>
        </a:accent4>
        <a:accent5>
          <a:srgbClr val="C0C0AA"/>
        </a:accent5>
        <a:accent6>
          <a:srgbClr val="767F69"/>
        </a:accent6>
        <a:hlink>
          <a:srgbClr val="33CC33"/>
        </a:hlink>
        <a:folHlink>
          <a:srgbClr val="339966"/>
        </a:folHlink>
      </a:clrScheme>
      <a:clrMap bg1="dk2" tx1="lt1" bg2="dk1" tx2="lt2" accent1="accent1" accent2="accent2" accent3="accent3" accent4="accent4" accent5="accent5" accent6="accent6" hlink="hlink" folHlink="folHlink"/>
    </a:extraClrScheme>
    <a:extraClrScheme>
      <a:clrScheme name="Cliff 4">
        <a:dk1>
          <a:srgbClr val="86615A"/>
        </a:dk1>
        <a:lt1>
          <a:srgbClr val="FFFFFF"/>
        </a:lt1>
        <a:dk2>
          <a:srgbClr val="633427"/>
        </a:dk2>
        <a:lt2>
          <a:srgbClr val="E9DDCD"/>
        </a:lt2>
        <a:accent1>
          <a:srgbClr val="A34545"/>
        </a:accent1>
        <a:accent2>
          <a:srgbClr val="C86400"/>
        </a:accent2>
        <a:accent3>
          <a:srgbClr val="B7AEAC"/>
        </a:accent3>
        <a:accent4>
          <a:srgbClr val="DADADA"/>
        </a:accent4>
        <a:accent5>
          <a:srgbClr val="CEB0B0"/>
        </a:accent5>
        <a:accent6>
          <a:srgbClr val="B55A00"/>
        </a:accent6>
        <a:hlink>
          <a:srgbClr val="ECAE00"/>
        </a:hlink>
        <a:folHlink>
          <a:srgbClr val="BAA88A"/>
        </a:folHlink>
      </a:clrScheme>
      <a:clrMap bg1="dk2" tx1="lt1" bg2="dk1" tx2="lt2" accent1="accent1" accent2="accent2" accent3="accent3" accent4="accent4" accent5="accent5" accent6="accent6" hlink="hlink" folHlink="folHlink"/>
    </a:extraClrScheme>
    <a:extraClrScheme>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Cliff 6">
        <a:dk1>
          <a:srgbClr val="B8A47C"/>
        </a:dk1>
        <a:lt1>
          <a:srgbClr val="FFFFFF"/>
        </a:lt1>
        <a:dk2>
          <a:srgbClr val="A68A58"/>
        </a:dk2>
        <a:lt2>
          <a:srgbClr val="DAD79C"/>
        </a:lt2>
        <a:accent1>
          <a:srgbClr val="816B35"/>
        </a:accent1>
        <a:accent2>
          <a:srgbClr val="FFCC00"/>
        </a:accent2>
        <a:accent3>
          <a:srgbClr val="D0C4B4"/>
        </a:accent3>
        <a:accent4>
          <a:srgbClr val="DADADA"/>
        </a:accent4>
        <a:accent5>
          <a:srgbClr val="C1BAAE"/>
        </a:accent5>
        <a:accent6>
          <a:srgbClr val="E7B900"/>
        </a:accent6>
        <a:hlink>
          <a:srgbClr val="0066CC"/>
        </a:hlink>
        <a:folHlink>
          <a:srgbClr val="009900"/>
        </a:folHlink>
      </a:clrScheme>
      <a:clrMap bg1="dk2" tx1="lt1" bg2="dk1" tx2="lt2" accent1="accent1" accent2="accent2" accent3="accent3" accent4="accent4" accent5="accent5" accent6="accent6" hlink="hlink" folHlink="folHlink"/>
    </a:extraClrScheme>
    <a:extraClrScheme>
      <a:clrScheme name="Cliff 7">
        <a:dk1>
          <a:srgbClr val="336699"/>
        </a:dk1>
        <a:lt1>
          <a:srgbClr val="F8F8F8"/>
        </a:lt1>
        <a:dk2>
          <a:srgbClr val="003366"/>
        </a:dk2>
        <a:lt2>
          <a:srgbClr val="D1DDD4"/>
        </a:lt2>
        <a:accent1>
          <a:srgbClr val="3399FF"/>
        </a:accent1>
        <a:accent2>
          <a:srgbClr val="006699"/>
        </a:accent2>
        <a:accent3>
          <a:srgbClr val="AAADB8"/>
        </a:accent3>
        <a:accent4>
          <a:srgbClr val="D4D4D4"/>
        </a:accent4>
        <a:accent5>
          <a:srgbClr val="ADCAFF"/>
        </a:accent5>
        <a:accent6>
          <a:srgbClr val="005C8A"/>
        </a:accent6>
        <a:hlink>
          <a:srgbClr val="86C0CE"/>
        </a:hlink>
        <a:folHlink>
          <a:srgbClr val="00808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Cliff</Template>
  <TotalTime>6186</TotalTime>
  <Words>1964</Words>
  <Application>Microsoft Office PowerPoint</Application>
  <PresentationFormat>On-screen Show (4:3)</PresentationFormat>
  <Paragraphs>196</Paragraphs>
  <Slides>48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48</vt:i4>
      </vt:variant>
    </vt:vector>
  </HeadingPairs>
  <TitlesOfParts>
    <vt:vector size="55" baseType="lpstr">
      <vt:lpstr>Verdana</vt:lpstr>
      <vt:lpstr>Arial</vt:lpstr>
      <vt:lpstr>Wingdings</vt:lpstr>
      <vt:lpstr>Calibri</vt:lpstr>
      <vt:lpstr>Times New Roman</vt:lpstr>
      <vt:lpstr>Symbol</vt:lpstr>
      <vt:lpstr>Cliff</vt:lpstr>
      <vt:lpstr>Jesus Of Nazareth</vt:lpstr>
      <vt:lpstr>INRI Iesus Nazarenus Rex Judeorum Jesus of Nazareth King of the Jews</vt:lpstr>
      <vt:lpstr>Chi-Ro Greek for Christos</vt:lpstr>
      <vt:lpstr>The Incarnation</vt:lpstr>
      <vt:lpstr>The Incarnation The Reason for The Season Baby!</vt:lpstr>
      <vt:lpstr>The Incarnation: Why? Four Reasons:</vt:lpstr>
      <vt:lpstr>Apostles Creed</vt:lpstr>
      <vt:lpstr>Jesus: the Name</vt:lpstr>
      <vt:lpstr>Saviour</vt:lpstr>
      <vt:lpstr>The Christ: Messiah</vt:lpstr>
      <vt:lpstr>What kind of Messiah was expected?</vt:lpstr>
      <vt:lpstr>The Messiah</vt:lpstr>
      <vt:lpstr>Suffering Servant</vt:lpstr>
      <vt:lpstr>The Son of Man</vt:lpstr>
      <vt:lpstr>The Return of the King</vt:lpstr>
      <vt:lpstr>Son of God</vt:lpstr>
      <vt:lpstr>God’s DNA</vt:lpstr>
      <vt:lpstr>Lord</vt:lpstr>
      <vt:lpstr>Guru or Master</vt:lpstr>
      <vt:lpstr>Jesus a Guru/Sensai?</vt:lpstr>
      <vt:lpstr>Did He Really Exist?</vt:lpstr>
      <vt:lpstr>The New Testament</vt:lpstr>
      <vt:lpstr>The Formation of the Gospels</vt:lpstr>
      <vt:lpstr>What do they tell us?</vt:lpstr>
      <vt:lpstr>Jesus’ Early Life</vt:lpstr>
      <vt:lpstr>Question:</vt:lpstr>
      <vt:lpstr>Apostles Creed</vt:lpstr>
      <vt:lpstr>Jesus’ Public Life</vt:lpstr>
      <vt:lpstr>Jesus’ Public Life: Baptism</vt:lpstr>
      <vt:lpstr>Jesus’ Public Life: The Kingdom of God</vt:lpstr>
      <vt:lpstr>Kingdom of God like syrup?!</vt:lpstr>
      <vt:lpstr>The First Followers of Jesus</vt:lpstr>
      <vt:lpstr>Jesus’ Public Life: Death</vt:lpstr>
      <vt:lpstr>PowerPoint Presentation</vt:lpstr>
      <vt:lpstr>Resurrection</vt:lpstr>
      <vt:lpstr>Reflection…</vt:lpstr>
      <vt:lpstr>Reflection…</vt:lpstr>
      <vt:lpstr>Reflection…</vt:lpstr>
      <vt:lpstr>Jesus’ Public Life: Resurrection</vt:lpstr>
      <vt:lpstr>Why is it Important?</vt:lpstr>
      <vt:lpstr>Religious Groups in Jesus’ Time</vt:lpstr>
      <vt:lpstr>Sadducees</vt:lpstr>
      <vt:lpstr>Pharisees</vt:lpstr>
      <vt:lpstr>Essenes</vt:lpstr>
      <vt:lpstr>Caves at Qumran</vt:lpstr>
      <vt:lpstr>Zealots</vt:lpstr>
      <vt:lpstr>PowerPoint Presentation</vt:lpstr>
      <vt:lpstr>Other People in the NT</vt:lpstr>
    </vt:vector>
  </TitlesOfParts>
  <Company>AMCND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Of Nazareth</dc:title>
  <dc:creator>jcampbell</dc:creator>
  <cp:lastModifiedBy>Teacher E-Solutions</cp:lastModifiedBy>
  <cp:revision>22</cp:revision>
  <cp:lastPrinted>1601-01-01T00:00:00Z</cp:lastPrinted>
  <dcterms:created xsi:type="dcterms:W3CDTF">2007-11-20T15:10:06Z</dcterms:created>
  <dcterms:modified xsi:type="dcterms:W3CDTF">2019-01-15T07:27:44Z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9</vt:i4>
  </property>
</Properties>
</file>