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74" r:id="rId3"/>
    <p:sldId id="273" r:id="rId4"/>
    <p:sldId id="275" r:id="rId5"/>
    <p:sldId id="276" r:id="rId6"/>
    <p:sldId id="287" r:id="rId7"/>
    <p:sldId id="257" r:id="rId8"/>
    <p:sldId id="258" r:id="rId9"/>
    <p:sldId id="264" r:id="rId10"/>
    <p:sldId id="263" r:id="rId11"/>
    <p:sldId id="262" r:id="rId12"/>
    <p:sldId id="259" r:id="rId13"/>
    <p:sldId id="261" r:id="rId14"/>
    <p:sldId id="260" r:id="rId15"/>
    <p:sldId id="272" r:id="rId16"/>
    <p:sldId id="271" r:id="rId17"/>
    <p:sldId id="289" r:id="rId18"/>
    <p:sldId id="269" r:id="rId19"/>
    <p:sldId id="297" r:id="rId20"/>
    <p:sldId id="268" r:id="rId21"/>
    <p:sldId id="267" r:id="rId22"/>
    <p:sldId id="265" r:id="rId23"/>
    <p:sldId id="291" r:id="rId24"/>
    <p:sldId id="278" r:id="rId25"/>
    <p:sldId id="294" r:id="rId26"/>
    <p:sldId id="295" r:id="rId27"/>
    <p:sldId id="266" r:id="rId28"/>
    <p:sldId id="277" r:id="rId29"/>
    <p:sldId id="284" r:id="rId30"/>
    <p:sldId id="283" r:id="rId31"/>
    <p:sldId id="282" r:id="rId32"/>
    <p:sldId id="293" r:id="rId33"/>
    <p:sldId id="281" r:id="rId34"/>
    <p:sldId id="280" r:id="rId35"/>
    <p:sldId id="296" r:id="rId36"/>
    <p:sldId id="279" r:id="rId37"/>
    <p:sldId id="285" r:id="rId3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onstantia" pitchFamily="18" charset="0"/>
        <a:ea typeface="+mn-ea"/>
        <a:cs typeface="+mn-cs"/>
      </a:defRPr>
    </a:lvl1pPr>
    <a:lvl2pPr marL="457200" algn="l" rtl="0" fontAlgn="base">
      <a:spcBef>
        <a:spcPct val="0"/>
      </a:spcBef>
      <a:spcAft>
        <a:spcPct val="0"/>
      </a:spcAft>
      <a:defRPr kern="1200">
        <a:solidFill>
          <a:schemeClr val="tx1"/>
        </a:solidFill>
        <a:latin typeface="Constantia" pitchFamily="18" charset="0"/>
        <a:ea typeface="+mn-ea"/>
        <a:cs typeface="+mn-cs"/>
      </a:defRPr>
    </a:lvl2pPr>
    <a:lvl3pPr marL="914400" algn="l" rtl="0" fontAlgn="base">
      <a:spcBef>
        <a:spcPct val="0"/>
      </a:spcBef>
      <a:spcAft>
        <a:spcPct val="0"/>
      </a:spcAft>
      <a:defRPr kern="1200">
        <a:solidFill>
          <a:schemeClr val="tx1"/>
        </a:solidFill>
        <a:latin typeface="Constantia" pitchFamily="18" charset="0"/>
        <a:ea typeface="+mn-ea"/>
        <a:cs typeface="+mn-cs"/>
      </a:defRPr>
    </a:lvl3pPr>
    <a:lvl4pPr marL="1371600" algn="l" rtl="0" fontAlgn="base">
      <a:spcBef>
        <a:spcPct val="0"/>
      </a:spcBef>
      <a:spcAft>
        <a:spcPct val="0"/>
      </a:spcAft>
      <a:defRPr kern="1200">
        <a:solidFill>
          <a:schemeClr val="tx1"/>
        </a:solidFill>
        <a:latin typeface="Constantia" pitchFamily="18" charset="0"/>
        <a:ea typeface="+mn-ea"/>
        <a:cs typeface="+mn-cs"/>
      </a:defRPr>
    </a:lvl4pPr>
    <a:lvl5pPr marL="1828800" algn="l" rtl="0" fontAlgn="base">
      <a:spcBef>
        <a:spcPct val="0"/>
      </a:spcBef>
      <a:spcAft>
        <a:spcPct val="0"/>
      </a:spcAft>
      <a:defRPr kern="1200">
        <a:solidFill>
          <a:schemeClr val="tx1"/>
        </a:solidFill>
        <a:latin typeface="Constantia" pitchFamily="18" charset="0"/>
        <a:ea typeface="+mn-ea"/>
        <a:cs typeface="+mn-cs"/>
      </a:defRPr>
    </a:lvl5pPr>
    <a:lvl6pPr marL="2286000" algn="l" defTabSz="914400" rtl="0" eaLnBrk="1" latinLnBrk="0" hangingPunct="1">
      <a:defRPr kern="1200">
        <a:solidFill>
          <a:schemeClr val="tx1"/>
        </a:solidFill>
        <a:latin typeface="Constantia" pitchFamily="18" charset="0"/>
        <a:ea typeface="+mn-ea"/>
        <a:cs typeface="+mn-cs"/>
      </a:defRPr>
    </a:lvl6pPr>
    <a:lvl7pPr marL="2743200" algn="l" defTabSz="914400" rtl="0" eaLnBrk="1" latinLnBrk="0" hangingPunct="1">
      <a:defRPr kern="1200">
        <a:solidFill>
          <a:schemeClr val="tx1"/>
        </a:solidFill>
        <a:latin typeface="Constantia" pitchFamily="18" charset="0"/>
        <a:ea typeface="+mn-ea"/>
        <a:cs typeface="+mn-cs"/>
      </a:defRPr>
    </a:lvl7pPr>
    <a:lvl8pPr marL="3200400" algn="l" defTabSz="914400" rtl="0" eaLnBrk="1" latinLnBrk="0" hangingPunct="1">
      <a:defRPr kern="1200">
        <a:solidFill>
          <a:schemeClr val="tx1"/>
        </a:solidFill>
        <a:latin typeface="Constantia" pitchFamily="18" charset="0"/>
        <a:ea typeface="+mn-ea"/>
        <a:cs typeface="+mn-cs"/>
      </a:defRPr>
    </a:lvl8pPr>
    <a:lvl9pPr marL="3657600" algn="l" defTabSz="914400" rtl="0" eaLnBrk="1" latinLnBrk="0" hangingPunct="1">
      <a:defRPr kern="1200">
        <a:solidFill>
          <a:schemeClr val="tx1"/>
        </a:solidFill>
        <a:latin typeface="Constantia"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7999"/>
    <a:srgbClr val="77578F"/>
    <a:srgbClr val="BE4502"/>
    <a:srgbClr val="B88C00"/>
    <a:srgbClr val="FEF9D2"/>
    <a:srgbClr val="EACF04"/>
    <a:srgbClr val="544000"/>
    <a:srgbClr val="684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p:scale>
          <a:sx n="76" d="100"/>
          <a:sy n="76" d="100"/>
        </p:scale>
        <p:origin x="-58" y="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AF29D8AD-74B2-4D12-967C-BAB009FF7640}" type="datetimeFigureOut">
              <a:rPr lang="en-US"/>
              <a:pPr>
                <a:defRPr/>
              </a:pPr>
              <a:t>1/15/2019</a:t>
            </a:fld>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0A4134C2-1DCB-4A04-B9B1-B99405E4A115}" type="slidenum">
              <a:rPr lang="en-US"/>
              <a:pPr>
                <a:defRPr/>
              </a:pPr>
              <a:t>‹#›</a:t>
            </a:fld>
            <a:endParaRPr lang="en-US"/>
          </a:p>
        </p:txBody>
      </p:sp>
    </p:spTree>
    <p:extLst>
      <p:ext uri="{BB962C8B-B14F-4D97-AF65-F5344CB8AC3E}">
        <p14:creationId xmlns:p14="http://schemas.microsoft.com/office/powerpoint/2010/main" val="860052742"/>
      </p:ext>
    </p:extLst>
  </p:cSld>
  <p:clrMapOvr>
    <a:overrideClrMapping bg1="dk1" tx1="lt1" bg2="dk2" tx2="lt2" accent1="accent1" accent2="accent2" accent3="accent3" accent4="accent4" accent5="accent5" accent6="accent6" hlink="hlink" folHlink="folHlink"/>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9B1E5028-FC5F-477C-8992-1BCF24F43E8A}" type="datetimeFigureOut">
              <a:rPr lang="en-US"/>
              <a:pPr>
                <a:defRPr/>
              </a:pPr>
              <a:t>1/15/2019</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B86272A4-3D37-4F08-B7B7-63E64203D58F}" type="slidenum">
              <a:rPr lang="en-US"/>
              <a:pPr>
                <a:defRPr/>
              </a:pPr>
              <a:t>‹#›</a:t>
            </a:fld>
            <a:endParaRPr lang="en-US"/>
          </a:p>
        </p:txBody>
      </p:sp>
    </p:spTree>
    <p:extLst>
      <p:ext uri="{BB962C8B-B14F-4D97-AF65-F5344CB8AC3E}">
        <p14:creationId xmlns:p14="http://schemas.microsoft.com/office/powerpoint/2010/main" val="2874014861"/>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2F5030B8-2B2E-4B6B-80C1-0ED8B73BC518}" type="datetimeFigureOut">
              <a:rPr lang="en-US"/>
              <a:pPr>
                <a:defRPr/>
              </a:pPr>
              <a:t>1/15/2019</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B3EB26EC-F4F6-43CC-88D3-61A51244D467}" type="slidenum">
              <a:rPr lang="en-US"/>
              <a:pPr>
                <a:defRPr/>
              </a:pPr>
              <a:t>‹#›</a:t>
            </a:fld>
            <a:endParaRPr lang="en-US"/>
          </a:p>
        </p:txBody>
      </p:sp>
    </p:spTree>
    <p:extLst>
      <p:ext uri="{BB962C8B-B14F-4D97-AF65-F5344CB8AC3E}">
        <p14:creationId xmlns:p14="http://schemas.microsoft.com/office/powerpoint/2010/main" val="2792474998"/>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C7A51668-9601-4DD6-826D-1864A61CE2D8}" type="datetimeFigureOut">
              <a:rPr lang="en-US"/>
              <a:pPr>
                <a:defRPr/>
              </a:pPr>
              <a:t>1/15/2019</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BCB2276F-2FB2-4E46-948C-ECCB7FF26140}" type="slidenum">
              <a:rPr lang="en-US"/>
              <a:pPr>
                <a:defRPr/>
              </a:pPr>
              <a:t>‹#›</a:t>
            </a:fld>
            <a:endParaRPr lang="en-US"/>
          </a:p>
        </p:txBody>
      </p:sp>
    </p:spTree>
    <p:extLst>
      <p:ext uri="{BB962C8B-B14F-4D97-AF65-F5344CB8AC3E}">
        <p14:creationId xmlns:p14="http://schemas.microsoft.com/office/powerpoint/2010/main" val="1159191270"/>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D578FE1-CDE1-4409-A575-F31564F71AD8}" type="datetimeFigureOut">
              <a:rPr lang="en-US"/>
              <a:pPr>
                <a:defRPr/>
              </a:pPr>
              <a:t>1/15/2019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ABBBFF-5803-4BA7-ADB5-6D6D05B2FC9E}" type="slidenum">
              <a:rPr lang="en-US"/>
              <a:pPr>
                <a:defRPr/>
              </a:pPr>
              <a:t>‹#›</a:t>
            </a:fld>
            <a:endParaRPr lang="en-US"/>
          </a:p>
        </p:txBody>
      </p:sp>
    </p:spTree>
    <p:extLst>
      <p:ext uri="{BB962C8B-B14F-4D97-AF65-F5344CB8AC3E}">
        <p14:creationId xmlns:p14="http://schemas.microsoft.com/office/powerpoint/2010/main" val="762825725"/>
      </p:ext>
    </p:extLst>
  </p:cSld>
  <p:clrMapOvr>
    <a:overrideClrMapping bg1="dk1" tx1="lt1" bg2="dk2" tx2="lt2" accent1="accent1" accent2="accent2" accent3="accent3" accent4="accent4" accent5="accent5" accent6="accent6" hlink="hlink" folHlink="folHlink"/>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FBF12273-13DB-40C9-8477-F8EAC0D2925F}" type="datetimeFigureOut">
              <a:rPr lang="en-US"/>
              <a:pPr>
                <a:defRPr/>
              </a:pPr>
              <a:t>1/15/2019</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1A1A3A9A-060E-4257-8510-65E0D8578F6E}" type="slidenum">
              <a:rPr lang="en-US"/>
              <a:pPr>
                <a:defRPr/>
              </a:pPr>
              <a:t>‹#›</a:t>
            </a:fld>
            <a:endParaRPr lang="en-US"/>
          </a:p>
        </p:txBody>
      </p:sp>
    </p:spTree>
    <p:extLst>
      <p:ext uri="{BB962C8B-B14F-4D97-AF65-F5344CB8AC3E}">
        <p14:creationId xmlns:p14="http://schemas.microsoft.com/office/powerpoint/2010/main" val="586993395"/>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4E0E9E79-B9E4-4BF3-A028-62F7A1B77A3F}" type="datetimeFigureOut">
              <a:rPr lang="en-US"/>
              <a:pPr>
                <a:defRPr/>
              </a:pPr>
              <a:t>1/15/2019</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8B0E5509-CCB4-402D-9960-BBFBB39026F7}" type="slidenum">
              <a:rPr lang="en-US"/>
              <a:pPr>
                <a:defRPr/>
              </a:pPr>
              <a:t>‹#›</a:t>
            </a:fld>
            <a:endParaRPr lang="en-US"/>
          </a:p>
        </p:txBody>
      </p:sp>
    </p:spTree>
    <p:extLst>
      <p:ext uri="{BB962C8B-B14F-4D97-AF65-F5344CB8AC3E}">
        <p14:creationId xmlns:p14="http://schemas.microsoft.com/office/powerpoint/2010/main" val="414879708"/>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2E2F9077-F4A6-47EE-917C-41EB0A27A363}" type="datetimeFigureOut">
              <a:rPr lang="en-US"/>
              <a:pPr>
                <a:defRPr/>
              </a:pPr>
              <a:t>1/15/2019</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F0A9389B-1635-458E-A23E-12123CCEBEEC}" type="slidenum">
              <a:rPr lang="en-US"/>
              <a:pPr>
                <a:defRPr/>
              </a:pPr>
              <a:t>‹#›</a:t>
            </a:fld>
            <a:endParaRPr lang="en-US"/>
          </a:p>
        </p:txBody>
      </p:sp>
    </p:spTree>
    <p:extLst>
      <p:ext uri="{BB962C8B-B14F-4D97-AF65-F5344CB8AC3E}">
        <p14:creationId xmlns:p14="http://schemas.microsoft.com/office/powerpoint/2010/main" val="4254540229"/>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35013407-764B-432B-8B2B-5D9E36BA87B0}" type="datetimeFigureOut">
              <a:rPr lang="en-US"/>
              <a:pPr>
                <a:defRPr/>
              </a:pPr>
              <a:t>1/15/2019</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84C3D9FB-7135-4651-AC61-C1B2EAA75A78}" type="slidenum">
              <a:rPr lang="en-US"/>
              <a:pPr>
                <a:defRPr/>
              </a:pPr>
              <a:t>‹#›</a:t>
            </a:fld>
            <a:endParaRPr lang="en-US"/>
          </a:p>
        </p:txBody>
      </p:sp>
    </p:spTree>
    <p:extLst>
      <p:ext uri="{BB962C8B-B14F-4D97-AF65-F5344CB8AC3E}">
        <p14:creationId xmlns:p14="http://schemas.microsoft.com/office/powerpoint/2010/main" val="2802792061"/>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7E5E1360-83E2-4D69-AF98-C83D723B1324}" type="datetimeFigureOut">
              <a:rPr lang="en-US"/>
              <a:pPr>
                <a:defRPr/>
              </a:pPr>
              <a:t>1/15/2019</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1B7483C3-9AD4-45E6-91E5-02CDD837186F}" type="slidenum">
              <a:rPr lang="en-US"/>
              <a:pPr>
                <a:defRPr/>
              </a:pPr>
              <a:t>‹#›</a:t>
            </a:fld>
            <a:endParaRPr lang="en-US"/>
          </a:p>
        </p:txBody>
      </p:sp>
    </p:spTree>
    <p:extLst>
      <p:ext uri="{BB962C8B-B14F-4D97-AF65-F5344CB8AC3E}">
        <p14:creationId xmlns:p14="http://schemas.microsoft.com/office/powerpoint/2010/main" val="917384561"/>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8D5F230F-3F3F-4F25-A850-8BAB1AF149E3}" type="datetimeFigureOut">
              <a:rPr lang="en-US"/>
              <a:pPr>
                <a:defRPr/>
              </a:pPr>
              <a:t>1/15/2019</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1D52D923-D137-48FA-823D-322332593834}" type="slidenum">
              <a:rPr lang="en-US"/>
              <a:pPr>
                <a:defRPr/>
              </a:pPr>
              <a:t>‹#›</a:t>
            </a:fld>
            <a:endParaRPr lang="en-US"/>
          </a:p>
        </p:txBody>
      </p:sp>
    </p:spTree>
    <p:extLst>
      <p:ext uri="{BB962C8B-B14F-4D97-AF65-F5344CB8AC3E}">
        <p14:creationId xmlns:p14="http://schemas.microsoft.com/office/powerpoint/2010/main" val="1841243033"/>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fld id="{FB7AC44A-0B4B-4FF8-83BF-3D288417BE28}" type="datetimeFigureOut">
              <a:rPr lang="en-US"/>
              <a:pPr>
                <a:defRPr/>
              </a:pPr>
              <a:t>1/15/2019</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defRPr>
            </a:lvl1pPr>
          </a:lstStyle>
          <a:p>
            <a:pPr>
              <a:defRPr/>
            </a:pPr>
            <a:fld id="{2CF8ADA0-F81B-4C4C-830E-C172D7BBCCE8}" type="slidenum">
              <a:rPr lang="en-US"/>
              <a:pPr>
                <a:defRPr/>
              </a:pPr>
              <a:t>‹#›</a:t>
            </a:fld>
            <a:endParaRPr 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grpSp>
    </p:spTree>
  </p:cSld>
  <p:clrMap bg1="lt1" tx1="dk1" bg2="lt2" tx2="dk2" accent1="accent1" accent2="accent2" accent3="accent3" accent4="accent4" accent5="accent5" accent6="accent6" hlink="hlink" folHlink="folHlink"/>
  <p:sldLayoutIdLst>
    <p:sldLayoutId id="2147483859" r:id="rId1"/>
    <p:sldLayoutId id="2147483851" r:id="rId2"/>
    <p:sldLayoutId id="2147483860" r:id="rId3"/>
    <p:sldLayoutId id="2147483852" r:id="rId4"/>
    <p:sldLayoutId id="2147483853" r:id="rId5"/>
    <p:sldLayoutId id="2147483854" r:id="rId6"/>
    <p:sldLayoutId id="2147483855" r:id="rId7"/>
    <p:sldLayoutId id="2147483856" r:id="rId8"/>
    <p:sldLayoutId id="2147483861" r:id="rId9"/>
    <p:sldLayoutId id="2147483857" r:id="rId10"/>
    <p:sldLayoutId id="2147483858" r:id="rId11"/>
  </p:sldLayoutIdLst>
  <p:transition spd="slow">
    <p:randomBar dir="vert"/>
  </p:transition>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wmf"/></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brooklynmuseum.org/opencollection/images/objects/size3/00.159.34_PS1.jpg"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87888" y="1219201"/>
            <a:ext cx="3617912" cy="4191000"/>
          </a:xfrm>
          <a:extLst/>
        </p:spPr>
        <p:txBody>
          <a:bodyPr>
            <a:noAutofit/>
          </a:bodyPr>
          <a:lstStyle/>
          <a:p>
            <a:pPr eaLnBrk="1" fontAlgn="auto" hangingPunct="1">
              <a:spcAft>
                <a:spcPts val="0"/>
              </a:spcAft>
              <a:defRPr/>
            </a:pPr>
            <a:r>
              <a:rPr lang="en-US" sz="4800" b="0" dirty="0" smtClean="0">
                <a:latin typeface="Arial Black" pitchFamily="34" charset="0"/>
              </a:rPr>
              <a:t>John The Baptist Prepared The Way For Jesus Christ</a:t>
            </a:r>
            <a:endParaRPr lang="en-US" sz="4800" b="0" dirty="0">
              <a:latin typeface="Arial Black" pitchFamily="34" charset="0"/>
            </a:endParaRPr>
          </a:p>
        </p:txBody>
      </p:sp>
      <p:sp>
        <p:nvSpPr>
          <p:cNvPr id="5123" name="Subtitle 2"/>
          <p:cNvSpPr>
            <a:spLocks noGrp="1"/>
          </p:cNvSpPr>
          <p:nvPr>
            <p:ph type="subTitle" idx="1"/>
          </p:nvPr>
        </p:nvSpPr>
        <p:spPr>
          <a:xfrm>
            <a:off x="5334000" y="5638800"/>
            <a:ext cx="2901950" cy="561975"/>
          </a:xfrm>
        </p:spPr>
        <p:txBody>
          <a:bodyPr/>
          <a:lstStyle/>
          <a:p>
            <a:pPr marR="0" eaLnBrk="1" hangingPunct="1">
              <a:defRPr/>
            </a:pPr>
            <a:r>
              <a:rPr lang="en-US" sz="1400" dirty="0" smtClean="0">
                <a:effectLst>
                  <a:outerShdw blurRad="38100" dist="38100" dir="2700000" algn="tl">
                    <a:srgbClr val="000000">
                      <a:alpha val="43137"/>
                    </a:srgbClr>
                  </a:outerShdw>
                </a:effectLst>
              </a:rPr>
              <a:t>“Lesson 3: John the Baptist Prepared the Way for Jesus Christ,” </a:t>
            </a:r>
            <a:r>
              <a:rPr lang="en-US" sz="1400" i="1" dirty="0" smtClean="0">
                <a:effectLst>
                  <a:outerShdw blurRad="38100" dist="38100" dir="2700000" algn="tl">
                    <a:srgbClr val="000000">
                      <a:alpha val="43137"/>
                    </a:srgbClr>
                  </a:outerShdw>
                </a:effectLst>
              </a:rPr>
              <a:t>Primary 7: New Testament, </a:t>
            </a:r>
            <a:r>
              <a:rPr lang="en-US" sz="1400" dirty="0" smtClean="0">
                <a:effectLst>
                  <a:outerShdw blurRad="38100" dist="38100" dir="2700000" algn="tl">
                    <a:srgbClr val="000000">
                      <a:alpha val="43137"/>
                    </a:srgbClr>
                  </a:outerShdw>
                </a:effectLst>
              </a:rPr>
              <a:t>9</a:t>
            </a:r>
          </a:p>
        </p:txBody>
      </p:sp>
      <p:pic>
        <p:nvPicPr>
          <p:cNvPr id="5125" name="Picture 5"/>
          <p:cNvPicPr>
            <a:picLocks noChangeAspect="1" noChangeArrowheads="1"/>
          </p:cNvPicPr>
          <p:nvPr/>
        </p:nvPicPr>
        <p:blipFill>
          <a:blip r:embed="rId2"/>
          <a:srcRect/>
          <a:stretch>
            <a:fillRect/>
          </a:stretch>
        </p:blipFill>
        <p:spPr bwMode="auto">
          <a:xfrm>
            <a:off x="812800" y="838200"/>
            <a:ext cx="4049713" cy="525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750"/>
                                        <p:tgtEl>
                                          <p:spTgt spid="2"/>
                                        </p:tgtEl>
                                      </p:cBhvr>
                                    </p:animEffect>
                                  </p:childTnLst>
                                </p:cTn>
                              </p:par>
                              <p:par>
                                <p:cTn id="8" presetID="22" presetClass="entr" presetSubtype="8" fill="hold" nodeType="withEffect">
                                  <p:stCondLst>
                                    <p:cond delay="1000"/>
                                  </p:stCondLst>
                                  <p:childTnLst>
                                    <p:set>
                                      <p:cBhvr>
                                        <p:cTn id="9" dur="1" fill="hold">
                                          <p:stCondLst>
                                            <p:cond delay="0"/>
                                          </p:stCondLst>
                                        </p:cTn>
                                        <p:tgtEl>
                                          <p:spTgt spid="5125"/>
                                        </p:tgtEl>
                                        <p:attrNameLst>
                                          <p:attrName>style.visibility</p:attrName>
                                        </p:attrNameLst>
                                      </p:cBhvr>
                                      <p:to>
                                        <p:strVal val="visible"/>
                                      </p:to>
                                    </p:set>
                                    <p:animEffect transition="in" filter="wipe(left)">
                                      <p:cBhvr>
                                        <p:cTn id="10" dur="1000"/>
                                        <p:tgtEl>
                                          <p:spTgt spid="5125"/>
                                        </p:tgtEl>
                                      </p:cBhvr>
                                    </p:animEffect>
                                  </p:childTnLst>
                                </p:cTn>
                              </p:par>
                              <p:par>
                                <p:cTn id="11" presetID="10" presetClass="entr" presetSubtype="0" fill="hold" grpId="0" nodeType="withEffect">
                                  <p:stCondLst>
                                    <p:cond delay="3500"/>
                                  </p:stCondLst>
                                  <p:childTnLst>
                                    <p:set>
                                      <p:cBhvr>
                                        <p:cTn id="12" dur="1" fill="hold">
                                          <p:stCondLst>
                                            <p:cond delay="0"/>
                                          </p:stCondLst>
                                        </p:cTn>
                                        <p:tgtEl>
                                          <p:spTgt spid="5123">
                                            <p:txEl>
                                              <p:pRg st="0" end="0"/>
                                            </p:txEl>
                                          </p:spTgt>
                                        </p:tgtEl>
                                        <p:attrNameLst>
                                          <p:attrName>style.visibility</p:attrName>
                                        </p:attrNameLst>
                                      </p:cBhvr>
                                      <p:to>
                                        <p:strVal val="visible"/>
                                      </p:to>
                                    </p:set>
                                    <p:animEffect transition="in" filter="fade">
                                      <p:cBhvr>
                                        <p:cTn id="13" dur="500"/>
                                        <p:tgtEl>
                                          <p:spTgt spid="51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a:xfrm>
            <a:off x="533400" y="4038600"/>
            <a:ext cx="7848600" cy="2209800"/>
          </a:xfrm>
        </p:spPr>
        <p:txBody>
          <a:bodyPr/>
          <a:lstStyle/>
          <a:p>
            <a:pPr eaLnBrk="1" hangingPunct="1">
              <a:defRPr/>
            </a:pPr>
            <a:r>
              <a:rPr lang="en-US" sz="3400" b="1" dirty="0" smtClean="0">
                <a:solidFill>
                  <a:srgbClr val="126370"/>
                </a:solidFill>
                <a:effectLst>
                  <a:outerShdw blurRad="38100" dist="38100" dir="2700000" algn="tl">
                    <a:srgbClr val="000000">
                      <a:alpha val="43137"/>
                    </a:srgbClr>
                  </a:outerShdw>
                </a:effectLst>
                <a:latin typeface="Tahoma" pitchFamily="34" charset="0"/>
                <a:cs typeface="Tahoma" pitchFamily="34" charset="0"/>
              </a:rPr>
              <a:t>Gabriel said that because he did not believe what God had promised, Zacharias would not be able to talk until John was born.</a:t>
            </a:r>
          </a:p>
          <a:p>
            <a:pPr eaLnBrk="1" hangingPunct="1">
              <a:defRPr/>
            </a:pPr>
            <a:endParaRPr lang="en-US" dirty="0" smtClean="0"/>
          </a:p>
        </p:txBody>
      </p:sp>
      <p:pic>
        <p:nvPicPr>
          <p:cNvPr id="9219" name="Picture 2"/>
          <p:cNvPicPr>
            <a:picLocks noChangeAspect="1" noChangeArrowheads="1"/>
          </p:cNvPicPr>
          <p:nvPr/>
        </p:nvPicPr>
        <p:blipFill>
          <a:blip r:embed="rId2"/>
          <a:srcRect l="4599" t="5728" r="5655" b="7776"/>
          <a:stretch>
            <a:fillRect/>
          </a:stretch>
        </p:blipFill>
        <p:spPr bwMode="auto">
          <a:xfrm>
            <a:off x="609600" y="1360488"/>
            <a:ext cx="5029200" cy="2643187"/>
          </a:xfrm>
          <a:prstGeom prst="rect">
            <a:avLst/>
          </a:prstGeom>
          <a:noFill/>
          <a:ln>
            <a:noFill/>
          </a:ln>
          <a:effectLst>
            <a:outerShdw blurRad="139700" dist="127000" dir="2400000" algn="ctr" rotWithShape="0">
              <a:schemeClr val="bg1">
                <a:lumMod val="50000"/>
                <a:alpha val="8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2"/>
          <p:cNvSpPr txBox="1">
            <a:spLocks/>
          </p:cNvSpPr>
          <p:nvPr/>
        </p:nvSpPr>
        <p:spPr bwMode="auto">
          <a:xfrm>
            <a:off x="609600" y="609600"/>
            <a:ext cx="7696200" cy="11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r" eaLnBrk="1" hangingPunct="1">
              <a:defRPr/>
            </a:pPr>
            <a:r>
              <a:rPr lang="en-US" sz="3400" b="1" dirty="0" smtClean="0">
                <a:solidFill>
                  <a:srgbClr val="0A4E8C"/>
                </a:solidFill>
                <a:effectLst>
                  <a:outerShdw blurRad="38100" dist="38100" dir="2700000" algn="tl">
                    <a:srgbClr val="000000">
                      <a:alpha val="43137"/>
                    </a:srgbClr>
                  </a:outerShdw>
                </a:effectLst>
                <a:latin typeface="Tahoma" pitchFamily="34" charset="0"/>
                <a:cs typeface="Tahoma" pitchFamily="34" charset="0"/>
              </a:rPr>
              <a:t>Zacharias did not believe the angel. </a:t>
            </a:r>
          </a:p>
        </p:txBody>
      </p:sp>
      <p:sp>
        <p:nvSpPr>
          <p:cNvPr id="5" name="Content Placeholder 2"/>
          <p:cNvSpPr txBox="1">
            <a:spLocks/>
          </p:cNvSpPr>
          <p:nvPr/>
        </p:nvSpPr>
        <p:spPr bwMode="auto">
          <a:xfrm>
            <a:off x="5638800" y="1790700"/>
            <a:ext cx="2901950"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eaLnBrk="1" hangingPunct="1">
              <a:defRPr/>
            </a:pPr>
            <a:r>
              <a:rPr lang="en-US" sz="3400" b="1" dirty="0" smtClean="0">
                <a:solidFill>
                  <a:srgbClr val="057999"/>
                </a:solidFill>
                <a:effectLst>
                  <a:outerShdw blurRad="38100" dist="38100" dir="2700000" algn="tl">
                    <a:srgbClr val="000000">
                      <a:alpha val="43137"/>
                    </a:srgbClr>
                  </a:outerShdw>
                </a:effectLst>
                <a:latin typeface="Tahoma" pitchFamily="34" charset="0"/>
                <a:cs typeface="Tahoma" pitchFamily="34" charset="0"/>
              </a:rPr>
              <a:t>Elisabeth was too old to have a baby. </a:t>
            </a:r>
            <a:endParaRPr lang="en-US" sz="3400" dirty="0" smtClean="0">
              <a:solidFill>
                <a:srgbClr val="057999"/>
              </a:soli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800" decel="100000"/>
                                        <p:tgtEl>
                                          <p:spTgt spid="4">
                                            <p:txEl>
                                              <p:pRg st="0" end="0"/>
                                            </p:txEl>
                                          </p:spTgt>
                                        </p:tgtEl>
                                      </p:cBhvr>
                                    </p:animEffect>
                                    <p:anim calcmode="lin" valueType="num">
                                      <p:cBhvr>
                                        <p:cTn id="8" dur="800" decel="100000" fill="hold"/>
                                        <p:tgtEl>
                                          <p:spTgt spid="4">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4">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4">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xEl>
                                              <p:pRg st="0" end="0"/>
                                            </p:txEl>
                                          </p:spTgt>
                                        </p:tgtEl>
                                        <p:attrNameLst>
                                          <p:attrName>ppt_y</p:attrName>
                                        </p:attrNameLst>
                                      </p:cBhvr>
                                      <p:tavLst>
                                        <p:tav tm="0">
                                          <p:val>
                                            <p:strVal val="#ppt_y+0.1"/>
                                          </p:val>
                                        </p:tav>
                                        <p:tav tm="100000">
                                          <p:val>
                                            <p:strVal val="#ppt_y"/>
                                          </p:val>
                                        </p:tav>
                                      </p:tavLst>
                                    </p:anim>
                                  </p:childTnLst>
                                </p:cTn>
                              </p:par>
                              <p:par>
                                <p:cTn id="13" presetID="37" presetClass="entr" presetSubtype="0" fill="hold" nodeType="withEffect">
                                  <p:stCondLst>
                                    <p:cond delay="750"/>
                                  </p:stCondLst>
                                  <p:childTnLst>
                                    <p:set>
                                      <p:cBhvr>
                                        <p:cTn id="14" dur="1" fill="hold">
                                          <p:stCondLst>
                                            <p:cond delay="0"/>
                                          </p:stCondLst>
                                        </p:cTn>
                                        <p:tgtEl>
                                          <p:spTgt spid="9219"/>
                                        </p:tgtEl>
                                        <p:attrNameLst>
                                          <p:attrName>style.visibility</p:attrName>
                                        </p:attrNameLst>
                                      </p:cBhvr>
                                      <p:to>
                                        <p:strVal val="visible"/>
                                      </p:to>
                                    </p:set>
                                    <p:animEffect transition="in" filter="fade">
                                      <p:cBhvr>
                                        <p:cTn id="15" dur="1000"/>
                                        <p:tgtEl>
                                          <p:spTgt spid="9219"/>
                                        </p:tgtEl>
                                      </p:cBhvr>
                                    </p:animEffect>
                                    <p:anim calcmode="lin" valueType="num">
                                      <p:cBhvr>
                                        <p:cTn id="16" dur="1000" fill="hold"/>
                                        <p:tgtEl>
                                          <p:spTgt spid="9219"/>
                                        </p:tgtEl>
                                        <p:attrNameLst>
                                          <p:attrName>ppt_x</p:attrName>
                                        </p:attrNameLst>
                                      </p:cBhvr>
                                      <p:tavLst>
                                        <p:tav tm="0">
                                          <p:val>
                                            <p:strVal val="#ppt_x"/>
                                          </p:val>
                                        </p:tav>
                                        <p:tav tm="100000">
                                          <p:val>
                                            <p:strVal val="#ppt_x"/>
                                          </p:val>
                                        </p:tav>
                                      </p:tavLst>
                                    </p:anim>
                                    <p:anim calcmode="lin" valueType="num">
                                      <p:cBhvr>
                                        <p:cTn id="17" dur="900" decel="100000" fill="hold"/>
                                        <p:tgtEl>
                                          <p:spTgt spid="921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219"/>
                                        </p:tgtEl>
                                        <p:attrNameLst>
                                          <p:attrName>ppt_y</p:attrName>
                                        </p:attrNameLst>
                                      </p:cBhvr>
                                      <p:tavLst>
                                        <p:tav tm="0">
                                          <p:val>
                                            <p:strVal val="#ppt_y-.03"/>
                                          </p:val>
                                        </p:tav>
                                        <p:tav tm="100000">
                                          <p:val>
                                            <p:strVal val="#ppt_y"/>
                                          </p:val>
                                        </p:tav>
                                      </p:tavLst>
                                    </p:anim>
                                  </p:childTnLst>
                                </p:cTn>
                              </p:par>
                              <p:par>
                                <p:cTn id="19" presetID="47" presetClass="entr" presetSubtype="0" fill="hold" grpId="0" nodeType="withEffect">
                                  <p:stCondLst>
                                    <p:cond delay="200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4" presetID="30" presetClass="entr" presetSubtype="0" fill="hold" grpId="0" nodeType="withEffect">
                                  <p:stCondLst>
                                    <p:cond delay="5000"/>
                                  </p:stCondLst>
                                  <p:childTnLst>
                                    <p:set>
                                      <p:cBhvr>
                                        <p:cTn id="25" dur="1" fill="hold">
                                          <p:stCondLst>
                                            <p:cond delay="0"/>
                                          </p:stCondLst>
                                        </p:cTn>
                                        <p:tgtEl>
                                          <p:spTgt spid="14338">
                                            <p:txEl>
                                              <p:pRg st="0" end="0"/>
                                            </p:txEl>
                                          </p:spTgt>
                                        </p:tgtEl>
                                        <p:attrNameLst>
                                          <p:attrName>style.visibility</p:attrName>
                                        </p:attrNameLst>
                                      </p:cBhvr>
                                      <p:to>
                                        <p:strVal val="visible"/>
                                      </p:to>
                                    </p:set>
                                    <p:animEffect transition="in" filter="fade">
                                      <p:cBhvr>
                                        <p:cTn id="26" dur="800" decel="100000"/>
                                        <p:tgtEl>
                                          <p:spTgt spid="14338">
                                            <p:txEl>
                                              <p:pRg st="0" end="0"/>
                                            </p:txEl>
                                          </p:spTgt>
                                        </p:tgtEl>
                                      </p:cBhvr>
                                    </p:animEffect>
                                    <p:anim calcmode="lin" valueType="num">
                                      <p:cBhvr>
                                        <p:cTn id="27" dur="800" decel="100000" fill="hold"/>
                                        <p:tgtEl>
                                          <p:spTgt spid="14338">
                                            <p:txEl>
                                              <p:pRg st="0" end="0"/>
                                            </p:txEl>
                                          </p:spTgt>
                                        </p:tgtEl>
                                        <p:attrNameLst>
                                          <p:attrName>style.rotation</p:attrName>
                                        </p:attrNameLst>
                                      </p:cBhvr>
                                      <p:tavLst>
                                        <p:tav tm="0">
                                          <p:val>
                                            <p:fltVal val="-90"/>
                                          </p:val>
                                        </p:tav>
                                        <p:tav tm="100000">
                                          <p:val>
                                            <p:fltVal val="0"/>
                                          </p:val>
                                        </p:tav>
                                      </p:tavLst>
                                    </p:anim>
                                    <p:anim calcmode="lin" valueType="num">
                                      <p:cBhvr>
                                        <p:cTn id="28" dur="800" decel="100000" fill="hold"/>
                                        <p:tgtEl>
                                          <p:spTgt spid="14338">
                                            <p:txEl>
                                              <p:pRg st="0" end="0"/>
                                            </p:txEl>
                                          </p:spTgt>
                                        </p:tgtEl>
                                        <p:attrNameLst>
                                          <p:attrName>ppt_x</p:attrName>
                                        </p:attrNameLst>
                                      </p:cBhvr>
                                      <p:tavLst>
                                        <p:tav tm="0">
                                          <p:val>
                                            <p:strVal val="#ppt_x+0.4"/>
                                          </p:val>
                                        </p:tav>
                                        <p:tav tm="100000">
                                          <p:val>
                                            <p:strVal val="#ppt_x-0.05"/>
                                          </p:val>
                                        </p:tav>
                                      </p:tavLst>
                                    </p:anim>
                                    <p:anim calcmode="lin" valueType="num">
                                      <p:cBhvr>
                                        <p:cTn id="29" dur="800" decel="100000" fill="hold"/>
                                        <p:tgtEl>
                                          <p:spTgt spid="14338">
                                            <p:txEl>
                                              <p:pRg st="0" end="0"/>
                                            </p:txEl>
                                          </p:spTgt>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4338">
                                            <p:txEl>
                                              <p:pRg st="0" end="0"/>
                                            </p:txEl>
                                          </p:spTgt>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4338">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p:bldP spid="4" grpId="0" build="p"/>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a:xfrm>
            <a:off x="533400" y="533400"/>
            <a:ext cx="7689850" cy="1676400"/>
          </a:xfrm>
        </p:spPr>
        <p:txBody>
          <a:bodyPr/>
          <a:lstStyle/>
          <a:p>
            <a:pPr eaLnBrk="1" hangingPunct="1">
              <a:defRPr/>
            </a:pPr>
            <a:r>
              <a:rPr lang="en-US" sz="3400" b="1" dirty="0" smtClean="0">
                <a:solidFill>
                  <a:srgbClr val="0E6DC4"/>
                </a:solidFill>
                <a:effectLst>
                  <a:outerShdw blurRad="38100" dist="38100" dir="2700000" algn="tl">
                    <a:srgbClr val="000000">
                      <a:alpha val="43137"/>
                    </a:srgbClr>
                  </a:outerShdw>
                </a:effectLst>
                <a:latin typeface="Tahoma" pitchFamily="34" charset="0"/>
                <a:cs typeface="Tahoma" pitchFamily="34" charset="0"/>
              </a:rPr>
              <a:t>Elisabeth’s son was born. Her friends and family were happy. </a:t>
            </a:r>
          </a:p>
        </p:txBody>
      </p:sp>
      <p:pic>
        <p:nvPicPr>
          <p:cNvPr id="10243" name="Picture 2"/>
          <p:cNvPicPr>
            <a:picLocks noChangeAspect="1" noChangeArrowheads="1"/>
          </p:cNvPicPr>
          <p:nvPr/>
        </p:nvPicPr>
        <p:blipFill>
          <a:blip r:embed="rId2"/>
          <a:srcRect l="5466" t="4214" r="5168" b="4903"/>
          <a:stretch>
            <a:fillRect/>
          </a:stretch>
        </p:blipFill>
        <p:spPr bwMode="auto">
          <a:xfrm>
            <a:off x="5029200" y="1676400"/>
            <a:ext cx="3197225" cy="3182938"/>
          </a:xfrm>
          <a:prstGeom prst="rect">
            <a:avLst/>
          </a:prstGeom>
          <a:noFill/>
          <a:ln>
            <a:noFill/>
          </a:ln>
          <a:effectLst>
            <a:outerShdw blurRad="139700" dist="127000" dir="2400000" algn="ctr" rotWithShape="0">
              <a:schemeClr val="bg1">
                <a:lumMod val="50000"/>
                <a:alpha val="8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2"/>
          <p:cNvSpPr txBox="1">
            <a:spLocks/>
          </p:cNvSpPr>
          <p:nvPr/>
        </p:nvSpPr>
        <p:spPr bwMode="auto">
          <a:xfrm>
            <a:off x="533400" y="1905000"/>
            <a:ext cx="4343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eaLnBrk="1" hangingPunct="1">
              <a:defRPr/>
            </a:pPr>
            <a:r>
              <a:rPr lang="en-US" sz="3400" b="1" dirty="0" smtClean="0">
                <a:solidFill>
                  <a:srgbClr val="B76FD7"/>
                </a:solidFill>
                <a:effectLst>
                  <a:outerShdw blurRad="38100" dist="38100" dir="2700000" algn="tl">
                    <a:srgbClr val="000000">
                      <a:alpha val="43137"/>
                    </a:srgbClr>
                  </a:outerShdw>
                </a:effectLst>
                <a:latin typeface="Tahoma" pitchFamily="34" charset="0"/>
                <a:cs typeface="Tahoma" pitchFamily="34" charset="0"/>
              </a:rPr>
              <a:t>They thought that the baby should have the same name as his father, Zacharias. </a:t>
            </a:r>
          </a:p>
        </p:txBody>
      </p:sp>
      <p:sp>
        <p:nvSpPr>
          <p:cNvPr id="5" name="Content Placeholder 2"/>
          <p:cNvSpPr txBox="1">
            <a:spLocks/>
          </p:cNvSpPr>
          <p:nvPr/>
        </p:nvSpPr>
        <p:spPr bwMode="auto">
          <a:xfrm>
            <a:off x="533400" y="4800600"/>
            <a:ext cx="772001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eaLnBrk="1" hangingPunct="1">
              <a:defRPr/>
            </a:pPr>
            <a:r>
              <a:rPr lang="en-US" sz="3400" b="1" dirty="0" smtClean="0">
                <a:solidFill>
                  <a:srgbClr val="198597"/>
                </a:solidFill>
                <a:effectLst>
                  <a:outerShdw blurRad="38100" dist="38100" dir="2700000" algn="tl">
                    <a:srgbClr val="000000">
                      <a:alpha val="43137"/>
                    </a:srgbClr>
                  </a:outerShdw>
                </a:effectLst>
                <a:latin typeface="Tahoma" pitchFamily="34" charset="0"/>
                <a:cs typeface="Tahoma" pitchFamily="34" charset="0"/>
              </a:rPr>
              <a:t>But Elisabeth said that his name should be John. Everyone was surprised.</a:t>
            </a:r>
          </a:p>
          <a:p>
            <a:pPr eaLnBrk="1" hangingPunct="1">
              <a:defRPr/>
            </a:pPr>
            <a:endParaRPr lang="en-US" dirty="0" smtClean="0"/>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5362">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5362">
                                            <p:txEl>
                                              <p:pRg st="0" end="0"/>
                                            </p:txEl>
                                          </p:spTgt>
                                        </p:tgtEl>
                                        <p:attrNameLst>
                                          <p:attrName>ppt_w</p:attrName>
                                        </p:attrNameLst>
                                      </p:cBhvr>
                                    </p:anim>
                                    <p:anim by="(#ppt_w*0.50)" calcmode="lin" valueType="num">
                                      <p:cBhvr>
                                        <p:cTn id="8" dur="500" decel="50000" autoRev="1" fill="hold">
                                          <p:stCondLst>
                                            <p:cond delay="0"/>
                                          </p:stCondLst>
                                        </p:cTn>
                                        <p:tgtEl>
                                          <p:spTgt spid="15362">
                                            <p:txEl>
                                              <p:pRg st="0" end="0"/>
                                            </p:txEl>
                                          </p:spTgt>
                                        </p:tgtEl>
                                        <p:attrNameLst>
                                          <p:attrName>ppt_x</p:attrName>
                                        </p:attrNameLst>
                                      </p:cBhvr>
                                    </p:anim>
                                    <p:anim from="(-#ppt_h/2)" to="(#ppt_y)" calcmode="lin" valueType="num">
                                      <p:cBhvr>
                                        <p:cTn id="9" dur="1000" fill="hold">
                                          <p:stCondLst>
                                            <p:cond delay="0"/>
                                          </p:stCondLst>
                                        </p:cTn>
                                        <p:tgtEl>
                                          <p:spTgt spid="15362">
                                            <p:txEl>
                                              <p:pRg st="0" end="0"/>
                                            </p:txEl>
                                          </p:spTgt>
                                        </p:tgtEl>
                                        <p:attrNameLst>
                                          <p:attrName>ppt_y</p:attrName>
                                        </p:attrNameLst>
                                      </p:cBhvr>
                                    </p:anim>
                                    <p:animRot by="21600000">
                                      <p:cBhvr>
                                        <p:cTn id="10" dur="1000" fill="hold">
                                          <p:stCondLst>
                                            <p:cond delay="0"/>
                                          </p:stCondLst>
                                        </p:cTn>
                                        <p:tgtEl>
                                          <p:spTgt spid="15362">
                                            <p:txEl>
                                              <p:pRg st="0" end="0"/>
                                            </p:txEl>
                                          </p:spTgt>
                                        </p:tgtEl>
                                        <p:attrNameLst>
                                          <p:attrName>r</p:attrName>
                                        </p:attrNameLst>
                                      </p:cBhvr>
                                    </p:animRot>
                                  </p:childTnLst>
                                </p:cTn>
                              </p:par>
                              <p:par>
                                <p:cTn id="11" presetID="6" presetClass="entr" presetSubtype="32" fill="hold" nodeType="withEffect">
                                  <p:stCondLst>
                                    <p:cond delay="1000"/>
                                  </p:stCondLst>
                                  <p:childTnLst>
                                    <p:set>
                                      <p:cBhvr>
                                        <p:cTn id="12" dur="1" fill="hold">
                                          <p:stCondLst>
                                            <p:cond delay="0"/>
                                          </p:stCondLst>
                                        </p:cTn>
                                        <p:tgtEl>
                                          <p:spTgt spid="10243"/>
                                        </p:tgtEl>
                                        <p:attrNameLst>
                                          <p:attrName>style.visibility</p:attrName>
                                        </p:attrNameLst>
                                      </p:cBhvr>
                                      <p:to>
                                        <p:strVal val="visible"/>
                                      </p:to>
                                    </p:set>
                                    <p:animEffect transition="in" filter="circle(out)">
                                      <p:cBhvr>
                                        <p:cTn id="13" dur="2000"/>
                                        <p:tgtEl>
                                          <p:spTgt spid="10243"/>
                                        </p:tgtEl>
                                      </p:cBhvr>
                                    </p:animEffect>
                                  </p:childTnLst>
                                </p:cTn>
                              </p:par>
                              <p:par>
                                <p:cTn id="14" presetID="2" presetClass="entr" presetSubtype="8" fill="hold" grpId="0" nodeType="withEffect">
                                  <p:stCondLst>
                                    <p:cond delay="6000"/>
                                  </p:stCondLst>
                                  <p:iterate type="lt">
                                    <p:tmPct val="10000"/>
                                  </p:iterate>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additive="base">
                                        <p:cTn id="16"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4">
                                            <p:txEl>
                                              <p:pRg st="0" end="0"/>
                                            </p:txEl>
                                          </p:spTgt>
                                        </p:tgtEl>
                                        <p:attrNameLst>
                                          <p:attrName>ppt_y</p:attrName>
                                        </p:attrNameLst>
                                      </p:cBhvr>
                                      <p:tavLst>
                                        <p:tav tm="0">
                                          <p:val>
                                            <p:strVal val="#ppt_y"/>
                                          </p:val>
                                        </p:tav>
                                        <p:tav tm="100000">
                                          <p:val>
                                            <p:strVal val="#ppt_y"/>
                                          </p:val>
                                        </p:tav>
                                      </p:tavLst>
                                    </p:anim>
                                  </p:childTnLst>
                                </p:cTn>
                              </p:par>
                              <p:par>
                                <p:cTn id="18" presetID="26" presetClass="entr" presetSubtype="0" fill="hold" grpId="0" nodeType="withEffect">
                                  <p:stCondLst>
                                    <p:cond delay="10250"/>
                                  </p:stCondLst>
                                  <p:iterate type="wd">
                                    <p:tmPct val="10000"/>
                                  </p:iterate>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down)">
                                      <p:cBhvr>
                                        <p:cTn id="20" dur="290">
                                          <p:stCondLst>
                                            <p:cond delay="0"/>
                                          </p:stCondLst>
                                        </p:cTn>
                                        <p:tgtEl>
                                          <p:spTgt spid="5">
                                            <p:txEl>
                                              <p:pRg st="0" end="0"/>
                                            </p:txEl>
                                          </p:spTgt>
                                        </p:tgtEl>
                                      </p:cBhvr>
                                    </p:animEffect>
                                    <p:anim calcmode="lin" valueType="num">
                                      <p:cBhvr>
                                        <p:cTn id="21" dur="911"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22" dur="332"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23" dur="332" tmFilter="0, 0; 0.125,0.2665; 0.25,0.4; 0.375,0.465; 0.5,0.5;  0.625,0.535; 0.75,0.6; 0.875,0.7335; 1,1">
                                          <p:stCondLst>
                                            <p:cond delay="332"/>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24" dur="166" tmFilter="0, 0; 0.125,0.2665; 0.25,0.4; 0.375,0.465; 0.5,0.5;  0.625,0.535; 0.75,0.6; 0.875,0.7335; 1,1">
                                          <p:stCondLst>
                                            <p:cond delay="662"/>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25" dur="82" tmFilter="0, 0; 0.125,0.2665; 0.25,0.4; 0.375,0.465; 0.5,0.5;  0.625,0.535; 0.75,0.6; 0.875,0.7335; 1,1">
                                          <p:stCondLst>
                                            <p:cond delay="828"/>
                                          </p:stCondLst>
                                        </p:cTn>
                                        <p:tgtEl>
                                          <p:spTgt spid="5">
                                            <p:txEl>
                                              <p:pRg st="0" end="0"/>
                                            </p:txEl>
                                          </p:spTgt>
                                        </p:tgtEl>
                                        <p:attrNameLst>
                                          <p:attrName>ppt_y</p:attrName>
                                        </p:attrNameLst>
                                      </p:cBhvr>
                                      <p:tavLst>
                                        <p:tav tm="0" fmla="#ppt_y-sin(pi*$)/81">
                                          <p:val>
                                            <p:fltVal val="0"/>
                                          </p:val>
                                        </p:tav>
                                        <p:tav tm="100000">
                                          <p:val>
                                            <p:fltVal val="1"/>
                                          </p:val>
                                        </p:tav>
                                      </p:tavLst>
                                    </p:anim>
                                    <p:animScale>
                                      <p:cBhvr>
                                        <p:cTn id="26" dur="13">
                                          <p:stCondLst>
                                            <p:cond delay="325"/>
                                          </p:stCondLst>
                                        </p:cTn>
                                        <p:tgtEl>
                                          <p:spTgt spid="5">
                                            <p:txEl>
                                              <p:pRg st="0" end="0"/>
                                            </p:txEl>
                                          </p:spTgt>
                                        </p:tgtEl>
                                      </p:cBhvr>
                                      <p:to x="100000" y="60000"/>
                                    </p:animScale>
                                    <p:animScale>
                                      <p:cBhvr>
                                        <p:cTn id="27" dur="83" decel="50000">
                                          <p:stCondLst>
                                            <p:cond delay="338"/>
                                          </p:stCondLst>
                                        </p:cTn>
                                        <p:tgtEl>
                                          <p:spTgt spid="5">
                                            <p:txEl>
                                              <p:pRg st="0" end="0"/>
                                            </p:txEl>
                                          </p:spTgt>
                                        </p:tgtEl>
                                      </p:cBhvr>
                                      <p:to x="100000" y="100000"/>
                                    </p:animScale>
                                    <p:animScale>
                                      <p:cBhvr>
                                        <p:cTn id="28" dur="13">
                                          <p:stCondLst>
                                            <p:cond delay="656"/>
                                          </p:stCondLst>
                                        </p:cTn>
                                        <p:tgtEl>
                                          <p:spTgt spid="5">
                                            <p:txEl>
                                              <p:pRg st="0" end="0"/>
                                            </p:txEl>
                                          </p:spTgt>
                                        </p:tgtEl>
                                      </p:cBhvr>
                                      <p:to x="100000" y="80000"/>
                                    </p:animScale>
                                    <p:animScale>
                                      <p:cBhvr>
                                        <p:cTn id="29" dur="83" decel="50000">
                                          <p:stCondLst>
                                            <p:cond delay="669"/>
                                          </p:stCondLst>
                                        </p:cTn>
                                        <p:tgtEl>
                                          <p:spTgt spid="5">
                                            <p:txEl>
                                              <p:pRg st="0" end="0"/>
                                            </p:txEl>
                                          </p:spTgt>
                                        </p:tgtEl>
                                      </p:cBhvr>
                                      <p:to x="100000" y="100000"/>
                                    </p:animScale>
                                    <p:animScale>
                                      <p:cBhvr>
                                        <p:cTn id="30" dur="13">
                                          <p:stCondLst>
                                            <p:cond delay="821"/>
                                          </p:stCondLst>
                                        </p:cTn>
                                        <p:tgtEl>
                                          <p:spTgt spid="5">
                                            <p:txEl>
                                              <p:pRg st="0" end="0"/>
                                            </p:txEl>
                                          </p:spTgt>
                                        </p:tgtEl>
                                      </p:cBhvr>
                                      <p:to x="100000" y="90000"/>
                                    </p:animScale>
                                    <p:animScale>
                                      <p:cBhvr>
                                        <p:cTn id="31" dur="83" decel="50000">
                                          <p:stCondLst>
                                            <p:cond delay="834"/>
                                          </p:stCondLst>
                                        </p:cTn>
                                        <p:tgtEl>
                                          <p:spTgt spid="5">
                                            <p:txEl>
                                              <p:pRg st="0" end="0"/>
                                            </p:txEl>
                                          </p:spTgt>
                                        </p:tgtEl>
                                      </p:cBhvr>
                                      <p:to x="100000" y="100000"/>
                                    </p:animScale>
                                    <p:animScale>
                                      <p:cBhvr>
                                        <p:cTn id="32" dur="13">
                                          <p:stCondLst>
                                            <p:cond delay="904"/>
                                          </p:stCondLst>
                                        </p:cTn>
                                        <p:tgtEl>
                                          <p:spTgt spid="5">
                                            <p:txEl>
                                              <p:pRg st="0" end="0"/>
                                            </p:txEl>
                                          </p:spTgt>
                                        </p:tgtEl>
                                      </p:cBhvr>
                                      <p:to x="100000" y="95000"/>
                                    </p:animScale>
                                    <p:animScale>
                                      <p:cBhvr>
                                        <p:cTn id="33" dur="83" decel="50000">
                                          <p:stCondLst>
                                            <p:cond delay="917"/>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build="p"/>
      <p:bldP spid="4" grpId="0" build="p"/>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4724400" y="990600"/>
            <a:ext cx="3505200" cy="3429000"/>
          </a:xfrm>
        </p:spPr>
        <p:txBody>
          <a:bodyPr/>
          <a:lstStyle/>
          <a:p>
            <a:pPr eaLnBrk="1" hangingPunct="1">
              <a:defRPr/>
            </a:pPr>
            <a:r>
              <a:rPr lang="en-US" sz="3600" b="1" dirty="0" smtClean="0">
                <a:solidFill>
                  <a:srgbClr val="126370"/>
                </a:solidFill>
                <a:effectLst>
                  <a:outerShdw blurRad="38100" dist="38100" dir="2700000" algn="tl">
                    <a:srgbClr val="000000">
                      <a:alpha val="43137"/>
                    </a:srgbClr>
                  </a:outerShdw>
                </a:effectLst>
                <a:latin typeface="Tahoma" pitchFamily="34" charset="0"/>
                <a:cs typeface="Tahoma" pitchFamily="34" charset="0"/>
              </a:rPr>
              <a:t>The people asked Zacharias what the baby’s name should be. </a:t>
            </a:r>
          </a:p>
        </p:txBody>
      </p:sp>
      <p:pic>
        <p:nvPicPr>
          <p:cNvPr id="11267" name="Picture 2"/>
          <p:cNvPicPr>
            <a:picLocks noChangeAspect="1" noChangeArrowheads="1"/>
          </p:cNvPicPr>
          <p:nvPr/>
        </p:nvPicPr>
        <p:blipFill>
          <a:blip r:embed="rId2"/>
          <a:srcRect l="8612" t="8260" r="9581" b="7150"/>
          <a:stretch>
            <a:fillRect/>
          </a:stretch>
        </p:blipFill>
        <p:spPr bwMode="auto">
          <a:xfrm>
            <a:off x="914400" y="685800"/>
            <a:ext cx="3678238" cy="3733800"/>
          </a:xfrm>
          <a:prstGeom prst="rect">
            <a:avLst/>
          </a:prstGeom>
          <a:noFill/>
          <a:ln>
            <a:noFill/>
          </a:ln>
          <a:effectLst>
            <a:outerShdw blurRad="139700" dist="127000" dir="2400000" algn="ctr" rotWithShape="0">
              <a:schemeClr val="bg1">
                <a:lumMod val="50000"/>
                <a:alpha val="8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2"/>
          <p:cNvSpPr txBox="1">
            <a:spLocks/>
          </p:cNvSpPr>
          <p:nvPr/>
        </p:nvSpPr>
        <p:spPr bwMode="auto">
          <a:xfrm>
            <a:off x="533400" y="4495800"/>
            <a:ext cx="769620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eaLnBrk="1" hangingPunct="1">
              <a:defRPr/>
            </a:pPr>
            <a:r>
              <a:rPr lang="en-US" sz="3600" b="1" dirty="0" smtClean="0">
                <a:solidFill>
                  <a:srgbClr val="057999"/>
                </a:solidFill>
                <a:effectLst>
                  <a:outerShdw blurRad="38100" dist="38100" dir="2700000" algn="tl">
                    <a:srgbClr val="000000">
                      <a:alpha val="43137"/>
                    </a:srgbClr>
                  </a:outerShdw>
                </a:effectLst>
                <a:latin typeface="Tahoma" pitchFamily="34" charset="0"/>
                <a:cs typeface="Tahoma" pitchFamily="34" charset="0"/>
              </a:rPr>
              <a:t>Zacharias still could not talk, so he wrote, “His name is John.”</a:t>
            </a:r>
          </a:p>
          <a:p>
            <a:pPr eaLnBrk="1" hangingPunct="1">
              <a:defRPr/>
            </a:pPr>
            <a:endParaRPr lang="en-US" dirty="0" smtClean="0"/>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Scale>
                                      <p:cBhvr>
                                        <p:cTn id="7" dur="1000" decel="50000" fill="hold">
                                          <p:stCondLst>
                                            <p:cond delay="0"/>
                                          </p:stCondLst>
                                        </p:cTn>
                                        <p:tgtEl>
                                          <p:spTgt spid="1638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386">
                                            <p:txEl>
                                              <p:pRg st="0" end="0"/>
                                            </p:txEl>
                                          </p:spTgt>
                                        </p:tgtEl>
                                        <p:attrNameLst>
                                          <p:attrName>ppt_x</p:attrName>
                                          <p:attrName>ppt_y</p:attrName>
                                        </p:attrNameLst>
                                      </p:cBhvr>
                                    </p:animMotion>
                                    <p:animEffect transition="in" filter="fade">
                                      <p:cBhvr>
                                        <p:cTn id="9" dur="1000"/>
                                        <p:tgtEl>
                                          <p:spTgt spid="16386">
                                            <p:txEl>
                                              <p:pRg st="0" end="0"/>
                                            </p:txEl>
                                          </p:spTgt>
                                        </p:tgtEl>
                                      </p:cBhvr>
                                    </p:animEffect>
                                  </p:childTnLst>
                                </p:cTn>
                              </p:par>
                              <p:par>
                                <p:cTn id="10" presetID="4" presetClass="entr" presetSubtype="32" fill="hold" nodeType="withEffect">
                                  <p:stCondLst>
                                    <p:cond delay="1250"/>
                                  </p:stCondLst>
                                  <p:childTnLst>
                                    <p:set>
                                      <p:cBhvr>
                                        <p:cTn id="11" dur="1" fill="hold">
                                          <p:stCondLst>
                                            <p:cond delay="0"/>
                                          </p:stCondLst>
                                        </p:cTn>
                                        <p:tgtEl>
                                          <p:spTgt spid="11267"/>
                                        </p:tgtEl>
                                        <p:attrNameLst>
                                          <p:attrName>style.visibility</p:attrName>
                                        </p:attrNameLst>
                                      </p:cBhvr>
                                      <p:to>
                                        <p:strVal val="visible"/>
                                      </p:to>
                                    </p:set>
                                    <p:animEffect transition="in" filter="box(out)">
                                      <p:cBhvr>
                                        <p:cTn id="12" dur="2000"/>
                                        <p:tgtEl>
                                          <p:spTgt spid="11267"/>
                                        </p:tgtEl>
                                      </p:cBhvr>
                                    </p:animEffect>
                                  </p:childTnLst>
                                </p:cTn>
                              </p:par>
                              <p:par>
                                <p:cTn id="13" presetID="35" presetClass="entr" presetSubtype="0" fill="hold" grpId="0" nodeType="withEffect">
                                  <p:stCondLst>
                                    <p:cond delay="325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2000"/>
                                        <p:tgtEl>
                                          <p:spTgt spid="4">
                                            <p:txEl>
                                              <p:pRg st="0" end="0"/>
                                            </p:txEl>
                                          </p:spTgt>
                                        </p:tgtEl>
                                      </p:cBhvr>
                                    </p:animEffect>
                                    <p:anim calcmode="lin" valueType="num">
                                      <p:cBhvr>
                                        <p:cTn id="16" dur="2000" fill="hold"/>
                                        <p:tgtEl>
                                          <p:spTgt spid="4">
                                            <p:txEl>
                                              <p:pRg st="0" end="0"/>
                                            </p:txEl>
                                          </p:spTgt>
                                        </p:tgtEl>
                                        <p:attrNameLst>
                                          <p:attrName>style.rotation</p:attrName>
                                        </p:attrNameLst>
                                      </p:cBhvr>
                                      <p:tavLst>
                                        <p:tav tm="0">
                                          <p:val>
                                            <p:fltVal val="720"/>
                                          </p:val>
                                        </p:tav>
                                        <p:tav tm="100000">
                                          <p:val>
                                            <p:fltVal val="0"/>
                                          </p:val>
                                        </p:tav>
                                      </p:tavLst>
                                    </p:anim>
                                    <p:anim calcmode="lin" valueType="num">
                                      <p:cBhvr>
                                        <p:cTn id="17" dur="2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8" dur="2000" fill="hold"/>
                                        <p:tgtEl>
                                          <p:spTgt spid="4">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533400" y="976313"/>
            <a:ext cx="4525963" cy="2986087"/>
          </a:xfrm>
        </p:spPr>
        <p:txBody>
          <a:bodyPr/>
          <a:lstStyle/>
          <a:p>
            <a:pPr eaLnBrk="1" hangingPunct="1">
              <a:defRPr/>
            </a:pPr>
            <a:r>
              <a:rPr lang="en-US" sz="3600" b="1" dirty="0" smtClean="0">
                <a:solidFill>
                  <a:srgbClr val="198597"/>
                </a:solidFill>
                <a:effectLst>
                  <a:outerShdw blurRad="38100" dist="38100" dir="2700000" algn="tl">
                    <a:srgbClr val="000000">
                      <a:alpha val="43137"/>
                    </a:srgbClr>
                  </a:outerShdw>
                </a:effectLst>
                <a:latin typeface="Tahoma" pitchFamily="34" charset="0"/>
                <a:cs typeface="Tahoma" pitchFamily="34" charset="0"/>
              </a:rPr>
              <a:t>Then Zacharias was able to speak again. He was filled with the Holy Ghost. </a:t>
            </a:r>
          </a:p>
        </p:txBody>
      </p:sp>
      <p:pic>
        <p:nvPicPr>
          <p:cNvPr id="12291" name="Picture 2"/>
          <p:cNvPicPr>
            <a:picLocks noChangeAspect="1" noChangeArrowheads="1"/>
          </p:cNvPicPr>
          <p:nvPr/>
        </p:nvPicPr>
        <p:blipFill>
          <a:blip r:embed="rId2"/>
          <a:srcRect l="8540" t="8975" r="9184" b="5763"/>
          <a:stretch>
            <a:fillRect/>
          </a:stretch>
        </p:blipFill>
        <p:spPr bwMode="auto">
          <a:xfrm>
            <a:off x="5059363" y="685800"/>
            <a:ext cx="3122612" cy="3140075"/>
          </a:xfrm>
          <a:prstGeom prst="rect">
            <a:avLst/>
          </a:prstGeom>
          <a:noFill/>
          <a:ln>
            <a:noFill/>
          </a:ln>
          <a:effectLst>
            <a:outerShdw blurRad="139700" dist="127000" dir="2400000" algn="ctr" rotWithShape="0">
              <a:schemeClr val="bg1">
                <a:lumMod val="50000"/>
                <a:alpha val="8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2"/>
          <p:cNvSpPr txBox="1">
            <a:spLocks/>
          </p:cNvSpPr>
          <p:nvPr/>
        </p:nvSpPr>
        <p:spPr bwMode="auto">
          <a:xfrm>
            <a:off x="533400" y="3962400"/>
            <a:ext cx="77485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eaLnBrk="1" hangingPunct="1">
              <a:defRPr/>
            </a:pPr>
            <a:r>
              <a:rPr lang="en-US" sz="3600" b="1" dirty="0" smtClean="0">
                <a:solidFill>
                  <a:srgbClr val="0A4E8C"/>
                </a:solidFill>
                <a:effectLst>
                  <a:outerShdw blurRad="38100" dist="38100" dir="2700000" algn="tl">
                    <a:srgbClr val="000000">
                      <a:alpha val="43137"/>
                    </a:srgbClr>
                  </a:outerShdw>
                </a:effectLst>
                <a:latin typeface="Tahoma" pitchFamily="34" charset="0"/>
                <a:cs typeface="Tahoma" pitchFamily="34" charset="0"/>
              </a:rPr>
              <a:t>He told the people that Jesus Christ would soon be born and that John would prepare the people for Him.</a:t>
            </a:r>
          </a:p>
          <a:p>
            <a:pPr eaLnBrk="1" hangingPunct="1">
              <a:defRPr/>
            </a:pPr>
            <a:endParaRPr lang="en-US" dirty="0" smtClean="0"/>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childTnLst>
                                    <p:set>
                                      <p:cBhvr>
                                        <p:cTn id="6" dur="1" fill="hold">
                                          <p:stCondLst>
                                            <p:cond delay="0"/>
                                          </p:stCondLst>
                                        </p:cTn>
                                        <p:tgtEl>
                                          <p:spTgt spid="17410">
                                            <p:txEl>
                                              <p:pRg st="0" end="0"/>
                                            </p:txEl>
                                          </p:spTgt>
                                        </p:tgtEl>
                                        <p:attrNameLst>
                                          <p:attrName>style.visibility</p:attrName>
                                        </p:attrNameLst>
                                      </p:cBhvr>
                                      <p:to>
                                        <p:strVal val="visible"/>
                                      </p:to>
                                    </p:set>
                                    <p:animEffect transition="in" filter="fade">
                                      <p:cBhvr>
                                        <p:cTn id="7" dur="2000"/>
                                        <p:tgtEl>
                                          <p:spTgt spid="17410">
                                            <p:txEl>
                                              <p:pRg st="0" end="0"/>
                                            </p:txEl>
                                          </p:spTgt>
                                        </p:tgtEl>
                                      </p:cBhvr>
                                    </p:animEffect>
                                    <p:anim calcmode="lin" valueType="num">
                                      <p:cBhvr>
                                        <p:cTn id="8" dur="2000" fill="hold"/>
                                        <p:tgtEl>
                                          <p:spTgt spid="17410">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17410">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17410">
                                            <p:txEl>
                                              <p:pRg st="0" end="0"/>
                                            </p:txEl>
                                          </p:spTgt>
                                        </p:tgtEl>
                                        <p:attrNameLst>
                                          <p:attrName>ppt_w</p:attrName>
                                        </p:attrNameLst>
                                      </p:cBhvr>
                                      <p:tavLst>
                                        <p:tav tm="0">
                                          <p:val>
                                            <p:fltVal val="0"/>
                                          </p:val>
                                        </p:tav>
                                        <p:tav tm="100000">
                                          <p:val>
                                            <p:strVal val="#ppt_w"/>
                                          </p:val>
                                        </p:tav>
                                      </p:tavLst>
                                    </p:anim>
                                  </p:childTnLst>
                                </p:cTn>
                              </p:par>
                              <p:par>
                                <p:cTn id="11" presetID="42" presetClass="entr" presetSubtype="0" fill="hold" nodeType="withEffect">
                                  <p:stCondLst>
                                    <p:cond delay="1750"/>
                                  </p:stCondLst>
                                  <p:childTnLst>
                                    <p:set>
                                      <p:cBhvr>
                                        <p:cTn id="12" dur="1" fill="hold">
                                          <p:stCondLst>
                                            <p:cond delay="0"/>
                                          </p:stCondLst>
                                        </p:cTn>
                                        <p:tgtEl>
                                          <p:spTgt spid="12291"/>
                                        </p:tgtEl>
                                        <p:attrNameLst>
                                          <p:attrName>style.visibility</p:attrName>
                                        </p:attrNameLst>
                                      </p:cBhvr>
                                      <p:to>
                                        <p:strVal val="visible"/>
                                      </p:to>
                                    </p:set>
                                    <p:animEffect transition="in" filter="fade">
                                      <p:cBhvr>
                                        <p:cTn id="13" dur="1000"/>
                                        <p:tgtEl>
                                          <p:spTgt spid="12291"/>
                                        </p:tgtEl>
                                      </p:cBhvr>
                                    </p:animEffect>
                                    <p:anim calcmode="lin" valueType="num">
                                      <p:cBhvr>
                                        <p:cTn id="14" dur="1000" fill="hold"/>
                                        <p:tgtEl>
                                          <p:spTgt spid="12291"/>
                                        </p:tgtEl>
                                        <p:attrNameLst>
                                          <p:attrName>ppt_x</p:attrName>
                                        </p:attrNameLst>
                                      </p:cBhvr>
                                      <p:tavLst>
                                        <p:tav tm="0">
                                          <p:val>
                                            <p:strVal val="#ppt_x"/>
                                          </p:val>
                                        </p:tav>
                                        <p:tav tm="100000">
                                          <p:val>
                                            <p:strVal val="#ppt_x"/>
                                          </p:val>
                                        </p:tav>
                                      </p:tavLst>
                                    </p:anim>
                                    <p:anim calcmode="lin" valueType="num">
                                      <p:cBhvr>
                                        <p:cTn id="15" dur="1000" fill="hold"/>
                                        <p:tgtEl>
                                          <p:spTgt spid="12291"/>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475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anim calcmode="lin" valueType="num">
                                      <p:cBhvr>
                                        <p:cTn id="1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4953000" y="1371600"/>
            <a:ext cx="3352800" cy="4343400"/>
          </a:xfrm>
        </p:spPr>
        <p:txBody>
          <a:bodyPr/>
          <a:lstStyle/>
          <a:p>
            <a:pPr marL="0" indent="0" eaLnBrk="1" hangingPunct="1">
              <a:buFont typeface="Wingdings 2" pitchFamily="18" charset="2"/>
              <a:buNone/>
              <a:defRPr/>
            </a:pPr>
            <a:r>
              <a:rPr lang="en-US" sz="3600" b="1" dirty="0" smtClean="0">
                <a:solidFill>
                  <a:srgbClr val="057999"/>
                </a:solidFill>
                <a:effectLst>
                  <a:outerShdw blurRad="38100" dist="38100" dir="2700000" algn="tl">
                    <a:srgbClr val="000000">
                      <a:alpha val="43137"/>
                    </a:srgbClr>
                  </a:outerShdw>
                </a:effectLst>
                <a:latin typeface="Tahoma" pitchFamily="34" charset="0"/>
                <a:cs typeface="Tahoma" pitchFamily="34" charset="0"/>
              </a:rPr>
              <a:t>John grew up to become a great prophet. He taught people about Jesus Christ.</a:t>
            </a:r>
          </a:p>
          <a:p>
            <a:pPr eaLnBrk="1" hangingPunct="1">
              <a:defRPr/>
            </a:pPr>
            <a:endParaRPr lang="en-US" dirty="0" smtClean="0"/>
          </a:p>
        </p:txBody>
      </p:sp>
      <p:pic>
        <p:nvPicPr>
          <p:cNvPr id="13315" name="Picture 2"/>
          <p:cNvPicPr>
            <a:picLocks noChangeAspect="1" noChangeArrowheads="1"/>
          </p:cNvPicPr>
          <p:nvPr/>
        </p:nvPicPr>
        <p:blipFill>
          <a:blip r:embed="rId2"/>
          <a:srcRect l="7446" t="5754" r="9372" b="6378"/>
          <a:stretch>
            <a:fillRect/>
          </a:stretch>
        </p:blipFill>
        <p:spPr bwMode="auto">
          <a:xfrm>
            <a:off x="762000" y="1295400"/>
            <a:ext cx="3962400" cy="4030663"/>
          </a:xfrm>
          <a:prstGeom prst="rect">
            <a:avLst/>
          </a:prstGeom>
          <a:noFill/>
          <a:ln>
            <a:noFill/>
          </a:ln>
          <a:effectLst>
            <a:outerShdw blurRad="139700" dist="127000" dir="2400000" algn="ctr" rotWithShape="0">
              <a:schemeClr val="bg1">
                <a:lumMod val="50000"/>
                <a:alpha val="8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grpId="0" nodeType="with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Effect transition="in" filter="fade">
                                      <p:cBhvr>
                                        <p:cTn id="7" dur="100"/>
                                        <p:tgtEl>
                                          <p:spTgt spid="18434">
                                            <p:txEl>
                                              <p:pRg st="0" end="0"/>
                                            </p:txEl>
                                          </p:spTgt>
                                        </p:tgtEl>
                                      </p:cBhvr>
                                    </p:animEffect>
                                    <p:anim calcmode="lin" valueType="num">
                                      <p:cBhvr>
                                        <p:cTn id="8" dur="400" fill="hold"/>
                                        <p:tgtEl>
                                          <p:spTgt spid="18434">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8434">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8434">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8434">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21" presetClass="entr" presetSubtype="8" fill="hold" nodeType="withEffect">
                                  <p:stCondLst>
                                    <p:cond delay="750"/>
                                  </p:stCondLst>
                                  <p:childTnLst>
                                    <p:set>
                                      <p:cBhvr>
                                        <p:cTn id="13" dur="1" fill="hold">
                                          <p:stCondLst>
                                            <p:cond delay="0"/>
                                          </p:stCondLst>
                                        </p:cTn>
                                        <p:tgtEl>
                                          <p:spTgt spid="13315"/>
                                        </p:tgtEl>
                                        <p:attrNameLst>
                                          <p:attrName>style.visibility</p:attrName>
                                        </p:attrNameLst>
                                      </p:cBhvr>
                                      <p:to>
                                        <p:strVal val="visible"/>
                                      </p:to>
                                    </p:set>
                                    <p:animEffect transition="in" filter="wheel(8)">
                                      <p:cBhvr>
                                        <p:cTn id="14" dur="20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2"/>
          <p:cNvPicPr>
            <a:picLocks noChangeAspect="1" noChangeArrowheads="1"/>
          </p:cNvPicPr>
          <p:nvPr/>
        </p:nvPicPr>
        <p:blipFill>
          <a:blip r:embed="rId2"/>
          <a:srcRect l="9459" t="9830" r="8748" b="8965"/>
          <a:stretch>
            <a:fillRect/>
          </a:stretch>
        </p:blipFill>
        <p:spPr bwMode="auto">
          <a:xfrm>
            <a:off x="5497513" y="685800"/>
            <a:ext cx="2733675" cy="27416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8" name="Picture 7" descr="honeycomb"/>
          <p:cNvPicPr>
            <a:picLocks noChangeAspect="1" noChangeArrowheads="1"/>
          </p:cNvPicPr>
          <p:nvPr/>
        </p:nvPicPr>
        <p:blipFill>
          <a:blip r:embed="rId3"/>
          <a:srcRect/>
          <a:stretch>
            <a:fillRect/>
          </a:stretch>
        </p:blipFill>
        <p:spPr bwMode="auto">
          <a:xfrm>
            <a:off x="4876800" y="3978275"/>
            <a:ext cx="3059113" cy="2484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p:cNvSpPr>
            <a:spLocks noGrp="1"/>
          </p:cNvSpPr>
          <p:nvPr>
            <p:ph idx="1"/>
          </p:nvPr>
        </p:nvSpPr>
        <p:spPr>
          <a:xfrm>
            <a:off x="533400" y="685800"/>
            <a:ext cx="4964113" cy="5380038"/>
          </a:xfrm>
        </p:spPr>
        <p:txBody>
          <a:bodyPr/>
          <a:lstStyle/>
          <a:p>
            <a:pPr eaLnBrk="1" hangingPunct="1">
              <a:defRPr/>
            </a:pPr>
            <a:r>
              <a:rPr lang="en-US" sz="4000" b="1" dirty="0" smtClean="0">
                <a:solidFill>
                  <a:srgbClr val="0A4E8C"/>
                </a:solidFill>
                <a:effectLst>
                  <a:outerShdw blurRad="38100" dist="38100" dir="2700000" algn="tl">
                    <a:srgbClr val="000000">
                      <a:alpha val="43137"/>
                    </a:srgbClr>
                  </a:outerShdw>
                </a:effectLst>
                <a:latin typeface="Tahoma" pitchFamily="34" charset="0"/>
                <a:cs typeface="Tahoma" pitchFamily="34" charset="0"/>
              </a:rPr>
              <a:t>John lived in the desert for many years. </a:t>
            </a:r>
          </a:p>
          <a:p>
            <a:pPr eaLnBrk="1" hangingPunct="1">
              <a:defRPr/>
            </a:pPr>
            <a:r>
              <a:rPr lang="en-US" sz="4000" b="1" dirty="0" smtClean="0">
                <a:solidFill>
                  <a:srgbClr val="C00000"/>
                </a:solidFill>
                <a:effectLst>
                  <a:outerShdw blurRad="38100" dist="38100" dir="2700000" algn="tl">
                    <a:srgbClr val="000000">
                      <a:alpha val="43137"/>
                    </a:srgbClr>
                  </a:outerShdw>
                </a:effectLst>
                <a:latin typeface="Tahoma" pitchFamily="34" charset="0"/>
                <a:cs typeface="Tahoma" pitchFamily="34" charset="0"/>
              </a:rPr>
              <a:t>He wore clothes made of camel’s hair and leather. </a:t>
            </a:r>
          </a:p>
          <a:p>
            <a:pPr eaLnBrk="1" hangingPunct="1">
              <a:defRPr/>
            </a:pPr>
            <a:r>
              <a:rPr lang="en-US" sz="4000" b="1" dirty="0" smtClean="0">
                <a:solidFill>
                  <a:srgbClr val="E2AC00"/>
                </a:solidFill>
                <a:effectLst>
                  <a:outerShdw blurRad="38100" dist="38100" dir="2700000" algn="tl">
                    <a:srgbClr val="000000">
                      <a:alpha val="43137"/>
                    </a:srgbClr>
                  </a:outerShdw>
                </a:effectLst>
                <a:latin typeface="Tahoma" pitchFamily="34" charset="0"/>
                <a:cs typeface="Tahoma" pitchFamily="34" charset="0"/>
              </a:rPr>
              <a:t>He ate honey and locusts. </a:t>
            </a:r>
            <a:endParaRPr lang="en-US" sz="4000" dirty="0" smtClean="0">
              <a:solidFill>
                <a:srgbClr val="E2AC00"/>
              </a:solidFill>
            </a:endParaRPr>
          </a:p>
        </p:txBody>
      </p:sp>
      <p:pic>
        <p:nvPicPr>
          <p:cNvPr id="19460" name="Picture 4" descr="C:\Documents and Settings\Covalt Family\Local Settings\Temporary Internet Files\Content.IE5\0JT6B38S\MC900083970[1].wmf"/>
          <p:cNvPicPr>
            <a:picLocks noChangeAspect="1" noChangeArrowheads="1"/>
          </p:cNvPicPr>
          <p:nvPr/>
        </p:nvPicPr>
        <p:blipFill>
          <a:blip r:embed="rId4"/>
          <a:srcRect/>
          <a:stretch>
            <a:fillRect/>
          </a:stretch>
        </p:blipFill>
        <p:spPr bwMode="auto">
          <a:xfrm>
            <a:off x="4594225" y="5391150"/>
            <a:ext cx="1090613" cy="550863"/>
          </a:xfrm>
          <a:prstGeom prst="rect">
            <a:avLst/>
          </a:prstGeom>
          <a:noFill/>
          <a:effectLst>
            <a:outerShdw blurRad="139700" dist="50800" dir="2400000" algn="ctr" rotWithShape="0">
              <a:srgbClr val="000000">
                <a:alpha val="80000"/>
              </a:srgbClr>
            </a:outerShdw>
          </a:effectLst>
          <a:extLst>
            <a:ext uri="{909E8E84-426E-40DD-AFC4-6F175D3DCCD1}">
              <a14:hiddenFill xmlns:a14="http://schemas.microsoft.com/office/drawing/2010/main">
                <a:solidFill>
                  <a:srgbClr val="FFFFFF"/>
                </a:solidFill>
              </a14:hiddenFill>
            </a:ext>
          </a:extLst>
        </p:spPr>
      </p:pic>
      <p:pic>
        <p:nvPicPr>
          <p:cNvPr id="5" name="Picture 4" descr="C:\Documents and Settings\Covalt Family\Local Settings\Temporary Internet Files\Content.IE5\0JT6B38S\MC900083970[1].wmf"/>
          <p:cNvPicPr>
            <a:picLocks noChangeAspect="1" noChangeArrowheads="1"/>
          </p:cNvPicPr>
          <p:nvPr/>
        </p:nvPicPr>
        <p:blipFill>
          <a:blip r:embed="rId4"/>
          <a:srcRect/>
          <a:stretch>
            <a:fillRect/>
          </a:stretch>
        </p:blipFill>
        <p:spPr bwMode="auto">
          <a:xfrm flipH="1">
            <a:off x="5218113" y="4086225"/>
            <a:ext cx="1089025" cy="550863"/>
          </a:xfrm>
          <a:prstGeom prst="rect">
            <a:avLst/>
          </a:prstGeom>
          <a:noFill/>
          <a:effectLst>
            <a:outerShdw blurRad="139700" dist="50800" dir="2400000" algn="ctr" rotWithShape="0">
              <a:srgbClr val="000000">
                <a:alpha val="80000"/>
              </a:srgbClr>
            </a:outerShdw>
          </a:effectLst>
          <a:extLst>
            <a:ext uri="{909E8E84-426E-40DD-AFC4-6F175D3DCCD1}">
              <a14:hiddenFill xmlns:a14="http://schemas.microsoft.com/office/drawing/2010/main">
                <a:solidFill>
                  <a:srgbClr val="FFFFFF"/>
                </a:solidFill>
              </a14:hiddenFill>
            </a:ext>
          </a:extLst>
        </p:spPr>
      </p:pic>
      <p:pic>
        <p:nvPicPr>
          <p:cNvPr id="7" name="Picture 4" descr="C:\Documents and Settings\Covalt Family\Local Settings\Temporary Internet Files\Content.IE5\0JT6B38S\MC900083970[1].wmf"/>
          <p:cNvPicPr>
            <a:picLocks noChangeAspect="1" noChangeArrowheads="1"/>
          </p:cNvPicPr>
          <p:nvPr/>
        </p:nvPicPr>
        <p:blipFill>
          <a:blip r:embed="rId4"/>
          <a:srcRect/>
          <a:stretch>
            <a:fillRect/>
          </a:stretch>
        </p:blipFill>
        <p:spPr bwMode="auto">
          <a:xfrm>
            <a:off x="5311775" y="4841875"/>
            <a:ext cx="1090613" cy="549275"/>
          </a:xfrm>
          <a:prstGeom prst="rect">
            <a:avLst/>
          </a:prstGeom>
          <a:noFill/>
          <a:effectLst>
            <a:outerShdw blurRad="139700" dist="50800" dir="2400000" algn="ctr" rotWithShape="0">
              <a:srgbClr val="000000">
                <a:alpha val="80000"/>
              </a:srgbClr>
            </a:outerShdw>
          </a:effectLst>
          <a:extLst>
            <a:ext uri="{909E8E84-426E-40DD-AFC4-6F175D3DCCD1}">
              <a14:hiddenFill xmlns:a14="http://schemas.microsoft.com/office/drawing/2010/main">
                <a:solidFill>
                  <a:srgbClr val="FFFFFF"/>
                </a:solidFill>
              </a14:hiddenFill>
            </a:ext>
          </a:extLst>
        </p:spPr>
      </p:pic>
      <p:pic>
        <p:nvPicPr>
          <p:cNvPr id="8" name="Picture 4" descr="C:\Documents and Settings\Covalt Family\Local Settings\Temporary Internet Files\Content.IE5\0JT6B38S\MC900083970[1].wmf"/>
          <p:cNvPicPr>
            <a:picLocks noChangeAspect="1" noChangeArrowheads="1"/>
          </p:cNvPicPr>
          <p:nvPr/>
        </p:nvPicPr>
        <p:blipFill>
          <a:blip r:embed="rId4"/>
          <a:srcRect/>
          <a:stretch>
            <a:fillRect/>
          </a:stretch>
        </p:blipFill>
        <p:spPr bwMode="auto">
          <a:xfrm>
            <a:off x="7315200" y="5284788"/>
            <a:ext cx="1090613" cy="550862"/>
          </a:xfrm>
          <a:prstGeom prst="rect">
            <a:avLst/>
          </a:prstGeom>
          <a:noFill/>
          <a:effectLst>
            <a:outerShdw blurRad="139700" dist="50800" dir="2400000" algn="ctr" rotWithShape="0">
              <a:srgbClr val="000000">
                <a:alpha val="80000"/>
              </a:srgbClr>
            </a:outerShdw>
          </a:effectLst>
          <a:extLst>
            <a:ext uri="{909E8E84-426E-40DD-AFC4-6F175D3DCCD1}">
              <a14:hiddenFill xmlns:a14="http://schemas.microsoft.com/office/drawing/2010/main">
                <a:solidFill>
                  <a:srgbClr val="FFFFFF"/>
                </a:solidFill>
              </a14:hiddenFill>
            </a:ext>
          </a:extLst>
        </p:spPr>
      </p:pic>
      <p:pic>
        <p:nvPicPr>
          <p:cNvPr id="10" name="Picture 4" descr="C:\Documents and Settings\Covalt Family\Local Settings\Temporary Internet Files\Content.IE5\0JT6B38S\MC900083970[1].wmf"/>
          <p:cNvPicPr>
            <a:picLocks noChangeAspect="1" noChangeArrowheads="1"/>
          </p:cNvPicPr>
          <p:nvPr/>
        </p:nvPicPr>
        <p:blipFill>
          <a:blip r:embed="rId4"/>
          <a:srcRect/>
          <a:stretch>
            <a:fillRect/>
          </a:stretch>
        </p:blipFill>
        <p:spPr bwMode="auto">
          <a:xfrm flipH="1">
            <a:off x="5683250" y="3487738"/>
            <a:ext cx="1090613" cy="549275"/>
          </a:xfrm>
          <a:prstGeom prst="rect">
            <a:avLst/>
          </a:prstGeom>
          <a:noFill/>
          <a:effectLst>
            <a:outerShdw blurRad="139700" dist="50800" dir="2400000" algn="ctr" rotWithShape="0">
              <a:srgbClr val="000000">
                <a:alpha val="80000"/>
              </a:srgbClr>
            </a:outerShdw>
          </a:effectLst>
          <a:extLst>
            <a:ext uri="{909E8E84-426E-40DD-AFC4-6F175D3DCCD1}">
              <a14:hiddenFill xmlns:a14="http://schemas.microsoft.com/office/drawing/2010/main">
                <a:solidFill>
                  <a:srgbClr val="FFFFFF"/>
                </a:solidFill>
              </a14:hiddenFill>
            </a:ext>
          </a:extLst>
        </p:spPr>
      </p:pic>
      <p:pic>
        <p:nvPicPr>
          <p:cNvPr id="11" name="Picture 4" descr="C:\Documents and Settings\Covalt Family\Local Settings\Temporary Internet Files\Content.IE5\0JT6B38S\MC900083970[1].wmf"/>
          <p:cNvPicPr>
            <a:picLocks noChangeAspect="1" noChangeArrowheads="1"/>
          </p:cNvPicPr>
          <p:nvPr/>
        </p:nvPicPr>
        <p:blipFill>
          <a:blip r:embed="rId4"/>
          <a:srcRect/>
          <a:stretch>
            <a:fillRect/>
          </a:stretch>
        </p:blipFill>
        <p:spPr bwMode="auto">
          <a:xfrm flipH="1">
            <a:off x="7391400" y="4487863"/>
            <a:ext cx="1090613" cy="549275"/>
          </a:xfrm>
          <a:prstGeom prst="rect">
            <a:avLst/>
          </a:prstGeom>
          <a:noFill/>
          <a:ln>
            <a:noFill/>
          </a:ln>
          <a:effectLst>
            <a:outerShdw blurRad="139700" dist="50800" dir="2400000" algn="ctr" rotWithShape="0">
              <a:srgbClr val="000000">
                <a:alpha val="80000"/>
              </a:srgbClr>
            </a:outerShdw>
          </a:effectLst>
          <a:extLst>
            <a:ext uri="{909E8E84-426E-40DD-AFC4-6F175D3DCCD1}">
              <a14:hiddenFill xmlns:a14="http://schemas.microsoft.com/office/drawing/2010/main">
                <a:solidFill>
                  <a:srgbClr val="FFFFFF"/>
                </a:solidFill>
              </a14:hiddenFill>
            </a:ext>
          </a:extLst>
        </p:spPr>
      </p:pic>
      <p:pic>
        <p:nvPicPr>
          <p:cNvPr id="13" name="Picture 4" descr="C:\Documents and Settings\Covalt Family\Local Settings\Temporary Internet Files\Content.IE5\0JT6B38S\MC900083970[1].wmf"/>
          <p:cNvPicPr>
            <a:picLocks noChangeAspect="1" noChangeArrowheads="1"/>
          </p:cNvPicPr>
          <p:nvPr/>
        </p:nvPicPr>
        <p:blipFill>
          <a:blip r:embed="rId4"/>
          <a:srcRect/>
          <a:stretch>
            <a:fillRect/>
          </a:stretch>
        </p:blipFill>
        <p:spPr bwMode="auto">
          <a:xfrm>
            <a:off x="6900863" y="3733800"/>
            <a:ext cx="1090612" cy="550863"/>
          </a:xfrm>
          <a:prstGeom prst="rect">
            <a:avLst/>
          </a:prstGeom>
          <a:noFill/>
          <a:effectLst>
            <a:outerShdw blurRad="139700" dist="50800" dir="2400000" algn="ctr" rotWithShape="0">
              <a:srgbClr val="000000">
                <a:alpha val="8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1000"/>
                                        <p:tgtEl>
                                          <p:spTgt spid="2">
                                            <p:txEl>
                                              <p:pRg st="0" end="0"/>
                                            </p:txEl>
                                          </p:spTgt>
                                        </p:tgtEl>
                                      </p:cBhvr>
                                    </p:animEffect>
                                  </p:childTnLst>
                                </p:cTn>
                              </p:par>
                              <p:par>
                                <p:cTn id="8" presetID="2" presetClass="entr" presetSubtype="8" fill="hold" nodeType="withEffect">
                                  <p:stCondLst>
                                    <p:cond delay="1250"/>
                                  </p:stCondLst>
                                  <p:childTnLst>
                                    <p:set>
                                      <p:cBhvr>
                                        <p:cTn id="9" dur="1" fill="hold">
                                          <p:stCondLst>
                                            <p:cond delay="0"/>
                                          </p:stCondLst>
                                        </p:cTn>
                                        <p:tgtEl>
                                          <p:spTgt spid="14339"/>
                                        </p:tgtEl>
                                        <p:attrNameLst>
                                          <p:attrName>style.visibility</p:attrName>
                                        </p:attrNameLst>
                                      </p:cBhvr>
                                      <p:to>
                                        <p:strVal val="visible"/>
                                      </p:to>
                                    </p:set>
                                    <p:anim calcmode="lin" valueType="num">
                                      <p:cBhvr additive="base">
                                        <p:cTn id="10" dur="1000" fill="hold"/>
                                        <p:tgtEl>
                                          <p:spTgt spid="14339"/>
                                        </p:tgtEl>
                                        <p:attrNameLst>
                                          <p:attrName>ppt_x</p:attrName>
                                        </p:attrNameLst>
                                      </p:cBhvr>
                                      <p:tavLst>
                                        <p:tav tm="0">
                                          <p:val>
                                            <p:strVal val="0-#ppt_w/2"/>
                                          </p:val>
                                        </p:tav>
                                        <p:tav tm="100000">
                                          <p:val>
                                            <p:strVal val="#ppt_x"/>
                                          </p:val>
                                        </p:tav>
                                      </p:tavLst>
                                    </p:anim>
                                    <p:anim calcmode="lin" valueType="num">
                                      <p:cBhvr additive="base">
                                        <p:cTn id="11" dur="1000" fill="hold"/>
                                        <p:tgtEl>
                                          <p:spTgt spid="14339"/>
                                        </p:tgtEl>
                                        <p:attrNameLst>
                                          <p:attrName>ppt_y</p:attrName>
                                        </p:attrNameLst>
                                      </p:cBhvr>
                                      <p:tavLst>
                                        <p:tav tm="0">
                                          <p:val>
                                            <p:strVal val="#ppt_y"/>
                                          </p:val>
                                        </p:tav>
                                        <p:tav tm="100000">
                                          <p:val>
                                            <p:strVal val="#ppt_y"/>
                                          </p:val>
                                        </p:tav>
                                      </p:tavLst>
                                    </p:anim>
                                  </p:childTnLst>
                                </p:cTn>
                              </p:par>
                              <p:par>
                                <p:cTn id="12" presetID="22" presetClass="entr" presetSubtype="4" fill="hold" grpId="0" nodeType="withEffect">
                                  <p:stCondLst>
                                    <p:cond delay="4000"/>
                                  </p:stCondLst>
                                  <p:iterate type="lt">
                                    <p:tmPct val="10000"/>
                                  </p:iterate>
                                  <p:childTnLst>
                                    <p:set>
                                      <p:cBhvr>
                                        <p:cTn id="13" dur="1" fill="hold">
                                          <p:stCondLst>
                                            <p:cond delay="0"/>
                                          </p:stCondLst>
                                        </p:cTn>
                                        <p:tgtEl>
                                          <p:spTgt spid="2">
                                            <p:txEl>
                                              <p:pRg st="1" end="1"/>
                                            </p:txEl>
                                          </p:spTgt>
                                        </p:tgtEl>
                                        <p:attrNameLst>
                                          <p:attrName>style.visibility</p:attrName>
                                        </p:attrNameLst>
                                      </p:cBhvr>
                                      <p:to>
                                        <p:strVal val="visible"/>
                                      </p:to>
                                    </p:set>
                                    <p:animEffect transition="in" filter="wipe(down)">
                                      <p:cBhvr>
                                        <p:cTn id="14" dur="500"/>
                                        <p:tgtEl>
                                          <p:spTgt spid="2">
                                            <p:txEl>
                                              <p:pRg st="1" end="1"/>
                                            </p:txEl>
                                          </p:spTgt>
                                        </p:tgtEl>
                                      </p:cBhvr>
                                    </p:animEffect>
                                  </p:childTnLst>
                                </p:cTn>
                              </p:par>
                              <p:par>
                                <p:cTn id="15" presetID="22" presetClass="entr" presetSubtype="2" fill="hold" grpId="0" nodeType="withEffect">
                                  <p:stCondLst>
                                    <p:cond delay="7000"/>
                                  </p:stCondLst>
                                  <p:iterate type="lt">
                                    <p:tmPct val="10000"/>
                                  </p:iterate>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right)">
                                      <p:cBhvr>
                                        <p:cTn id="17" dur="1000"/>
                                        <p:tgtEl>
                                          <p:spTgt spid="2">
                                            <p:txEl>
                                              <p:pRg st="2" end="2"/>
                                            </p:txEl>
                                          </p:spTgt>
                                        </p:tgtEl>
                                      </p:cBhvr>
                                    </p:animEffect>
                                  </p:childTnLst>
                                </p:cTn>
                              </p:par>
                              <p:par>
                                <p:cTn id="18" presetID="42" presetClass="entr" presetSubtype="0" fill="hold" nodeType="withEffect">
                                  <p:stCondLst>
                                    <p:cond delay="7500"/>
                                  </p:stCondLst>
                                  <p:childTnLst>
                                    <p:set>
                                      <p:cBhvr>
                                        <p:cTn id="19" dur="1" fill="hold">
                                          <p:stCondLst>
                                            <p:cond delay="0"/>
                                          </p:stCondLst>
                                        </p:cTn>
                                        <p:tgtEl>
                                          <p:spTgt spid="19458"/>
                                        </p:tgtEl>
                                        <p:attrNameLst>
                                          <p:attrName>style.visibility</p:attrName>
                                        </p:attrNameLst>
                                      </p:cBhvr>
                                      <p:to>
                                        <p:strVal val="visible"/>
                                      </p:to>
                                    </p:set>
                                    <p:animEffect transition="in" filter="fade">
                                      <p:cBhvr>
                                        <p:cTn id="20" dur="1000"/>
                                        <p:tgtEl>
                                          <p:spTgt spid="19458"/>
                                        </p:tgtEl>
                                      </p:cBhvr>
                                    </p:animEffect>
                                    <p:anim calcmode="lin" valueType="num">
                                      <p:cBhvr>
                                        <p:cTn id="21" dur="1000" fill="hold"/>
                                        <p:tgtEl>
                                          <p:spTgt spid="19458"/>
                                        </p:tgtEl>
                                        <p:attrNameLst>
                                          <p:attrName>ppt_x</p:attrName>
                                        </p:attrNameLst>
                                      </p:cBhvr>
                                      <p:tavLst>
                                        <p:tav tm="0">
                                          <p:val>
                                            <p:strVal val="#ppt_x"/>
                                          </p:val>
                                        </p:tav>
                                        <p:tav tm="100000">
                                          <p:val>
                                            <p:strVal val="#ppt_x"/>
                                          </p:val>
                                        </p:tav>
                                      </p:tavLst>
                                    </p:anim>
                                    <p:anim calcmode="lin" valueType="num">
                                      <p:cBhvr>
                                        <p:cTn id="22" dur="1000" fill="hold"/>
                                        <p:tgtEl>
                                          <p:spTgt spid="19458"/>
                                        </p:tgtEl>
                                        <p:attrNameLst>
                                          <p:attrName>ppt_y</p:attrName>
                                        </p:attrNameLst>
                                      </p:cBhvr>
                                      <p:tavLst>
                                        <p:tav tm="0">
                                          <p:val>
                                            <p:strVal val="#ppt_y+.1"/>
                                          </p:val>
                                        </p:tav>
                                        <p:tav tm="100000">
                                          <p:val>
                                            <p:strVal val="#ppt_y"/>
                                          </p:val>
                                        </p:tav>
                                      </p:tavLst>
                                    </p:anim>
                                  </p:childTnLst>
                                </p:cTn>
                              </p:par>
                              <p:par>
                                <p:cTn id="23" presetID="26" presetClass="entr" presetSubtype="0" fill="hold" nodeType="withEffect">
                                  <p:stCondLst>
                                    <p:cond delay="825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80">
                                          <p:stCondLst>
                                            <p:cond delay="0"/>
                                          </p:stCondLst>
                                        </p:cTn>
                                        <p:tgtEl>
                                          <p:spTgt spid="10"/>
                                        </p:tgtEl>
                                      </p:cBhvr>
                                    </p:animEffect>
                                    <p:anim calcmode="lin" valueType="num">
                                      <p:cBhvr>
                                        <p:cTn id="2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
                                        </p:tgtEl>
                                      </p:cBhvr>
                                      <p:to x="100000" y="60000"/>
                                    </p:animScale>
                                    <p:animScale>
                                      <p:cBhvr>
                                        <p:cTn id="32" dur="166" decel="50000">
                                          <p:stCondLst>
                                            <p:cond delay="676"/>
                                          </p:stCondLst>
                                        </p:cTn>
                                        <p:tgtEl>
                                          <p:spTgt spid="10"/>
                                        </p:tgtEl>
                                      </p:cBhvr>
                                      <p:to x="100000" y="100000"/>
                                    </p:animScale>
                                    <p:animScale>
                                      <p:cBhvr>
                                        <p:cTn id="33" dur="26">
                                          <p:stCondLst>
                                            <p:cond delay="1312"/>
                                          </p:stCondLst>
                                        </p:cTn>
                                        <p:tgtEl>
                                          <p:spTgt spid="10"/>
                                        </p:tgtEl>
                                      </p:cBhvr>
                                      <p:to x="100000" y="80000"/>
                                    </p:animScale>
                                    <p:animScale>
                                      <p:cBhvr>
                                        <p:cTn id="34" dur="166" decel="50000">
                                          <p:stCondLst>
                                            <p:cond delay="1338"/>
                                          </p:stCondLst>
                                        </p:cTn>
                                        <p:tgtEl>
                                          <p:spTgt spid="10"/>
                                        </p:tgtEl>
                                      </p:cBhvr>
                                      <p:to x="100000" y="100000"/>
                                    </p:animScale>
                                    <p:animScale>
                                      <p:cBhvr>
                                        <p:cTn id="35" dur="26">
                                          <p:stCondLst>
                                            <p:cond delay="1642"/>
                                          </p:stCondLst>
                                        </p:cTn>
                                        <p:tgtEl>
                                          <p:spTgt spid="10"/>
                                        </p:tgtEl>
                                      </p:cBhvr>
                                      <p:to x="100000" y="90000"/>
                                    </p:animScale>
                                    <p:animScale>
                                      <p:cBhvr>
                                        <p:cTn id="36" dur="166" decel="50000">
                                          <p:stCondLst>
                                            <p:cond delay="1668"/>
                                          </p:stCondLst>
                                        </p:cTn>
                                        <p:tgtEl>
                                          <p:spTgt spid="10"/>
                                        </p:tgtEl>
                                      </p:cBhvr>
                                      <p:to x="100000" y="100000"/>
                                    </p:animScale>
                                    <p:animScale>
                                      <p:cBhvr>
                                        <p:cTn id="37" dur="26">
                                          <p:stCondLst>
                                            <p:cond delay="1808"/>
                                          </p:stCondLst>
                                        </p:cTn>
                                        <p:tgtEl>
                                          <p:spTgt spid="10"/>
                                        </p:tgtEl>
                                      </p:cBhvr>
                                      <p:to x="100000" y="95000"/>
                                    </p:animScale>
                                    <p:animScale>
                                      <p:cBhvr>
                                        <p:cTn id="38" dur="166" decel="50000">
                                          <p:stCondLst>
                                            <p:cond delay="1834"/>
                                          </p:stCondLst>
                                        </p:cTn>
                                        <p:tgtEl>
                                          <p:spTgt spid="10"/>
                                        </p:tgtEl>
                                      </p:cBhvr>
                                      <p:to x="100000" y="100000"/>
                                    </p:animScale>
                                  </p:childTnLst>
                                </p:cTn>
                              </p:par>
                              <p:par>
                                <p:cTn id="39" presetID="26" presetClass="entr" presetSubtype="0" fill="hold" nodeType="withEffect">
                                  <p:stCondLst>
                                    <p:cond delay="850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80">
                                          <p:stCondLst>
                                            <p:cond delay="0"/>
                                          </p:stCondLst>
                                        </p:cTn>
                                        <p:tgtEl>
                                          <p:spTgt spid="8"/>
                                        </p:tgtEl>
                                      </p:cBhvr>
                                    </p:animEffect>
                                    <p:anim calcmode="lin" valueType="num">
                                      <p:cBhvr>
                                        <p:cTn id="4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7" dur="26">
                                          <p:stCondLst>
                                            <p:cond delay="650"/>
                                          </p:stCondLst>
                                        </p:cTn>
                                        <p:tgtEl>
                                          <p:spTgt spid="8"/>
                                        </p:tgtEl>
                                      </p:cBhvr>
                                      <p:to x="100000" y="60000"/>
                                    </p:animScale>
                                    <p:animScale>
                                      <p:cBhvr>
                                        <p:cTn id="48" dur="166" decel="50000">
                                          <p:stCondLst>
                                            <p:cond delay="676"/>
                                          </p:stCondLst>
                                        </p:cTn>
                                        <p:tgtEl>
                                          <p:spTgt spid="8"/>
                                        </p:tgtEl>
                                      </p:cBhvr>
                                      <p:to x="100000" y="100000"/>
                                    </p:animScale>
                                    <p:animScale>
                                      <p:cBhvr>
                                        <p:cTn id="49" dur="26">
                                          <p:stCondLst>
                                            <p:cond delay="1312"/>
                                          </p:stCondLst>
                                        </p:cTn>
                                        <p:tgtEl>
                                          <p:spTgt spid="8"/>
                                        </p:tgtEl>
                                      </p:cBhvr>
                                      <p:to x="100000" y="80000"/>
                                    </p:animScale>
                                    <p:animScale>
                                      <p:cBhvr>
                                        <p:cTn id="50" dur="166" decel="50000">
                                          <p:stCondLst>
                                            <p:cond delay="1338"/>
                                          </p:stCondLst>
                                        </p:cTn>
                                        <p:tgtEl>
                                          <p:spTgt spid="8"/>
                                        </p:tgtEl>
                                      </p:cBhvr>
                                      <p:to x="100000" y="100000"/>
                                    </p:animScale>
                                    <p:animScale>
                                      <p:cBhvr>
                                        <p:cTn id="51" dur="26">
                                          <p:stCondLst>
                                            <p:cond delay="1642"/>
                                          </p:stCondLst>
                                        </p:cTn>
                                        <p:tgtEl>
                                          <p:spTgt spid="8"/>
                                        </p:tgtEl>
                                      </p:cBhvr>
                                      <p:to x="100000" y="90000"/>
                                    </p:animScale>
                                    <p:animScale>
                                      <p:cBhvr>
                                        <p:cTn id="52" dur="166" decel="50000">
                                          <p:stCondLst>
                                            <p:cond delay="1668"/>
                                          </p:stCondLst>
                                        </p:cTn>
                                        <p:tgtEl>
                                          <p:spTgt spid="8"/>
                                        </p:tgtEl>
                                      </p:cBhvr>
                                      <p:to x="100000" y="100000"/>
                                    </p:animScale>
                                    <p:animScale>
                                      <p:cBhvr>
                                        <p:cTn id="53" dur="26">
                                          <p:stCondLst>
                                            <p:cond delay="1808"/>
                                          </p:stCondLst>
                                        </p:cTn>
                                        <p:tgtEl>
                                          <p:spTgt spid="8"/>
                                        </p:tgtEl>
                                      </p:cBhvr>
                                      <p:to x="100000" y="95000"/>
                                    </p:animScale>
                                    <p:animScale>
                                      <p:cBhvr>
                                        <p:cTn id="54" dur="166" decel="50000">
                                          <p:stCondLst>
                                            <p:cond delay="1834"/>
                                          </p:stCondLst>
                                        </p:cTn>
                                        <p:tgtEl>
                                          <p:spTgt spid="8"/>
                                        </p:tgtEl>
                                      </p:cBhvr>
                                      <p:to x="100000" y="100000"/>
                                    </p:animScale>
                                  </p:childTnLst>
                                </p:cTn>
                              </p:par>
                              <p:par>
                                <p:cTn id="55" presetID="26" presetClass="entr" presetSubtype="0" fill="hold" nodeType="withEffect">
                                  <p:stCondLst>
                                    <p:cond delay="8750"/>
                                  </p:stCondLst>
                                  <p:childTnLst>
                                    <p:set>
                                      <p:cBhvr>
                                        <p:cTn id="56" dur="1" fill="hold">
                                          <p:stCondLst>
                                            <p:cond delay="0"/>
                                          </p:stCondLst>
                                        </p:cTn>
                                        <p:tgtEl>
                                          <p:spTgt spid="11"/>
                                        </p:tgtEl>
                                        <p:attrNameLst>
                                          <p:attrName>style.visibility</p:attrName>
                                        </p:attrNameLst>
                                      </p:cBhvr>
                                      <p:to>
                                        <p:strVal val="visible"/>
                                      </p:to>
                                    </p:set>
                                    <p:animEffect transition="in" filter="wipe(down)">
                                      <p:cBhvr>
                                        <p:cTn id="57" dur="580">
                                          <p:stCondLst>
                                            <p:cond delay="0"/>
                                          </p:stCondLst>
                                        </p:cTn>
                                        <p:tgtEl>
                                          <p:spTgt spid="11"/>
                                        </p:tgtEl>
                                      </p:cBhvr>
                                    </p:animEffect>
                                    <p:anim calcmode="lin" valueType="num">
                                      <p:cBhvr>
                                        <p:cTn id="5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3" dur="26">
                                          <p:stCondLst>
                                            <p:cond delay="650"/>
                                          </p:stCondLst>
                                        </p:cTn>
                                        <p:tgtEl>
                                          <p:spTgt spid="11"/>
                                        </p:tgtEl>
                                      </p:cBhvr>
                                      <p:to x="100000" y="60000"/>
                                    </p:animScale>
                                    <p:animScale>
                                      <p:cBhvr>
                                        <p:cTn id="64" dur="166" decel="50000">
                                          <p:stCondLst>
                                            <p:cond delay="676"/>
                                          </p:stCondLst>
                                        </p:cTn>
                                        <p:tgtEl>
                                          <p:spTgt spid="11"/>
                                        </p:tgtEl>
                                      </p:cBhvr>
                                      <p:to x="100000" y="100000"/>
                                    </p:animScale>
                                    <p:animScale>
                                      <p:cBhvr>
                                        <p:cTn id="65" dur="26">
                                          <p:stCondLst>
                                            <p:cond delay="1312"/>
                                          </p:stCondLst>
                                        </p:cTn>
                                        <p:tgtEl>
                                          <p:spTgt spid="11"/>
                                        </p:tgtEl>
                                      </p:cBhvr>
                                      <p:to x="100000" y="80000"/>
                                    </p:animScale>
                                    <p:animScale>
                                      <p:cBhvr>
                                        <p:cTn id="66" dur="166" decel="50000">
                                          <p:stCondLst>
                                            <p:cond delay="1338"/>
                                          </p:stCondLst>
                                        </p:cTn>
                                        <p:tgtEl>
                                          <p:spTgt spid="11"/>
                                        </p:tgtEl>
                                      </p:cBhvr>
                                      <p:to x="100000" y="100000"/>
                                    </p:animScale>
                                    <p:animScale>
                                      <p:cBhvr>
                                        <p:cTn id="67" dur="26">
                                          <p:stCondLst>
                                            <p:cond delay="1642"/>
                                          </p:stCondLst>
                                        </p:cTn>
                                        <p:tgtEl>
                                          <p:spTgt spid="11"/>
                                        </p:tgtEl>
                                      </p:cBhvr>
                                      <p:to x="100000" y="90000"/>
                                    </p:animScale>
                                    <p:animScale>
                                      <p:cBhvr>
                                        <p:cTn id="68" dur="166" decel="50000">
                                          <p:stCondLst>
                                            <p:cond delay="1668"/>
                                          </p:stCondLst>
                                        </p:cTn>
                                        <p:tgtEl>
                                          <p:spTgt spid="11"/>
                                        </p:tgtEl>
                                      </p:cBhvr>
                                      <p:to x="100000" y="100000"/>
                                    </p:animScale>
                                    <p:animScale>
                                      <p:cBhvr>
                                        <p:cTn id="69" dur="26">
                                          <p:stCondLst>
                                            <p:cond delay="1808"/>
                                          </p:stCondLst>
                                        </p:cTn>
                                        <p:tgtEl>
                                          <p:spTgt spid="11"/>
                                        </p:tgtEl>
                                      </p:cBhvr>
                                      <p:to x="100000" y="95000"/>
                                    </p:animScale>
                                    <p:animScale>
                                      <p:cBhvr>
                                        <p:cTn id="70" dur="166" decel="50000">
                                          <p:stCondLst>
                                            <p:cond delay="1834"/>
                                          </p:stCondLst>
                                        </p:cTn>
                                        <p:tgtEl>
                                          <p:spTgt spid="11"/>
                                        </p:tgtEl>
                                      </p:cBhvr>
                                      <p:to x="100000" y="100000"/>
                                    </p:animScale>
                                  </p:childTnLst>
                                </p:cTn>
                              </p:par>
                              <p:par>
                                <p:cTn id="71" presetID="26" presetClass="entr" presetSubtype="0" fill="hold" nodeType="withEffect">
                                  <p:stCondLst>
                                    <p:cond delay="9000"/>
                                  </p:stCondLst>
                                  <p:childTnLst>
                                    <p:set>
                                      <p:cBhvr>
                                        <p:cTn id="72" dur="1" fill="hold">
                                          <p:stCondLst>
                                            <p:cond delay="0"/>
                                          </p:stCondLst>
                                        </p:cTn>
                                        <p:tgtEl>
                                          <p:spTgt spid="5"/>
                                        </p:tgtEl>
                                        <p:attrNameLst>
                                          <p:attrName>style.visibility</p:attrName>
                                        </p:attrNameLst>
                                      </p:cBhvr>
                                      <p:to>
                                        <p:strVal val="visible"/>
                                      </p:to>
                                    </p:set>
                                    <p:animEffect transition="in" filter="wipe(down)">
                                      <p:cBhvr>
                                        <p:cTn id="73" dur="580">
                                          <p:stCondLst>
                                            <p:cond delay="0"/>
                                          </p:stCondLst>
                                        </p:cTn>
                                        <p:tgtEl>
                                          <p:spTgt spid="5"/>
                                        </p:tgtEl>
                                      </p:cBhvr>
                                    </p:animEffect>
                                    <p:anim calcmode="lin" valueType="num">
                                      <p:cBhvr>
                                        <p:cTn id="7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79" dur="26">
                                          <p:stCondLst>
                                            <p:cond delay="650"/>
                                          </p:stCondLst>
                                        </p:cTn>
                                        <p:tgtEl>
                                          <p:spTgt spid="5"/>
                                        </p:tgtEl>
                                      </p:cBhvr>
                                      <p:to x="100000" y="60000"/>
                                    </p:animScale>
                                    <p:animScale>
                                      <p:cBhvr>
                                        <p:cTn id="80" dur="166" decel="50000">
                                          <p:stCondLst>
                                            <p:cond delay="676"/>
                                          </p:stCondLst>
                                        </p:cTn>
                                        <p:tgtEl>
                                          <p:spTgt spid="5"/>
                                        </p:tgtEl>
                                      </p:cBhvr>
                                      <p:to x="100000" y="100000"/>
                                    </p:animScale>
                                    <p:animScale>
                                      <p:cBhvr>
                                        <p:cTn id="81" dur="26">
                                          <p:stCondLst>
                                            <p:cond delay="1312"/>
                                          </p:stCondLst>
                                        </p:cTn>
                                        <p:tgtEl>
                                          <p:spTgt spid="5"/>
                                        </p:tgtEl>
                                      </p:cBhvr>
                                      <p:to x="100000" y="80000"/>
                                    </p:animScale>
                                    <p:animScale>
                                      <p:cBhvr>
                                        <p:cTn id="82" dur="166" decel="50000">
                                          <p:stCondLst>
                                            <p:cond delay="1338"/>
                                          </p:stCondLst>
                                        </p:cTn>
                                        <p:tgtEl>
                                          <p:spTgt spid="5"/>
                                        </p:tgtEl>
                                      </p:cBhvr>
                                      <p:to x="100000" y="100000"/>
                                    </p:animScale>
                                    <p:animScale>
                                      <p:cBhvr>
                                        <p:cTn id="83" dur="26">
                                          <p:stCondLst>
                                            <p:cond delay="1642"/>
                                          </p:stCondLst>
                                        </p:cTn>
                                        <p:tgtEl>
                                          <p:spTgt spid="5"/>
                                        </p:tgtEl>
                                      </p:cBhvr>
                                      <p:to x="100000" y="90000"/>
                                    </p:animScale>
                                    <p:animScale>
                                      <p:cBhvr>
                                        <p:cTn id="84" dur="166" decel="50000">
                                          <p:stCondLst>
                                            <p:cond delay="1668"/>
                                          </p:stCondLst>
                                        </p:cTn>
                                        <p:tgtEl>
                                          <p:spTgt spid="5"/>
                                        </p:tgtEl>
                                      </p:cBhvr>
                                      <p:to x="100000" y="100000"/>
                                    </p:animScale>
                                    <p:animScale>
                                      <p:cBhvr>
                                        <p:cTn id="85" dur="26">
                                          <p:stCondLst>
                                            <p:cond delay="1808"/>
                                          </p:stCondLst>
                                        </p:cTn>
                                        <p:tgtEl>
                                          <p:spTgt spid="5"/>
                                        </p:tgtEl>
                                      </p:cBhvr>
                                      <p:to x="100000" y="95000"/>
                                    </p:animScale>
                                    <p:animScale>
                                      <p:cBhvr>
                                        <p:cTn id="86" dur="166" decel="50000">
                                          <p:stCondLst>
                                            <p:cond delay="1834"/>
                                          </p:stCondLst>
                                        </p:cTn>
                                        <p:tgtEl>
                                          <p:spTgt spid="5"/>
                                        </p:tgtEl>
                                      </p:cBhvr>
                                      <p:to x="100000" y="100000"/>
                                    </p:animScale>
                                  </p:childTnLst>
                                </p:cTn>
                              </p:par>
                              <p:par>
                                <p:cTn id="87" presetID="26" presetClass="entr" presetSubtype="0" fill="hold" nodeType="withEffect">
                                  <p:stCondLst>
                                    <p:cond delay="9250"/>
                                  </p:stCondLst>
                                  <p:childTnLst>
                                    <p:set>
                                      <p:cBhvr>
                                        <p:cTn id="88" dur="1" fill="hold">
                                          <p:stCondLst>
                                            <p:cond delay="0"/>
                                          </p:stCondLst>
                                        </p:cTn>
                                        <p:tgtEl>
                                          <p:spTgt spid="19460"/>
                                        </p:tgtEl>
                                        <p:attrNameLst>
                                          <p:attrName>style.visibility</p:attrName>
                                        </p:attrNameLst>
                                      </p:cBhvr>
                                      <p:to>
                                        <p:strVal val="visible"/>
                                      </p:to>
                                    </p:set>
                                    <p:animEffect transition="in" filter="wipe(down)">
                                      <p:cBhvr>
                                        <p:cTn id="89" dur="580">
                                          <p:stCondLst>
                                            <p:cond delay="0"/>
                                          </p:stCondLst>
                                        </p:cTn>
                                        <p:tgtEl>
                                          <p:spTgt spid="19460"/>
                                        </p:tgtEl>
                                      </p:cBhvr>
                                    </p:animEffect>
                                    <p:anim calcmode="lin" valueType="num">
                                      <p:cBhvr>
                                        <p:cTn id="90" dur="1822" tmFilter="0,0; 0.14,0.36; 0.43,0.73; 0.71,0.91; 1.0,1.0">
                                          <p:stCondLst>
                                            <p:cond delay="0"/>
                                          </p:stCondLst>
                                        </p:cTn>
                                        <p:tgtEl>
                                          <p:spTgt spid="1946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1946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1946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1946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19460"/>
                                        </p:tgtEl>
                                        <p:attrNameLst>
                                          <p:attrName>ppt_y</p:attrName>
                                        </p:attrNameLst>
                                      </p:cBhvr>
                                      <p:tavLst>
                                        <p:tav tm="0" fmla="#ppt_y-sin(pi*$)/81">
                                          <p:val>
                                            <p:fltVal val="0"/>
                                          </p:val>
                                        </p:tav>
                                        <p:tav tm="100000">
                                          <p:val>
                                            <p:fltVal val="1"/>
                                          </p:val>
                                        </p:tav>
                                      </p:tavLst>
                                    </p:anim>
                                    <p:animScale>
                                      <p:cBhvr>
                                        <p:cTn id="95" dur="26">
                                          <p:stCondLst>
                                            <p:cond delay="650"/>
                                          </p:stCondLst>
                                        </p:cTn>
                                        <p:tgtEl>
                                          <p:spTgt spid="19460"/>
                                        </p:tgtEl>
                                      </p:cBhvr>
                                      <p:to x="100000" y="60000"/>
                                    </p:animScale>
                                    <p:animScale>
                                      <p:cBhvr>
                                        <p:cTn id="96" dur="166" decel="50000">
                                          <p:stCondLst>
                                            <p:cond delay="676"/>
                                          </p:stCondLst>
                                        </p:cTn>
                                        <p:tgtEl>
                                          <p:spTgt spid="19460"/>
                                        </p:tgtEl>
                                      </p:cBhvr>
                                      <p:to x="100000" y="100000"/>
                                    </p:animScale>
                                    <p:animScale>
                                      <p:cBhvr>
                                        <p:cTn id="97" dur="26">
                                          <p:stCondLst>
                                            <p:cond delay="1312"/>
                                          </p:stCondLst>
                                        </p:cTn>
                                        <p:tgtEl>
                                          <p:spTgt spid="19460"/>
                                        </p:tgtEl>
                                      </p:cBhvr>
                                      <p:to x="100000" y="80000"/>
                                    </p:animScale>
                                    <p:animScale>
                                      <p:cBhvr>
                                        <p:cTn id="98" dur="166" decel="50000">
                                          <p:stCondLst>
                                            <p:cond delay="1338"/>
                                          </p:stCondLst>
                                        </p:cTn>
                                        <p:tgtEl>
                                          <p:spTgt spid="19460"/>
                                        </p:tgtEl>
                                      </p:cBhvr>
                                      <p:to x="100000" y="100000"/>
                                    </p:animScale>
                                    <p:animScale>
                                      <p:cBhvr>
                                        <p:cTn id="99" dur="26">
                                          <p:stCondLst>
                                            <p:cond delay="1642"/>
                                          </p:stCondLst>
                                        </p:cTn>
                                        <p:tgtEl>
                                          <p:spTgt spid="19460"/>
                                        </p:tgtEl>
                                      </p:cBhvr>
                                      <p:to x="100000" y="90000"/>
                                    </p:animScale>
                                    <p:animScale>
                                      <p:cBhvr>
                                        <p:cTn id="100" dur="166" decel="50000">
                                          <p:stCondLst>
                                            <p:cond delay="1668"/>
                                          </p:stCondLst>
                                        </p:cTn>
                                        <p:tgtEl>
                                          <p:spTgt spid="19460"/>
                                        </p:tgtEl>
                                      </p:cBhvr>
                                      <p:to x="100000" y="100000"/>
                                    </p:animScale>
                                    <p:animScale>
                                      <p:cBhvr>
                                        <p:cTn id="101" dur="26">
                                          <p:stCondLst>
                                            <p:cond delay="1808"/>
                                          </p:stCondLst>
                                        </p:cTn>
                                        <p:tgtEl>
                                          <p:spTgt spid="19460"/>
                                        </p:tgtEl>
                                      </p:cBhvr>
                                      <p:to x="100000" y="95000"/>
                                    </p:animScale>
                                    <p:animScale>
                                      <p:cBhvr>
                                        <p:cTn id="102" dur="166" decel="50000">
                                          <p:stCondLst>
                                            <p:cond delay="1834"/>
                                          </p:stCondLst>
                                        </p:cTn>
                                        <p:tgtEl>
                                          <p:spTgt spid="19460"/>
                                        </p:tgtEl>
                                      </p:cBhvr>
                                      <p:to x="100000" y="100000"/>
                                    </p:animScale>
                                  </p:childTnLst>
                                </p:cTn>
                              </p:par>
                              <p:par>
                                <p:cTn id="103" presetID="26" presetClass="entr" presetSubtype="0" fill="hold" nodeType="withEffect">
                                  <p:stCondLst>
                                    <p:cond delay="9500"/>
                                  </p:stCondLst>
                                  <p:childTnLst>
                                    <p:set>
                                      <p:cBhvr>
                                        <p:cTn id="104" dur="1" fill="hold">
                                          <p:stCondLst>
                                            <p:cond delay="0"/>
                                          </p:stCondLst>
                                        </p:cTn>
                                        <p:tgtEl>
                                          <p:spTgt spid="7"/>
                                        </p:tgtEl>
                                        <p:attrNameLst>
                                          <p:attrName>style.visibility</p:attrName>
                                        </p:attrNameLst>
                                      </p:cBhvr>
                                      <p:to>
                                        <p:strVal val="visible"/>
                                      </p:to>
                                    </p:set>
                                    <p:animEffect transition="in" filter="wipe(down)">
                                      <p:cBhvr>
                                        <p:cTn id="105" dur="580">
                                          <p:stCondLst>
                                            <p:cond delay="0"/>
                                          </p:stCondLst>
                                        </p:cTn>
                                        <p:tgtEl>
                                          <p:spTgt spid="7"/>
                                        </p:tgtEl>
                                      </p:cBhvr>
                                    </p:animEffect>
                                    <p:anim calcmode="lin" valueType="num">
                                      <p:cBhvr>
                                        <p:cTn id="10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11" dur="26">
                                          <p:stCondLst>
                                            <p:cond delay="650"/>
                                          </p:stCondLst>
                                        </p:cTn>
                                        <p:tgtEl>
                                          <p:spTgt spid="7"/>
                                        </p:tgtEl>
                                      </p:cBhvr>
                                      <p:to x="100000" y="60000"/>
                                    </p:animScale>
                                    <p:animScale>
                                      <p:cBhvr>
                                        <p:cTn id="112" dur="166" decel="50000">
                                          <p:stCondLst>
                                            <p:cond delay="676"/>
                                          </p:stCondLst>
                                        </p:cTn>
                                        <p:tgtEl>
                                          <p:spTgt spid="7"/>
                                        </p:tgtEl>
                                      </p:cBhvr>
                                      <p:to x="100000" y="100000"/>
                                    </p:animScale>
                                    <p:animScale>
                                      <p:cBhvr>
                                        <p:cTn id="113" dur="26">
                                          <p:stCondLst>
                                            <p:cond delay="1312"/>
                                          </p:stCondLst>
                                        </p:cTn>
                                        <p:tgtEl>
                                          <p:spTgt spid="7"/>
                                        </p:tgtEl>
                                      </p:cBhvr>
                                      <p:to x="100000" y="80000"/>
                                    </p:animScale>
                                    <p:animScale>
                                      <p:cBhvr>
                                        <p:cTn id="114" dur="166" decel="50000">
                                          <p:stCondLst>
                                            <p:cond delay="1338"/>
                                          </p:stCondLst>
                                        </p:cTn>
                                        <p:tgtEl>
                                          <p:spTgt spid="7"/>
                                        </p:tgtEl>
                                      </p:cBhvr>
                                      <p:to x="100000" y="100000"/>
                                    </p:animScale>
                                    <p:animScale>
                                      <p:cBhvr>
                                        <p:cTn id="115" dur="26">
                                          <p:stCondLst>
                                            <p:cond delay="1642"/>
                                          </p:stCondLst>
                                        </p:cTn>
                                        <p:tgtEl>
                                          <p:spTgt spid="7"/>
                                        </p:tgtEl>
                                      </p:cBhvr>
                                      <p:to x="100000" y="90000"/>
                                    </p:animScale>
                                    <p:animScale>
                                      <p:cBhvr>
                                        <p:cTn id="116" dur="166" decel="50000">
                                          <p:stCondLst>
                                            <p:cond delay="1668"/>
                                          </p:stCondLst>
                                        </p:cTn>
                                        <p:tgtEl>
                                          <p:spTgt spid="7"/>
                                        </p:tgtEl>
                                      </p:cBhvr>
                                      <p:to x="100000" y="100000"/>
                                    </p:animScale>
                                    <p:animScale>
                                      <p:cBhvr>
                                        <p:cTn id="117" dur="26">
                                          <p:stCondLst>
                                            <p:cond delay="1808"/>
                                          </p:stCondLst>
                                        </p:cTn>
                                        <p:tgtEl>
                                          <p:spTgt spid="7"/>
                                        </p:tgtEl>
                                      </p:cBhvr>
                                      <p:to x="100000" y="95000"/>
                                    </p:animScale>
                                    <p:animScale>
                                      <p:cBhvr>
                                        <p:cTn id="118" dur="166" decel="50000">
                                          <p:stCondLst>
                                            <p:cond delay="1834"/>
                                          </p:stCondLst>
                                        </p:cTn>
                                        <p:tgtEl>
                                          <p:spTgt spid="7"/>
                                        </p:tgtEl>
                                      </p:cBhvr>
                                      <p:to x="100000" y="100000"/>
                                    </p:animScale>
                                  </p:childTnLst>
                                </p:cTn>
                              </p:par>
                              <p:par>
                                <p:cTn id="119" presetID="26" presetClass="entr" presetSubtype="0" fill="hold" nodeType="withEffect">
                                  <p:stCondLst>
                                    <p:cond delay="9750"/>
                                  </p:stCondLst>
                                  <p:childTnLst>
                                    <p:set>
                                      <p:cBhvr>
                                        <p:cTn id="120" dur="1" fill="hold">
                                          <p:stCondLst>
                                            <p:cond delay="0"/>
                                          </p:stCondLst>
                                        </p:cTn>
                                        <p:tgtEl>
                                          <p:spTgt spid="13"/>
                                        </p:tgtEl>
                                        <p:attrNameLst>
                                          <p:attrName>style.visibility</p:attrName>
                                        </p:attrNameLst>
                                      </p:cBhvr>
                                      <p:to>
                                        <p:strVal val="visible"/>
                                      </p:to>
                                    </p:set>
                                    <p:animEffect transition="in" filter="wipe(down)">
                                      <p:cBhvr>
                                        <p:cTn id="121" dur="580">
                                          <p:stCondLst>
                                            <p:cond delay="0"/>
                                          </p:stCondLst>
                                        </p:cTn>
                                        <p:tgtEl>
                                          <p:spTgt spid="13"/>
                                        </p:tgtEl>
                                      </p:cBhvr>
                                    </p:animEffect>
                                    <p:anim calcmode="lin" valueType="num">
                                      <p:cBhvr>
                                        <p:cTn id="12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7" dur="26">
                                          <p:stCondLst>
                                            <p:cond delay="650"/>
                                          </p:stCondLst>
                                        </p:cTn>
                                        <p:tgtEl>
                                          <p:spTgt spid="13"/>
                                        </p:tgtEl>
                                      </p:cBhvr>
                                      <p:to x="100000" y="60000"/>
                                    </p:animScale>
                                    <p:animScale>
                                      <p:cBhvr>
                                        <p:cTn id="128" dur="166" decel="50000">
                                          <p:stCondLst>
                                            <p:cond delay="676"/>
                                          </p:stCondLst>
                                        </p:cTn>
                                        <p:tgtEl>
                                          <p:spTgt spid="13"/>
                                        </p:tgtEl>
                                      </p:cBhvr>
                                      <p:to x="100000" y="100000"/>
                                    </p:animScale>
                                    <p:animScale>
                                      <p:cBhvr>
                                        <p:cTn id="129" dur="26">
                                          <p:stCondLst>
                                            <p:cond delay="1312"/>
                                          </p:stCondLst>
                                        </p:cTn>
                                        <p:tgtEl>
                                          <p:spTgt spid="13"/>
                                        </p:tgtEl>
                                      </p:cBhvr>
                                      <p:to x="100000" y="80000"/>
                                    </p:animScale>
                                    <p:animScale>
                                      <p:cBhvr>
                                        <p:cTn id="130" dur="166" decel="50000">
                                          <p:stCondLst>
                                            <p:cond delay="1338"/>
                                          </p:stCondLst>
                                        </p:cTn>
                                        <p:tgtEl>
                                          <p:spTgt spid="13"/>
                                        </p:tgtEl>
                                      </p:cBhvr>
                                      <p:to x="100000" y="100000"/>
                                    </p:animScale>
                                    <p:animScale>
                                      <p:cBhvr>
                                        <p:cTn id="131" dur="26">
                                          <p:stCondLst>
                                            <p:cond delay="1642"/>
                                          </p:stCondLst>
                                        </p:cTn>
                                        <p:tgtEl>
                                          <p:spTgt spid="13"/>
                                        </p:tgtEl>
                                      </p:cBhvr>
                                      <p:to x="100000" y="90000"/>
                                    </p:animScale>
                                    <p:animScale>
                                      <p:cBhvr>
                                        <p:cTn id="132" dur="166" decel="50000">
                                          <p:stCondLst>
                                            <p:cond delay="1668"/>
                                          </p:stCondLst>
                                        </p:cTn>
                                        <p:tgtEl>
                                          <p:spTgt spid="13"/>
                                        </p:tgtEl>
                                      </p:cBhvr>
                                      <p:to x="100000" y="100000"/>
                                    </p:animScale>
                                    <p:animScale>
                                      <p:cBhvr>
                                        <p:cTn id="133" dur="26">
                                          <p:stCondLst>
                                            <p:cond delay="1808"/>
                                          </p:stCondLst>
                                        </p:cTn>
                                        <p:tgtEl>
                                          <p:spTgt spid="13"/>
                                        </p:tgtEl>
                                      </p:cBhvr>
                                      <p:to x="100000" y="95000"/>
                                    </p:animScale>
                                    <p:animScale>
                                      <p:cBhvr>
                                        <p:cTn id="134"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533400" y="685800"/>
            <a:ext cx="7620000" cy="1828800"/>
          </a:xfrm>
        </p:spPr>
        <p:txBody>
          <a:bodyPr/>
          <a:lstStyle/>
          <a:p>
            <a:pPr eaLnBrk="1" hangingPunct="1">
              <a:defRPr/>
            </a:pPr>
            <a:r>
              <a:rPr lang="en-US" sz="3600" b="1" dirty="0" smtClean="0">
                <a:solidFill>
                  <a:srgbClr val="198597"/>
                </a:solidFill>
                <a:effectLst>
                  <a:outerShdw blurRad="38100" dist="38100" dir="2700000" algn="tl">
                    <a:srgbClr val="000000">
                      <a:alpha val="43137"/>
                    </a:srgbClr>
                  </a:outerShdw>
                </a:effectLst>
                <a:latin typeface="Tahoma" pitchFamily="34" charset="0"/>
                <a:cs typeface="Tahoma" pitchFamily="34" charset="0"/>
              </a:rPr>
              <a:t>People came from the cities to hear him teach. He was known as John the Baptist.</a:t>
            </a:r>
          </a:p>
        </p:txBody>
      </p:sp>
      <p:pic>
        <p:nvPicPr>
          <p:cNvPr id="15363" name="Picture 2"/>
          <p:cNvPicPr>
            <a:picLocks noChangeAspect="1" noChangeArrowheads="1"/>
          </p:cNvPicPr>
          <p:nvPr/>
        </p:nvPicPr>
        <p:blipFill>
          <a:blip r:embed="rId2"/>
          <a:srcRect l="6033" t="2290" r="3986" b="30208"/>
          <a:stretch>
            <a:fillRect/>
          </a:stretch>
        </p:blipFill>
        <p:spPr bwMode="auto">
          <a:xfrm>
            <a:off x="762000" y="2951163"/>
            <a:ext cx="5715000" cy="3190875"/>
          </a:xfrm>
          <a:prstGeom prst="rect">
            <a:avLst/>
          </a:prstGeom>
          <a:noFill/>
          <a:ln>
            <a:noFill/>
          </a:ln>
          <a:effectLst>
            <a:outerShdw blurRad="139700" dist="127000" dir="2400000" algn="ctr" rotWithShape="0">
              <a:schemeClr val="bg1">
                <a:lumMod val="50000"/>
                <a:alpha val="8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2"/>
          <p:cNvSpPr txBox="1">
            <a:spLocks/>
          </p:cNvSpPr>
          <p:nvPr/>
        </p:nvSpPr>
        <p:spPr bwMode="auto">
          <a:xfrm>
            <a:off x="1981200" y="2514600"/>
            <a:ext cx="6172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r" eaLnBrk="1" hangingPunct="1">
              <a:defRPr/>
            </a:pPr>
            <a:r>
              <a:rPr lang="en-US" sz="3600" b="1" dirty="0" smtClean="0">
                <a:solidFill>
                  <a:schemeClr val="accent5">
                    <a:lumMod val="50000"/>
                  </a:schemeClr>
                </a:solidFill>
                <a:effectLst>
                  <a:outerShdw blurRad="38100" dist="38100" dir="2700000" algn="tl">
                    <a:srgbClr val="000000">
                      <a:alpha val="43137"/>
                    </a:srgbClr>
                  </a:outerShdw>
                </a:effectLst>
                <a:latin typeface="Tahoma" pitchFamily="34" charset="0"/>
                <a:cs typeface="Tahoma" pitchFamily="34" charset="0"/>
              </a:rPr>
              <a:t>John the Baptist taught the people about Jesus Christ. </a:t>
            </a:r>
            <a:endParaRPr lang="en-US" dirty="0" smtClean="0">
              <a:solidFill>
                <a:schemeClr val="accent5">
                  <a:lumMod val="50000"/>
                </a:schemeClr>
              </a:soli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iterate type="lt">
                                    <p:tmPct val="10000"/>
                                  </p:iterate>
                                  <p:childTnLst>
                                    <p:set>
                                      <p:cBhvr>
                                        <p:cTn id="6" dur="1" fill="hold">
                                          <p:stCondLst>
                                            <p:cond delay="0"/>
                                          </p:stCondLst>
                                        </p:cTn>
                                        <p:tgtEl>
                                          <p:spTgt spid="20482">
                                            <p:txEl>
                                              <p:pRg st="0" end="0"/>
                                            </p:txEl>
                                          </p:spTgt>
                                        </p:tgtEl>
                                        <p:attrNameLst>
                                          <p:attrName>style.visibility</p:attrName>
                                        </p:attrNameLst>
                                      </p:cBhvr>
                                      <p:to>
                                        <p:strVal val="visible"/>
                                      </p:to>
                                    </p:set>
                                    <p:anim calcmode="lin" valueType="num">
                                      <p:cBhvr additive="base">
                                        <p:cTn id="7" dur="500" fill="hold"/>
                                        <p:tgtEl>
                                          <p:spTgt spid="2048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2">
                                            <p:txEl>
                                              <p:pRg st="0" end="0"/>
                                            </p:txEl>
                                          </p:spTgt>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000"/>
                                  </p:stCondLst>
                                  <p:childTnLst>
                                    <p:set>
                                      <p:cBhvr>
                                        <p:cTn id="10" dur="1" fill="hold">
                                          <p:stCondLst>
                                            <p:cond delay="0"/>
                                          </p:stCondLst>
                                        </p:cTn>
                                        <p:tgtEl>
                                          <p:spTgt spid="15363"/>
                                        </p:tgtEl>
                                        <p:attrNameLst>
                                          <p:attrName>style.visibility</p:attrName>
                                        </p:attrNameLst>
                                      </p:cBhvr>
                                      <p:to>
                                        <p:strVal val="visible"/>
                                      </p:to>
                                    </p:set>
                                    <p:animEffect transition="in" filter="fade">
                                      <p:cBhvr>
                                        <p:cTn id="11" dur="500"/>
                                        <p:tgtEl>
                                          <p:spTgt spid="15363"/>
                                        </p:tgtEl>
                                      </p:cBhvr>
                                    </p:animEffect>
                                  </p:childTnLst>
                                </p:cTn>
                              </p:par>
                              <p:par>
                                <p:cTn id="12" presetID="2" presetClass="entr" presetSubtype="2" fill="hold" grpId="0" nodeType="withEffect">
                                  <p:stCondLst>
                                    <p:cond delay="5000"/>
                                  </p:stCondLst>
                                  <p:iterate type="lt">
                                    <p:tmPct val="10000"/>
                                  </p:iterate>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uild="p"/>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609600" y="685800"/>
            <a:ext cx="7543800" cy="2667000"/>
          </a:xfrm>
        </p:spPr>
        <p:txBody>
          <a:bodyPr/>
          <a:lstStyle/>
          <a:p>
            <a:pPr algn="r" eaLnBrk="1" hangingPunct="1">
              <a:defRPr/>
            </a:pPr>
            <a:r>
              <a:rPr lang="en-US" sz="4000" b="1" dirty="0" smtClean="0">
                <a:solidFill>
                  <a:srgbClr val="0A4E8C"/>
                </a:solidFill>
                <a:effectLst>
                  <a:outerShdw blurRad="38100" dist="38100" dir="2700000" algn="tl">
                    <a:srgbClr val="000000">
                      <a:alpha val="43137"/>
                    </a:srgbClr>
                  </a:outerShdw>
                </a:effectLst>
                <a:latin typeface="Tahoma" pitchFamily="34" charset="0"/>
                <a:cs typeface="Tahoma" pitchFamily="34" charset="0"/>
              </a:rPr>
              <a:t>John told them to repent of their sins and be baptized.</a:t>
            </a:r>
          </a:p>
          <a:p>
            <a:pPr algn="r" eaLnBrk="1" hangingPunct="1">
              <a:defRPr/>
            </a:pPr>
            <a:r>
              <a:rPr lang="en-US" sz="4000" b="1" dirty="0" smtClean="0">
                <a:solidFill>
                  <a:srgbClr val="057999"/>
                </a:solidFill>
                <a:effectLst>
                  <a:outerShdw blurRad="38100" dist="38100" dir="2700000" algn="tl">
                    <a:srgbClr val="000000">
                      <a:alpha val="43137"/>
                    </a:srgbClr>
                  </a:outerShdw>
                </a:effectLst>
                <a:latin typeface="Tahoma" pitchFamily="34" charset="0"/>
                <a:cs typeface="Tahoma" pitchFamily="34" charset="0"/>
              </a:rPr>
              <a:t>He baptized those who repented of their sins.</a:t>
            </a:r>
            <a:endParaRPr lang="en-US" sz="4000" dirty="0" smtClean="0">
              <a:solidFill>
                <a:srgbClr val="057999"/>
              </a:solidFill>
            </a:endParaRPr>
          </a:p>
        </p:txBody>
      </p:sp>
      <p:pic>
        <p:nvPicPr>
          <p:cNvPr id="5" name="Picture 2"/>
          <p:cNvPicPr>
            <a:picLocks noChangeAspect="1" noChangeArrowheads="1"/>
          </p:cNvPicPr>
          <p:nvPr/>
        </p:nvPicPr>
        <p:blipFill>
          <a:blip r:embed="rId2"/>
          <a:srcRect l="6033" t="2290" r="3986" b="30208"/>
          <a:stretch>
            <a:fillRect/>
          </a:stretch>
        </p:blipFill>
        <p:spPr bwMode="auto">
          <a:xfrm>
            <a:off x="762000" y="2951163"/>
            <a:ext cx="5715000" cy="3190875"/>
          </a:xfrm>
          <a:prstGeom prst="rect">
            <a:avLst/>
          </a:prstGeom>
          <a:noFill/>
          <a:ln>
            <a:noFill/>
          </a:ln>
          <a:effectLst>
            <a:outerShdw blurRad="139700" dist="127000" dir="2400000" algn="ctr" rotWithShape="0">
              <a:schemeClr val="bg1">
                <a:lumMod val="50000"/>
                <a:alpha val="8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animEffect transition="in" filter="fade">
                                      <p:cBhvr>
                                        <p:cTn id="7" dur="1000"/>
                                        <p:tgtEl>
                                          <p:spTgt spid="20482">
                                            <p:txEl>
                                              <p:pRg st="0" end="0"/>
                                            </p:txEl>
                                          </p:spTgt>
                                        </p:tgtEl>
                                      </p:cBhvr>
                                    </p:animEffect>
                                    <p:anim calcmode="lin" valueType="num">
                                      <p:cBhvr>
                                        <p:cTn id="8" dur="1000" fill="hold"/>
                                        <p:tgtEl>
                                          <p:spTgt spid="2048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482">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2500"/>
                                  </p:stCondLst>
                                  <p:childTnLst>
                                    <p:set>
                                      <p:cBhvr>
                                        <p:cTn id="11" dur="1" fill="hold">
                                          <p:stCondLst>
                                            <p:cond delay="0"/>
                                          </p:stCondLst>
                                        </p:cTn>
                                        <p:tgtEl>
                                          <p:spTgt spid="20482">
                                            <p:txEl>
                                              <p:pRg st="1" end="1"/>
                                            </p:txEl>
                                          </p:spTgt>
                                        </p:tgtEl>
                                        <p:attrNameLst>
                                          <p:attrName>style.visibility</p:attrName>
                                        </p:attrNameLst>
                                      </p:cBhvr>
                                      <p:to>
                                        <p:strVal val="visible"/>
                                      </p:to>
                                    </p:set>
                                    <p:animEffect transition="in" filter="fade">
                                      <p:cBhvr>
                                        <p:cTn id="12" dur="1000"/>
                                        <p:tgtEl>
                                          <p:spTgt spid="20482">
                                            <p:txEl>
                                              <p:pRg st="1" end="1"/>
                                            </p:txEl>
                                          </p:spTgt>
                                        </p:tgtEl>
                                      </p:cBhvr>
                                    </p:animEffect>
                                    <p:anim calcmode="lin" valueType="num">
                                      <p:cBhvr>
                                        <p:cTn id="13" dur="1000" fill="hold"/>
                                        <p:tgtEl>
                                          <p:spTgt spid="2048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048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2"/>
          <p:cNvPicPr>
            <a:picLocks noChangeAspect="1" noChangeArrowheads="1"/>
          </p:cNvPicPr>
          <p:nvPr/>
        </p:nvPicPr>
        <p:blipFill>
          <a:blip r:embed="rId2"/>
          <a:srcRect l="10208" t="6564" r="9863" b="7468"/>
          <a:stretch>
            <a:fillRect/>
          </a:stretch>
        </p:blipFill>
        <p:spPr bwMode="auto">
          <a:xfrm>
            <a:off x="5176838" y="2819400"/>
            <a:ext cx="3041650" cy="3355975"/>
          </a:xfrm>
          <a:prstGeom prst="rect">
            <a:avLst/>
          </a:prstGeom>
          <a:noFill/>
          <a:ln>
            <a:noFill/>
          </a:ln>
          <a:effectLst>
            <a:outerShdw blurRad="139700" dist="127000" dir="2400000" algn="ctr" rotWithShape="0">
              <a:schemeClr val="bg1">
                <a:lumMod val="50000"/>
                <a:alpha val="8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2"/>
          <p:cNvSpPr txBox="1">
            <a:spLocks/>
          </p:cNvSpPr>
          <p:nvPr/>
        </p:nvSpPr>
        <p:spPr bwMode="auto">
          <a:xfrm>
            <a:off x="533400" y="609600"/>
            <a:ext cx="76850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eaLnBrk="1" hangingPunct="1">
              <a:defRPr/>
            </a:pPr>
            <a:r>
              <a:rPr lang="en-US" sz="3400" b="1" dirty="0" smtClean="0">
                <a:solidFill>
                  <a:srgbClr val="77578F"/>
                </a:solidFill>
                <a:effectLst>
                  <a:outerShdw blurRad="38100" dist="38100" dir="2700000" algn="tl">
                    <a:srgbClr val="000000">
                      <a:alpha val="43137"/>
                    </a:srgbClr>
                  </a:outerShdw>
                </a:effectLst>
                <a:latin typeface="Tahoma" pitchFamily="34" charset="0"/>
                <a:cs typeface="Tahoma" pitchFamily="34" charset="0"/>
              </a:rPr>
              <a:t>The people asked John how to live better lives. He told them to share with the poor, tell the truth, and be fair to others. </a:t>
            </a:r>
          </a:p>
        </p:txBody>
      </p:sp>
      <p:sp>
        <p:nvSpPr>
          <p:cNvPr id="5" name="Content Placeholder 2"/>
          <p:cNvSpPr txBox="1">
            <a:spLocks/>
          </p:cNvSpPr>
          <p:nvPr/>
        </p:nvSpPr>
        <p:spPr bwMode="auto">
          <a:xfrm>
            <a:off x="555625" y="2819400"/>
            <a:ext cx="4621213"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eaLnBrk="1" hangingPunct="1">
              <a:defRPr/>
            </a:pPr>
            <a:r>
              <a:rPr lang="en-US" sz="3400" b="1" dirty="0" smtClean="0">
                <a:solidFill>
                  <a:srgbClr val="198597"/>
                </a:solidFill>
                <a:effectLst>
                  <a:outerShdw blurRad="38100" dist="38100" dir="2700000" algn="tl">
                    <a:srgbClr val="000000">
                      <a:alpha val="43137"/>
                    </a:srgbClr>
                  </a:outerShdw>
                </a:effectLst>
                <a:latin typeface="Tahoma" pitchFamily="34" charset="0"/>
                <a:cs typeface="Tahoma" pitchFamily="34" charset="0"/>
              </a:rPr>
              <a:t>He said that Jesus Christ would soon come. </a:t>
            </a:r>
          </a:p>
          <a:p>
            <a:pPr eaLnBrk="1" hangingPunct="1">
              <a:defRPr/>
            </a:pPr>
            <a:r>
              <a:rPr lang="en-US" sz="3400" b="1" dirty="0" smtClean="0">
                <a:solidFill>
                  <a:srgbClr val="0A4E8C"/>
                </a:solidFill>
                <a:effectLst>
                  <a:outerShdw blurRad="38100" dist="38100" dir="2700000" algn="tl">
                    <a:srgbClr val="000000">
                      <a:alpha val="43137"/>
                    </a:srgbClr>
                  </a:outerShdw>
                </a:effectLst>
                <a:latin typeface="Tahoma" pitchFamily="34" charset="0"/>
                <a:cs typeface="Tahoma" pitchFamily="34" charset="0"/>
              </a:rPr>
              <a:t>Jesus would give them the gift of the Holy Ghost.</a:t>
            </a:r>
            <a:endParaRPr lang="en-US" sz="3400" dirty="0" smtClean="0">
              <a:solidFill>
                <a:srgbClr val="0A4E8C"/>
              </a:soli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par>
                                <p:cTn id="8" presetID="8" presetClass="entr" presetSubtype="32" fill="hold" nodeType="withEffect">
                                  <p:stCondLst>
                                    <p:cond delay="0"/>
                                  </p:stCondLst>
                                  <p:childTnLst>
                                    <p:set>
                                      <p:cBhvr>
                                        <p:cTn id="9" dur="1" fill="hold">
                                          <p:stCondLst>
                                            <p:cond delay="0"/>
                                          </p:stCondLst>
                                        </p:cTn>
                                        <p:tgtEl>
                                          <p:spTgt spid="16387"/>
                                        </p:tgtEl>
                                        <p:attrNameLst>
                                          <p:attrName>style.visibility</p:attrName>
                                        </p:attrNameLst>
                                      </p:cBhvr>
                                      <p:to>
                                        <p:strVal val="visible"/>
                                      </p:to>
                                    </p:set>
                                    <p:animEffect transition="in" filter="diamond(out)">
                                      <p:cBhvr>
                                        <p:cTn id="10" dur="2000"/>
                                        <p:tgtEl>
                                          <p:spTgt spid="16387"/>
                                        </p:tgtEl>
                                      </p:cBhvr>
                                    </p:animEffect>
                                  </p:childTnLst>
                                </p:cTn>
                              </p:par>
                              <p:par>
                                <p:cTn id="11" presetID="6" presetClass="entr" presetSubtype="16" fill="hold" grpId="0" nodeType="withEffect">
                                  <p:stCondLst>
                                    <p:cond delay="350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circle(in)">
                                      <p:cBhvr>
                                        <p:cTn id="13" dur="2000"/>
                                        <p:tgtEl>
                                          <p:spTgt spid="5">
                                            <p:txEl>
                                              <p:pRg st="0" end="0"/>
                                            </p:txEl>
                                          </p:spTgt>
                                        </p:tgtEl>
                                      </p:cBhvr>
                                    </p:animEffect>
                                  </p:childTnLst>
                                </p:cTn>
                              </p:par>
                              <p:par>
                                <p:cTn id="14" presetID="6" presetClass="entr" presetSubtype="32" fill="hold" grpId="0" nodeType="withEffect">
                                  <p:stCondLst>
                                    <p:cond delay="600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circle(out)">
                                      <p:cBhvr>
                                        <p:cTn id="16"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191000"/>
            <a:ext cx="7543800" cy="2209800"/>
          </a:xfrm>
        </p:spPr>
        <p:txBody>
          <a:bodyPr/>
          <a:lstStyle/>
          <a:p>
            <a:pPr marL="0" indent="0">
              <a:buFont typeface="Wingdings 2" pitchFamily="18" charset="2"/>
              <a:buNone/>
              <a:defRPr/>
            </a:pPr>
            <a:r>
              <a:rPr lang="en-US" sz="3600" b="1" dirty="0" smtClean="0">
                <a:solidFill>
                  <a:srgbClr val="057999"/>
                </a:solidFill>
                <a:effectLst>
                  <a:outerShdw blurRad="38100" dist="38100" dir="2700000" algn="tl">
                    <a:srgbClr val="000000">
                      <a:alpha val="43137"/>
                    </a:srgbClr>
                  </a:outerShdw>
                </a:effectLst>
                <a:latin typeface="Tahoma" pitchFamily="34" charset="0"/>
                <a:cs typeface="Tahoma" pitchFamily="34" charset="0"/>
              </a:rPr>
              <a:t>John the Baptist told the people he could baptize them with water, but Jesus Christ would baptize with the Holy Ghost.</a:t>
            </a:r>
            <a:endParaRPr lang="en-US" sz="3600" b="1" dirty="0">
              <a:solidFill>
                <a:srgbClr val="057999"/>
              </a:solidFill>
              <a:effectLst>
                <a:outerShdw blurRad="38100" dist="38100" dir="2700000" algn="tl">
                  <a:srgbClr val="000000">
                    <a:alpha val="43137"/>
                  </a:srgbClr>
                </a:outerShdw>
              </a:effectLst>
              <a:latin typeface="Tahoma" pitchFamily="34" charset="0"/>
              <a:cs typeface="Tahoma" pitchFamily="34"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l="2602" t="3735" r="1993" b="5251"/>
          <a:stretch>
            <a:fillRect/>
          </a:stretch>
        </p:blipFill>
        <p:spPr bwMode="auto">
          <a:xfrm>
            <a:off x="1981200" y="609600"/>
            <a:ext cx="5151438" cy="349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04850"/>
            <a:ext cx="7620000" cy="895350"/>
          </a:xfrm>
        </p:spPr>
        <p:txBody>
          <a:bodyPr/>
          <a:lstStyle/>
          <a:p>
            <a:pPr algn="ctr">
              <a:defRPr/>
            </a:pPr>
            <a:r>
              <a:rPr lang="en-US" sz="5600" b="1" dirty="0" smtClean="0">
                <a:effectLst>
                  <a:outerShdw blurRad="38100" dist="38100" dir="2700000" algn="tl">
                    <a:srgbClr val="000000">
                      <a:alpha val="43137"/>
                    </a:srgbClr>
                  </a:outerShdw>
                </a:effectLst>
                <a:latin typeface="Maiandra GD" pitchFamily="34" charset="0"/>
                <a:cs typeface="Tahoma" pitchFamily="34" charset="0"/>
              </a:rPr>
              <a:t>What is foreordination?</a:t>
            </a:r>
            <a:endParaRPr lang="en-US" sz="5600" b="1" dirty="0">
              <a:effectLst>
                <a:outerShdw blurRad="38100" dist="38100" dir="2700000" algn="tl">
                  <a:srgbClr val="000000">
                    <a:alpha val="43137"/>
                  </a:srgbClr>
                </a:outerShdw>
              </a:effectLst>
              <a:latin typeface="Maiandra GD" pitchFamily="34" charset="0"/>
              <a:cs typeface="Tahoma" pitchFamily="34" charset="0"/>
            </a:endParaRPr>
          </a:p>
        </p:txBody>
      </p:sp>
      <p:sp>
        <p:nvSpPr>
          <p:cNvPr id="3" name="Content Placeholder 2"/>
          <p:cNvSpPr>
            <a:spLocks noGrp="1"/>
          </p:cNvSpPr>
          <p:nvPr>
            <p:ph idx="1"/>
          </p:nvPr>
        </p:nvSpPr>
        <p:spPr>
          <a:xfrm>
            <a:off x="457200" y="1600200"/>
            <a:ext cx="7924800" cy="4724400"/>
          </a:xfrm>
        </p:spPr>
        <p:txBody>
          <a:bodyPr/>
          <a:lstStyle/>
          <a:p>
            <a:pPr>
              <a:defRPr/>
            </a:pPr>
            <a:r>
              <a:rPr lang="en-US" sz="3400" b="1" dirty="0" smtClean="0">
                <a:solidFill>
                  <a:schemeClr val="accent1">
                    <a:lumMod val="75000"/>
                  </a:schemeClr>
                </a:solidFill>
                <a:effectLst>
                  <a:outerShdw blurRad="38100" dist="38100" dir="2700000" algn="tl">
                    <a:srgbClr val="000000">
                      <a:alpha val="43137"/>
                    </a:srgbClr>
                  </a:outerShdw>
                </a:effectLst>
                <a:latin typeface="Tahoma" pitchFamily="34" charset="0"/>
                <a:cs typeface="Tahoma" pitchFamily="34" charset="0"/>
              </a:rPr>
              <a:t>Heavenly Father foreordained us in </a:t>
            </a:r>
            <a:r>
              <a:rPr lang="en-US" sz="3400" b="1" dirty="0" err="1" smtClean="0">
                <a:solidFill>
                  <a:schemeClr val="accent1">
                    <a:lumMod val="75000"/>
                  </a:schemeClr>
                </a:solidFill>
                <a:effectLst>
                  <a:outerShdw blurRad="38100" dist="38100" dir="2700000" algn="tl">
                    <a:srgbClr val="000000">
                      <a:alpha val="43137"/>
                    </a:srgbClr>
                  </a:outerShdw>
                </a:effectLst>
                <a:latin typeface="Tahoma" pitchFamily="34" charset="0"/>
                <a:cs typeface="Tahoma" pitchFamily="34" charset="0"/>
              </a:rPr>
              <a:t>premortal</a:t>
            </a:r>
            <a:r>
              <a:rPr lang="en-US" sz="3400" b="1" dirty="0" smtClean="0">
                <a:solidFill>
                  <a:schemeClr val="accent1">
                    <a:lumMod val="75000"/>
                  </a:schemeClr>
                </a:solidFill>
                <a:effectLst>
                  <a:outerShdw blurRad="38100" dist="38100" dir="2700000" algn="tl">
                    <a:srgbClr val="000000">
                      <a:alpha val="43137"/>
                    </a:srgbClr>
                  </a:outerShdw>
                </a:effectLst>
                <a:latin typeface="Tahoma" pitchFamily="34" charset="0"/>
                <a:cs typeface="Tahoma" pitchFamily="34" charset="0"/>
              </a:rPr>
              <a:t> life when he chose us to do a special work for him on earth. </a:t>
            </a:r>
          </a:p>
          <a:p>
            <a:pPr>
              <a:defRPr/>
            </a:pPr>
            <a:r>
              <a:rPr lang="en-US" sz="3400" b="1" dirty="0" smtClean="0">
                <a:solidFill>
                  <a:schemeClr val="accent4">
                    <a:lumMod val="50000"/>
                  </a:schemeClr>
                </a:solidFill>
                <a:effectLst>
                  <a:outerShdw blurRad="38100" dist="38100" dir="2700000" algn="tl">
                    <a:srgbClr val="000000">
                      <a:alpha val="43137"/>
                    </a:srgbClr>
                  </a:outerShdw>
                </a:effectLst>
                <a:latin typeface="Tahoma" pitchFamily="34" charset="0"/>
                <a:cs typeface="Tahoma" pitchFamily="34" charset="0"/>
              </a:rPr>
              <a:t>Being foreordained does not mean that we have to do the work; we still have our freedom or agency, but the opportunity is ours if we choose.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par>
                                <p:cTn id="15" presetID="10" presetClass="entr" presetSubtype="0" fill="hold" grpId="0" nodeType="withEffect">
                                  <p:stCondLst>
                                    <p:cond delay="2000"/>
                                  </p:stCondLst>
                                  <p:iterate type="lt">
                                    <p:tmPct val="10000"/>
                                  </p:iterate>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par>
                                <p:cTn id="18" presetID="10" presetClass="entr" presetSubtype="0" fill="hold" grpId="0" nodeType="withEffect">
                                  <p:stCondLst>
                                    <p:cond delay="1150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2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2133600" y="1663700"/>
            <a:ext cx="6096000" cy="4562475"/>
          </a:xfrm>
        </p:spPr>
        <p:txBody>
          <a:bodyPr/>
          <a:lstStyle/>
          <a:p>
            <a:pPr algn="r" eaLnBrk="1" hangingPunct="1">
              <a:defRPr/>
            </a:pPr>
            <a:r>
              <a:rPr lang="en-US" sz="3800" b="1" dirty="0" smtClean="0">
                <a:solidFill>
                  <a:schemeClr val="accent5">
                    <a:lumMod val="50000"/>
                  </a:schemeClr>
                </a:solidFill>
                <a:effectLst>
                  <a:outerShdw blurRad="38100" dist="38100" dir="2700000" algn="tl">
                    <a:srgbClr val="000000">
                      <a:alpha val="43137"/>
                    </a:srgbClr>
                  </a:outerShdw>
                </a:effectLst>
                <a:latin typeface="Palatino Linotype" pitchFamily="18" charset="0"/>
                <a:cs typeface="Tahoma" pitchFamily="34" charset="0"/>
              </a:rPr>
              <a:t>What do we know about the parents of John the Baptist? </a:t>
            </a:r>
          </a:p>
          <a:p>
            <a:pPr algn="r" eaLnBrk="1" hangingPunct="1">
              <a:defRPr/>
            </a:pPr>
            <a:r>
              <a:rPr lang="en-US" sz="3600" b="1" dirty="0" smtClean="0">
                <a:solidFill>
                  <a:srgbClr val="198597"/>
                </a:solidFill>
                <a:effectLst>
                  <a:outerShdw blurRad="38100" dist="38100" dir="2700000" algn="tl">
                    <a:srgbClr val="000000">
                      <a:alpha val="43137"/>
                    </a:srgbClr>
                  </a:outerShdw>
                </a:effectLst>
                <a:latin typeface="Tahoma" pitchFamily="34" charset="0"/>
                <a:cs typeface="Tahoma" pitchFamily="34" charset="0"/>
              </a:rPr>
              <a:t>Let’s read Luke 1:5–7</a:t>
            </a:r>
          </a:p>
          <a:p>
            <a:pPr algn="r" eaLnBrk="1" hangingPunct="1">
              <a:defRPr/>
            </a:pPr>
            <a:r>
              <a:rPr lang="en-US" sz="3800" b="1" dirty="0" smtClean="0">
                <a:solidFill>
                  <a:schemeClr val="accent5">
                    <a:lumMod val="50000"/>
                  </a:schemeClr>
                </a:solidFill>
                <a:effectLst>
                  <a:outerShdw blurRad="38100" dist="38100" dir="2700000" algn="tl">
                    <a:srgbClr val="000000">
                      <a:alpha val="43137"/>
                    </a:srgbClr>
                  </a:outerShdw>
                </a:effectLst>
                <a:latin typeface="Palatino Linotype" pitchFamily="18" charset="0"/>
                <a:cs typeface="Tahoma" pitchFamily="34" charset="0"/>
              </a:rPr>
              <a:t>Why was Zacharias not able to speak? </a:t>
            </a:r>
          </a:p>
          <a:p>
            <a:pPr algn="r" eaLnBrk="1" hangingPunct="1">
              <a:defRPr/>
            </a:pPr>
            <a:r>
              <a:rPr lang="en-US" sz="3600" b="1" dirty="0" smtClean="0">
                <a:solidFill>
                  <a:srgbClr val="198597"/>
                </a:solidFill>
                <a:effectLst>
                  <a:outerShdw blurRad="38100" dist="38100" dir="2700000" algn="tl">
                    <a:srgbClr val="000000">
                      <a:alpha val="43137"/>
                    </a:srgbClr>
                  </a:outerShdw>
                </a:effectLst>
                <a:latin typeface="Tahoma" pitchFamily="34" charset="0"/>
                <a:cs typeface="Tahoma" pitchFamily="34" charset="0"/>
              </a:rPr>
              <a:t>Let’s read Luke 1:18–20</a:t>
            </a:r>
          </a:p>
        </p:txBody>
      </p:sp>
      <p:sp>
        <p:nvSpPr>
          <p:cNvPr id="2" name="Rectangle 1"/>
          <p:cNvSpPr/>
          <p:nvPr/>
        </p:nvSpPr>
        <p:spPr>
          <a:xfrm>
            <a:off x="1361733" y="652962"/>
            <a:ext cx="6420540" cy="1015663"/>
          </a:xfrm>
          <a:prstGeom prst="rect">
            <a:avLst/>
          </a:prstGeom>
          <a:noFill/>
        </p:spPr>
        <p:txBody>
          <a:bodyPr wrap="none">
            <a:spAutoFit/>
          </a:bodyPr>
          <a:lstStyle/>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3500" dist="50800" dir="2700000">
                    <a:prstClr val="black">
                      <a:alpha val="50000"/>
                    </a:prstClr>
                  </a:innerShdw>
                </a:effectLst>
              </a:rPr>
              <a:t>Discussion Time!</a:t>
            </a:r>
          </a:p>
        </p:txBody>
      </p:sp>
      <p:pic>
        <p:nvPicPr>
          <p:cNvPr id="24581" name="Picture 5" descr="C:\Documents and Settings\Covalt Family\Local Settings\Temporary Internet Files\Content.IE5\C2RV3YHL\MC900437803[1].wmf"/>
          <p:cNvPicPr>
            <a:picLocks noChangeAspect="1" noChangeArrowheads="1"/>
          </p:cNvPicPr>
          <p:nvPr/>
        </p:nvPicPr>
        <p:blipFill>
          <a:blip r:embed="rId2"/>
          <a:srcRect/>
          <a:stretch>
            <a:fillRect/>
          </a:stretch>
        </p:blipFill>
        <p:spPr bwMode="auto">
          <a:xfrm>
            <a:off x="531813" y="2819400"/>
            <a:ext cx="2286000" cy="2620963"/>
          </a:xfrm>
          <a:prstGeom prst="rect">
            <a:avLst/>
          </a:prstGeom>
          <a:noFill/>
          <a:effectLst>
            <a:outerShdw blurRad="139700" dist="127000" dir="2400000" algn="ctr" rotWithShape="0">
              <a:schemeClr val="tx1">
                <a:lumMod val="50000"/>
                <a:lumOff val="50000"/>
                <a:alpha val="80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52" presetClass="entr" presetSubtype="0" fill="hold" grpId="0" nodeType="withEffect">
                                  <p:stCondLst>
                                    <p:cond delay="2000"/>
                                  </p:stCondLst>
                                  <p:childTnLst>
                                    <p:set>
                                      <p:cBhvr>
                                        <p:cTn id="22" dur="1" fill="hold">
                                          <p:stCondLst>
                                            <p:cond delay="0"/>
                                          </p:stCondLst>
                                        </p:cTn>
                                        <p:tgtEl>
                                          <p:spTgt spid="24578">
                                            <p:txEl>
                                              <p:pRg st="0" end="0"/>
                                            </p:txEl>
                                          </p:spTgt>
                                        </p:tgtEl>
                                        <p:attrNameLst>
                                          <p:attrName>style.visibility</p:attrName>
                                        </p:attrNameLst>
                                      </p:cBhvr>
                                      <p:to>
                                        <p:strVal val="visible"/>
                                      </p:to>
                                    </p:set>
                                    <p:animScale>
                                      <p:cBhvr>
                                        <p:cTn id="23" dur="1000" decel="50000" fill="hold">
                                          <p:stCondLst>
                                            <p:cond delay="0"/>
                                          </p:stCondLst>
                                        </p:cTn>
                                        <p:tgtEl>
                                          <p:spTgt spid="24578">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24578">
                                            <p:txEl>
                                              <p:pRg st="0" end="0"/>
                                            </p:txEl>
                                          </p:spTgt>
                                        </p:tgtEl>
                                        <p:attrNameLst>
                                          <p:attrName>ppt_x</p:attrName>
                                          <p:attrName>ppt_y</p:attrName>
                                        </p:attrNameLst>
                                      </p:cBhvr>
                                    </p:animMotion>
                                    <p:animEffect transition="in" filter="fade">
                                      <p:cBhvr>
                                        <p:cTn id="25" dur="1000"/>
                                        <p:tgtEl>
                                          <p:spTgt spid="24578">
                                            <p:txEl>
                                              <p:pRg st="0" end="0"/>
                                            </p:txEl>
                                          </p:spTgt>
                                        </p:tgtEl>
                                      </p:cBhvr>
                                    </p:animEffect>
                                  </p:childTnLst>
                                </p:cTn>
                              </p:par>
                              <p:par>
                                <p:cTn id="26" presetID="10" presetClass="entr" presetSubtype="0" fill="hold" grpId="0" nodeType="withEffect">
                                  <p:stCondLst>
                                    <p:cond delay="3000"/>
                                  </p:stCondLst>
                                  <p:iterate type="lt">
                                    <p:tmPct val="10000"/>
                                  </p:iterate>
                                  <p:childTnLst>
                                    <p:set>
                                      <p:cBhvr>
                                        <p:cTn id="27" dur="1" fill="hold">
                                          <p:stCondLst>
                                            <p:cond delay="0"/>
                                          </p:stCondLst>
                                        </p:cTn>
                                        <p:tgtEl>
                                          <p:spTgt spid="24578">
                                            <p:txEl>
                                              <p:pRg st="1" end="1"/>
                                            </p:txEl>
                                          </p:spTgt>
                                        </p:tgtEl>
                                        <p:attrNameLst>
                                          <p:attrName>style.visibility</p:attrName>
                                        </p:attrNameLst>
                                      </p:cBhvr>
                                      <p:to>
                                        <p:strVal val="visible"/>
                                      </p:to>
                                    </p:set>
                                    <p:animEffect transition="in" filter="fade">
                                      <p:cBhvr>
                                        <p:cTn id="28" dur="500"/>
                                        <p:tgtEl>
                                          <p:spTgt spid="24578">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24578">
                                            <p:txEl>
                                              <p:pRg st="2" end="2"/>
                                            </p:txEl>
                                          </p:spTgt>
                                        </p:tgtEl>
                                        <p:attrNameLst>
                                          <p:attrName>style.visibility</p:attrName>
                                        </p:attrNameLst>
                                      </p:cBhvr>
                                      <p:to>
                                        <p:strVal val="visible"/>
                                      </p:to>
                                    </p:set>
                                    <p:animScale>
                                      <p:cBhvr>
                                        <p:cTn id="33" dur="1000" decel="50000" fill="hold">
                                          <p:stCondLst>
                                            <p:cond delay="0"/>
                                          </p:stCondLst>
                                        </p:cTn>
                                        <p:tgtEl>
                                          <p:spTgt spid="24578">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24578">
                                            <p:txEl>
                                              <p:pRg st="2" end="2"/>
                                            </p:txEl>
                                          </p:spTgt>
                                        </p:tgtEl>
                                        <p:attrNameLst>
                                          <p:attrName>ppt_x</p:attrName>
                                          <p:attrName>ppt_y</p:attrName>
                                        </p:attrNameLst>
                                      </p:cBhvr>
                                    </p:animMotion>
                                    <p:animEffect transition="in" filter="fade">
                                      <p:cBhvr>
                                        <p:cTn id="35" dur="1000"/>
                                        <p:tgtEl>
                                          <p:spTgt spid="24578">
                                            <p:txEl>
                                              <p:pRg st="2" end="2"/>
                                            </p:txEl>
                                          </p:spTgt>
                                        </p:tgtEl>
                                      </p:cBhvr>
                                    </p:animEffect>
                                  </p:childTnLst>
                                </p:cTn>
                              </p:par>
                              <p:par>
                                <p:cTn id="36" presetID="22" presetClass="entr" presetSubtype="8" fill="hold" nodeType="withEffect">
                                  <p:stCondLst>
                                    <p:cond delay="1500"/>
                                  </p:stCondLst>
                                  <p:childTnLst>
                                    <p:set>
                                      <p:cBhvr>
                                        <p:cTn id="37" dur="1" fill="hold">
                                          <p:stCondLst>
                                            <p:cond delay="0"/>
                                          </p:stCondLst>
                                        </p:cTn>
                                        <p:tgtEl>
                                          <p:spTgt spid="24581"/>
                                        </p:tgtEl>
                                        <p:attrNameLst>
                                          <p:attrName>style.visibility</p:attrName>
                                        </p:attrNameLst>
                                      </p:cBhvr>
                                      <p:to>
                                        <p:strVal val="visible"/>
                                      </p:to>
                                    </p:set>
                                    <p:animEffect transition="in" filter="wipe(left)">
                                      <p:cBhvr>
                                        <p:cTn id="38" dur="500"/>
                                        <p:tgtEl>
                                          <p:spTgt spid="24581"/>
                                        </p:tgtEl>
                                      </p:cBhvr>
                                    </p:animEffect>
                                  </p:childTnLst>
                                </p:cTn>
                              </p:par>
                              <p:par>
                                <p:cTn id="39" presetID="10" presetClass="entr" presetSubtype="0" fill="hold" grpId="0" nodeType="withEffect">
                                  <p:stCondLst>
                                    <p:cond delay="2500"/>
                                  </p:stCondLst>
                                  <p:iterate type="lt">
                                    <p:tmPct val="10000"/>
                                  </p:iterate>
                                  <p:childTnLst>
                                    <p:set>
                                      <p:cBhvr>
                                        <p:cTn id="40" dur="1" fill="hold">
                                          <p:stCondLst>
                                            <p:cond delay="0"/>
                                          </p:stCondLst>
                                        </p:cTn>
                                        <p:tgtEl>
                                          <p:spTgt spid="24578">
                                            <p:txEl>
                                              <p:pRg st="3" end="3"/>
                                            </p:txEl>
                                          </p:spTgt>
                                        </p:tgtEl>
                                        <p:attrNameLst>
                                          <p:attrName>style.visibility</p:attrName>
                                        </p:attrNameLst>
                                      </p:cBhvr>
                                      <p:to>
                                        <p:strVal val="visible"/>
                                      </p:to>
                                    </p:set>
                                    <p:animEffect transition="in" filter="fade">
                                      <p:cBhvr>
                                        <p:cTn id="41" dur="500"/>
                                        <p:tgtEl>
                                          <p:spTgt spid="2457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idx="1"/>
          </p:nvPr>
        </p:nvSpPr>
        <p:spPr>
          <a:xfrm>
            <a:off x="457200" y="685800"/>
            <a:ext cx="5254625" cy="5638800"/>
          </a:xfrm>
        </p:spPr>
        <p:txBody>
          <a:bodyPr/>
          <a:lstStyle/>
          <a:p>
            <a:pPr eaLnBrk="1" hangingPunct="1">
              <a:defRPr/>
            </a:pPr>
            <a:r>
              <a:rPr lang="en-US" sz="3800" b="1" dirty="0" smtClean="0">
                <a:solidFill>
                  <a:schemeClr val="accent5">
                    <a:lumMod val="50000"/>
                  </a:schemeClr>
                </a:solidFill>
                <a:effectLst>
                  <a:outerShdw blurRad="38100" dist="38100" dir="2700000" algn="tl">
                    <a:srgbClr val="000000">
                      <a:alpha val="43137"/>
                    </a:srgbClr>
                  </a:outerShdw>
                </a:effectLst>
                <a:latin typeface="Palatino Linotype" pitchFamily="18" charset="0"/>
                <a:cs typeface="Tahoma" pitchFamily="34" charset="0"/>
              </a:rPr>
              <a:t>Why did Zacharias and Elisabeth name their son John? </a:t>
            </a:r>
          </a:p>
          <a:p>
            <a:pPr algn="r" eaLnBrk="1" hangingPunct="1">
              <a:defRPr/>
            </a:pPr>
            <a:r>
              <a:rPr lang="en-US" sz="3600" b="1" dirty="0" smtClean="0">
                <a:solidFill>
                  <a:srgbClr val="057999"/>
                </a:solidFill>
                <a:effectLst>
                  <a:outerShdw blurRad="38100" dist="38100" dir="2700000" algn="tl">
                    <a:srgbClr val="000000">
                      <a:alpha val="43137"/>
                    </a:srgbClr>
                  </a:outerShdw>
                </a:effectLst>
                <a:latin typeface="Tahoma" pitchFamily="34" charset="0"/>
                <a:cs typeface="Tahoma" pitchFamily="34" charset="0"/>
              </a:rPr>
              <a:t>Let’s read Luke 1:13</a:t>
            </a:r>
          </a:p>
          <a:p>
            <a:pPr eaLnBrk="1" hangingPunct="1">
              <a:defRPr/>
            </a:pPr>
            <a:r>
              <a:rPr lang="en-US" sz="3800" b="1" dirty="0" smtClean="0">
                <a:solidFill>
                  <a:schemeClr val="accent5">
                    <a:lumMod val="50000"/>
                  </a:schemeClr>
                </a:solidFill>
                <a:effectLst>
                  <a:outerShdw blurRad="38100" dist="38100" dir="2700000" algn="tl">
                    <a:srgbClr val="000000">
                      <a:alpha val="43137"/>
                    </a:srgbClr>
                  </a:outerShdw>
                </a:effectLst>
                <a:latin typeface="Palatino Linotype" pitchFamily="18" charset="0"/>
                <a:cs typeface="Tahoma" pitchFamily="34" charset="0"/>
              </a:rPr>
              <a:t>What do we know about John’s childhood? </a:t>
            </a:r>
          </a:p>
          <a:p>
            <a:pPr algn="r" eaLnBrk="1" hangingPunct="1">
              <a:defRPr/>
            </a:pPr>
            <a:r>
              <a:rPr lang="en-US" sz="3600" b="1" dirty="0" smtClean="0">
                <a:solidFill>
                  <a:srgbClr val="057999"/>
                </a:solidFill>
                <a:effectLst>
                  <a:outerShdw blurRad="38100" dist="38100" dir="2700000" algn="tl">
                    <a:srgbClr val="000000">
                      <a:alpha val="43137"/>
                    </a:srgbClr>
                  </a:outerShdw>
                </a:effectLst>
                <a:latin typeface="Tahoma" pitchFamily="34" charset="0"/>
                <a:cs typeface="Tahoma" pitchFamily="34" charset="0"/>
              </a:rPr>
              <a:t>Let’s read Luke 1:80 &amp; D&amp;C 84:27–28</a:t>
            </a:r>
          </a:p>
          <a:p>
            <a:pPr eaLnBrk="1" hangingPunct="1">
              <a:defRPr/>
            </a:pPr>
            <a:endParaRPr lang="en-US" dirty="0" smtClean="0"/>
          </a:p>
        </p:txBody>
      </p:sp>
      <p:pic>
        <p:nvPicPr>
          <p:cNvPr id="25604" name="Picture 4" descr="http://www.brooklynmuseum.org/opencollection/images/objects/size2/00.159.34_PS1.jpg">
            <a:hlinkClick r:id="rId2" tooltip="James Tissot (French, 1836-1902). The Childhood of Saint John the Baptist (L'enfance de saint Jean-Baptiste), 1886-1894. Opaque watercolor over graphite on gray wove paper, Image: 9 1/2 x 6 1/16 in. (24.1 x 15.4 cm). Brooklyn Museum, Purchased by public subscription, 00.159.34 (Photo: Brooklyn Museum, 00.159.34_PS1.jpg)"/>
          </p:cNvPr>
          <p:cNvPicPr>
            <a:picLocks noChangeAspect="1" noChangeArrowheads="1"/>
          </p:cNvPicPr>
          <p:nvPr/>
        </p:nvPicPr>
        <p:blipFill rotWithShape="1">
          <a:blip r:embed="rId3"/>
          <a:srcRect l="4402" t="3313" r="3750" b="2148"/>
          <a:stretch/>
        </p:blipFill>
        <p:spPr bwMode="auto">
          <a:xfrm>
            <a:off x="5711825" y="990600"/>
            <a:ext cx="2728913" cy="4349750"/>
          </a:xfrm>
          <a:prstGeom prst="rect">
            <a:avLst/>
          </a:prstGeom>
          <a:noFill/>
          <a:effectLst>
            <a:outerShdw blurRad="139700" dist="127000" dir="2400000" algn="ctr" rotWithShape="0">
              <a:schemeClr val="tx1">
                <a:lumMod val="50000"/>
                <a:lumOff val="50000"/>
                <a:alpha val="80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anim calcmode="lin" valueType="num">
                                      <p:cBhvr>
                                        <p:cTn id="7" dur="1000" fill="hold"/>
                                        <p:tgtEl>
                                          <p:spTgt spid="2560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560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5602">
                                            <p:txEl>
                                              <p:pRg st="0" end="0"/>
                                            </p:txEl>
                                          </p:spTgt>
                                        </p:tgtEl>
                                      </p:cBhvr>
                                    </p:animEffect>
                                  </p:childTnLst>
                                </p:cTn>
                              </p:par>
                              <p:par>
                                <p:cTn id="10" presetID="10" presetClass="entr" presetSubtype="0" fill="hold" grpId="0" nodeType="withEffect">
                                  <p:stCondLst>
                                    <p:cond delay="1500"/>
                                  </p:stCondLst>
                                  <p:iterate type="lt">
                                    <p:tmPct val="10000"/>
                                  </p:iterate>
                                  <p:childTnLst>
                                    <p:set>
                                      <p:cBhvr>
                                        <p:cTn id="11" dur="1" fill="hold">
                                          <p:stCondLst>
                                            <p:cond delay="0"/>
                                          </p:stCondLst>
                                        </p:cTn>
                                        <p:tgtEl>
                                          <p:spTgt spid="25602">
                                            <p:txEl>
                                              <p:pRg st="1" end="1"/>
                                            </p:txEl>
                                          </p:spTgt>
                                        </p:tgtEl>
                                        <p:attrNameLst>
                                          <p:attrName>style.visibility</p:attrName>
                                        </p:attrNameLst>
                                      </p:cBhvr>
                                      <p:to>
                                        <p:strVal val="visible"/>
                                      </p:to>
                                    </p:set>
                                    <p:animEffect transition="in" filter="fade">
                                      <p:cBhvr>
                                        <p:cTn id="12" dur="500"/>
                                        <p:tgtEl>
                                          <p:spTgt spid="256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25602">
                                            <p:txEl>
                                              <p:pRg st="2" end="2"/>
                                            </p:txEl>
                                          </p:spTgt>
                                        </p:tgtEl>
                                        <p:attrNameLst>
                                          <p:attrName>style.visibility</p:attrName>
                                        </p:attrNameLst>
                                      </p:cBhvr>
                                      <p:to>
                                        <p:strVal val="visible"/>
                                      </p:to>
                                    </p:set>
                                    <p:anim calcmode="lin" valueType="num">
                                      <p:cBhvr>
                                        <p:cTn id="17" dur="1000" fill="hold"/>
                                        <p:tgtEl>
                                          <p:spTgt spid="25602">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25602">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25602">
                                            <p:txEl>
                                              <p:pRg st="2" end="2"/>
                                            </p:txEl>
                                          </p:spTgt>
                                        </p:tgtEl>
                                      </p:cBhvr>
                                    </p:animEffect>
                                  </p:childTnLst>
                                </p:cTn>
                              </p:par>
                              <p:par>
                                <p:cTn id="20" presetID="42" presetClass="entr" presetSubtype="0" fill="hold" nodeType="withEffect">
                                  <p:stCondLst>
                                    <p:cond delay="500"/>
                                  </p:stCondLst>
                                  <p:childTnLst>
                                    <p:set>
                                      <p:cBhvr>
                                        <p:cTn id="21" dur="1" fill="hold">
                                          <p:stCondLst>
                                            <p:cond delay="0"/>
                                          </p:stCondLst>
                                        </p:cTn>
                                        <p:tgtEl>
                                          <p:spTgt spid="25604"/>
                                        </p:tgtEl>
                                        <p:attrNameLst>
                                          <p:attrName>style.visibility</p:attrName>
                                        </p:attrNameLst>
                                      </p:cBhvr>
                                      <p:to>
                                        <p:strVal val="visible"/>
                                      </p:to>
                                    </p:set>
                                    <p:animEffect transition="in" filter="fade">
                                      <p:cBhvr>
                                        <p:cTn id="22" dur="1000"/>
                                        <p:tgtEl>
                                          <p:spTgt spid="25604"/>
                                        </p:tgtEl>
                                      </p:cBhvr>
                                    </p:animEffect>
                                    <p:anim calcmode="lin" valueType="num">
                                      <p:cBhvr>
                                        <p:cTn id="23" dur="1000" fill="hold"/>
                                        <p:tgtEl>
                                          <p:spTgt spid="25604"/>
                                        </p:tgtEl>
                                        <p:attrNameLst>
                                          <p:attrName>ppt_x</p:attrName>
                                        </p:attrNameLst>
                                      </p:cBhvr>
                                      <p:tavLst>
                                        <p:tav tm="0">
                                          <p:val>
                                            <p:strVal val="#ppt_x"/>
                                          </p:val>
                                        </p:tav>
                                        <p:tav tm="100000">
                                          <p:val>
                                            <p:strVal val="#ppt_x"/>
                                          </p:val>
                                        </p:tav>
                                      </p:tavLst>
                                    </p:anim>
                                    <p:anim calcmode="lin" valueType="num">
                                      <p:cBhvr>
                                        <p:cTn id="24" dur="1000" fill="hold"/>
                                        <p:tgtEl>
                                          <p:spTgt spid="25604"/>
                                        </p:tgtEl>
                                        <p:attrNameLst>
                                          <p:attrName>ppt_y</p:attrName>
                                        </p:attrNameLst>
                                      </p:cBhvr>
                                      <p:tavLst>
                                        <p:tav tm="0">
                                          <p:val>
                                            <p:strVal val="#ppt_y+.1"/>
                                          </p:val>
                                        </p:tav>
                                        <p:tav tm="100000">
                                          <p:val>
                                            <p:strVal val="#ppt_y"/>
                                          </p:val>
                                        </p:tav>
                                      </p:tavLst>
                                    </p:anim>
                                  </p:childTnLst>
                                </p:cTn>
                              </p:par>
                              <p:par>
                                <p:cTn id="25" presetID="10" presetClass="entr" presetSubtype="0" fill="hold" grpId="0" nodeType="withEffect">
                                  <p:stCondLst>
                                    <p:cond delay="1500"/>
                                  </p:stCondLst>
                                  <p:iterate type="lt">
                                    <p:tmPct val="10000"/>
                                  </p:iterate>
                                  <p:childTnLst>
                                    <p:set>
                                      <p:cBhvr>
                                        <p:cTn id="26" dur="1" fill="hold">
                                          <p:stCondLst>
                                            <p:cond delay="0"/>
                                          </p:stCondLst>
                                        </p:cTn>
                                        <p:tgtEl>
                                          <p:spTgt spid="25602">
                                            <p:txEl>
                                              <p:pRg st="3" end="3"/>
                                            </p:txEl>
                                          </p:spTgt>
                                        </p:tgtEl>
                                        <p:attrNameLst>
                                          <p:attrName>style.visibility</p:attrName>
                                        </p:attrNameLst>
                                      </p:cBhvr>
                                      <p:to>
                                        <p:strVal val="visible"/>
                                      </p:to>
                                    </p:set>
                                    <p:animEffect transition="in" filter="fade">
                                      <p:cBhvr>
                                        <p:cTn id="27" dur="500"/>
                                        <p:tgtEl>
                                          <p:spTgt spid="2560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1"/>
          </p:nvPr>
        </p:nvSpPr>
        <p:spPr>
          <a:xfrm>
            <a:off x="4640263" y="1055688"/>
            <a:ext cx="3581400" cy="4800600"/>
          </a:xfrm>
        </p:spPr>
        <p:txBody>
          <a:bodyPr/>
          <a:lstStyle/>
          <a:p>
            <a:pPr eaLnBrk="1" hangingPunct="1">
              <a:defRPr/>
            </a:pPr>
            <a:r>
              <a:rPr lang="en-US" sz="3800" b="1" dirty="0" smtClean="0">
                <a:solidFill>
                  <a:srgbClr val="198597"/>
                </a:solidFill>
                <a:effectLst>
                  <a:outerShdw blurRad="38100" dist="38100" dir="2700000" algn="tl">
                    <a:srgbClr val="000000">
                      <a:alpha val="43137"/>
                    </a:srgbClr>
                  </a:outerShdw>
                </a:effectLst>
                <a:latin typeface="Palatino Linotype" pitchFamily="18" charset="0"/>
                <a:cs typeface="Tahoma" pitchFamily="34" charset="0"/>
              </a:rPr>
              <a:t>What was John the Baptist foreordained to do? </a:t>
            </a:r>
          </a:p>
          <a:p>
            <a:pPr algn="r" eaLnBrk="1" hangingPunct="1">
              <a:defRPr/>
            </a:pPr>
            <a:r>
              <a:rPr lang="en-US" sz="3600" b="1" dirty="0" smtClean="0">
                <a:solidFill>
                  <a:schemeClr val="accent4">
                    <a:lumMod val="75000"/>
                  </a:schemeClr>
                </a:solidFill>
                <a:effectLst>
                  <a:outerShdw blurRad="38100" dist="38100" dir="2700000" algn="tl">
                    <a:srgbClr val="000000">
                      <a:alpha val="43137"/>
                    </a:srgbClr>
                  </a:outerShdw>
                </a:effectLst>
                <a:latin typeface="Tahoma" pitchFamily="34" charset="0"/>
                <a:cs typeface="Tahoma" pitchFamily="34" charset="0"/>
              </a:rPr>
              <a:t>Let’s read Luke 1:15–17, 76–77</a:t>
            </a:r>
          </a:p>
        </p:txBody>
      </p:sp>
      <p:pic>
        <p:nvPicPr>
          <p:cNvPr id="3" name="Picture 6" descr="http://www.creativeworks.byu.edu/catalog/products/council.jpg"/>
          <p:cNvPicPr>
            <a:picLocks noChangeAspect="1" noChangeArrowheads="1"/>
          </p:cNvPicPr>
          <p:nvPr/>
        </p:nvPicPr>
        <p:blipFill>
          <a:blip r:embed="rId2"/>
          <a:srcRect l="5563" t="4443" r="5420" b="4443"/>
          <a:stretch>
            <a:fillRect/>
          </a:stretch>
        </p:blipFill>
        <p:spPr bwMode="auto">
          <a:xfrm>
            <a:off x="685800" y="990600"/>
            <a:ext cx="3849688" cy="4932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anim calcmode="lin" valueType="num">
                                      <p:cBhvr>
                                        <p:cTn id="7" dur="1000" fill="hold"/>
                                        <p:tgtEl>
                                          <p:spTgt spid="2662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662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662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6626">
                                            <p:txEl>
                                              <p:pRg st="0" end="0"/>
                                            </p:txEl>
                                          </p:spTgt>
                                        </p:tgtEl>
                                      </p:cBhvr>
                                    </p:animEffect>
                                  </p:childTnLst>
                                </p:cTn>
                              </p:par>
                              <p:par>
                                <p:cTn id="11" presetID="21" presetClass="entr" presetSubtype="8" fill="hold" nodeType="withEffect">
                                  <p:stCondLst>
                                    <p:cond delay="750"/>
                                  </p:stCondLst>
                                  <p:childTnLst>
                                    <p:set>
                                      <p:cBhvr>
                                        <p:cTn id="12" dur="1" fill="hold">
                                          <p:stCondLst>
                                            <p:cond delay="0"/>
                                          </p:stCondLst>
                                        </p:cTn>
                                        <p:tgtEl>
                                          <p:spTgt spid="3"/>
                                        </p:tgtEl>
                                        <p:attrNameLst>
                                          <p:attrName>style.visibility</p:attrName>
                                        </p:attrNameLst>
                                      </p:cBhvr>
                                      <p:to>
                                        <p:strVal val="visible"/>
                                      </p:to>
                                    </p:set>
                                    <p:animEffect transition="in" filter="wheel(8)">
                                      <p:cBhvr>
                                        <p:cTn id="13" dur="2000"/>
                                        <p:tgtEl>
                                          <p:spTgt spid="3"/>
                                        </p:tgtEl>
                                      </p:cBhvr>
                                    </p:animEffect>
                                  </p:childTnLst>
                                </p:cTn>
                              </p:par>
                              <p:par>
                                <p:cTn id="14" presetID="10" presetClass="entr" presetSubtype="0" fill="hold" grpId="0" nodeType="withEffect">
                                  <p:stCondLst>
                                    <p:cond delay="1750"/>
                                  </p:stCondLst>
                                  <p:iterate type="lt">
                                    <p:tmPct val="10000"/>
                                  </p:iterate>
                                  <p:childTnLst>
                                    <p:set>
                                      <p:cBhvr>
                                        <p:cTn id="15" dur="1" fill="hold">
                                          <p:stCondLst>
                                            <p:cond delay="0"/>
                                          </p:stCondLst>
                                        </p:cTn>
                                        <p:tgtEl>
                                          <p:spTgt spid="26626">
                                            <p:txEl>
                                              <p:pRg st="1" end="1"/>
                                            </p:txEl>
                                          </p:spTgt>
                                        </p:tgtEl>
                                        <p:attrNameLst>
                                          <p:attrName>style.visibility</p:attrName>
                                        </p:attrNameLst>
                                      </p:cBhvr>
                                      <p:to>
                                        <p:strVal val="visible"/>
                                      </p:to>
                                    </p:set>
                                    <p:animEffect transition="in" filter="fade">
                                      <p:cBhvr>
                                        <p:cTn id="16" dur="500"/>
                                        <p:tgtEl>
                                          <p:spTgt spid="266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1"/>
          </p:nvPr>
        </p:nvSpPr>
        <p:spPr>
          <a:xfrm>
            <a:off x="4535488" y="685800"/>
            <a:ext cx="3832225" cy="5638800"/>
          </a:xfrm>
        </p:spPr>
        <p:txBody>
          <a:bodyPr/>
          <a:lstStyle/>
          <a:p>
            <a:pPr eaLnBrk="1" hangingPunct="1">
              <a:defRPr/>
            </a:pPr>
            <a:r>
              <a:rPr lang="en-US" sz="3600" b="1" dirty="0" smtClean="0">
                <a:solidFill>
                  <a:srgbClr val="B88C00"/>
                </a:solidFill>
                <a:effectLst>
                  <a:outerShdw blurRad="38100" dist="38100" dir="2700000" algn="tl">
                    <a:srgbClr val="000000">
                      <a:alpha val="43137"/>
                    </a:srgbClr>
                  </a:outerShdw>
                </a:effectLst>
                <a:latin typeface="Palatino Linotype" pitchFamily="18" charset="0"/>
                <a:cs typeface="Tahoma" pitchFamily="34" charset="0"/>
              </a:rPr>
              <a:t>How did John the Baptist fulfill his foreordained mission to prepare the way for Jesus Christ? </a:t>
            </a:r>
          </a:p>
          <a:p>
            <a:pPr algn="r" eaLnBrk="1" hangingPunct="1">
              <a:defRPr/>
            </a:pPr>
            <a:r>
              <a:rPr lang="en-US" sz="3400" b="1" dirty="0" smtClean="0">
                <a:solidFill>
                  <a:schemeClr val="accent3">
                    <a:lumMod val="75000"/>
                  </a:schemeClr>
                </a:solidFill>
                <a:effectLst>
                  <a:outerShdw blurRad="38100" dist="38100" dir="2700000" algn="tl">
                    <a:srgbClr val="000000">
                      <a:alpha val="43137"/>
                    </a:srgbClr>
                  </a:outerShdw>
                </a:effectLst>
                <a:latin typeface="Tahoma" pitchFamily="34" charset="0"/>
                <a:cs typeface="Tahoma" pitchFamily="34" charset="0"/>
              </a:rPr>
              <a:t>Let’s read Matthew 3:1–6</a:t>
            </a:r>
          </a:p>
        </p:txBody>
      </p:sp>
      <p:pic>
        <p:nvPicPr>
          <p:cNvPr id="3" name="Picture 6" descr="http://www.creativeworks.byu.edu/catalog/products/council.jpg"/>
          <p:cNvPicPr>
            <a:picLocks noChangeAspect="1" noChangeArrowheads="1"/>
          </p:cNvPicPr>
          <p:nvPr/>
        </p:nvPicPr>
        <p:blipFill>
          <a:blip r:embed="rId2"/>
          <a:srcRect l="5563" t="4443" r="5420" b="4443"/>
          <a:stretch>
            <a:fillRect/>
          </a:stretch>
        </p:blipFill>
        <p:spPr bwMode="auto">
          <a:xfrm>
            <a:off x="685800" y="990600"/>
            <a:ext cx="3849688" cy="4932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anim calcmode="lin" valueType="num">
                                      <p:cBhvr>
                                        <p:cTn id="7" dur="1000" fill="hold"/>
                                        <p:tgtEl>
                                          <p:spTgt spid="2662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662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662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6626">
                                            <p:txEl>
                                              <p:pRg st="0" end="0"/>
                                            </p:txEl>
                                          </p:spTgt>
                                        </p:tgtEl>
                                      </p:cBhvr>
                                    </p:animEffect>
                                  </p:childTnLst>
                                </p:cTn>
                              </p:par>
                              <p:par>
                                <p:cTn id="11" presetID="10" presetClass="entr" presetSubtype="0" fill="hold" grpId="0" nodeType="withEffect">
                                  <p:stCondLst>
                                    <p:cond delay="3750"/>
                                  </p:stCondLst>
                                  <p:iterate type="lt">
                                    <p:tmPct val="10000"/>
                                  </p:iterate>
                                  <p:childTnLst>
                                    <p:set>
                                      <p:cBhvr>
                                        <p:cTn id="12" dur="1" fill="hold">
                                          <p:stCondLst>
                                            <p:cond delay="0"/>
                                          </p:stCondLst>
                                        </p:cTn>
                                        <p:tgtEl>
                                          <p:spTgt spid="26626">
                                            <p:txEl>
                                              <p:pRg st="1" end="1"/>
                                            </p:txEl>
                                          </p:spTgt>
                                        </p:tgtEl>
                                        <p:attrNameLst>
                                          <p:attrName>style.visibility</p:attrName>
                                        </p:attrNameLst>
                                      </p:cBhvr>
                                      <p:to>
                                        <p:strVal val="visible"/>
                                      </p:to>
                                    </p:set>
                                    <p:animEffect transition="in" filter="fade">
                                      <p:cBhvr>
                                        <p:cTn id="13" dur="500"/>
                                        <p:tgtEl>
                                          <p:spTgt spid="266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descr="http://wingnutmodels.com/images/chalkboa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Content Placeholder 2"/>
          <p:cNvSpPr>
            <a:spLocks noGrp="1"/>
          </p:cNvSpPr>
          <p:nvPr>
            <p:ph idx="1"/>
          </p:nvPr>
        </p:nvSpPr>
        <p:spPr>
          <a:xfrm>
            <a:off x="815975" y="1066800"/>
            <a:ext cx="7620000" cy="5257800"/>
          </a:xfrm>
        </p:spPr>
        <p:txBody>
          <a:bodyPr/>
          <a:lstStyle/>
          <a:p>
            <a:pPr marL="0" indent="0">
              <a:buFont typeface="Wingdings 2" pitchFamily="18" charset="2"/>
              <a:buNone/>
              <a:defRPr/>
            </a:pPr>
            <a:r>
              <a:rPr lang="en-US" sz="3200" b="1" dirty="0" smtClean="0">
                <a:solidFill>
                  <a:schemeClr val="bg1"/>
                </a:solidFill>
                <a:effectLst>
                  <a:outerShdw blurRad="38100" dist="38100" dir="2700000" algn="tl">
                    <a:srgbClr val="000000">
                      <a:alpha val="43137"/>
                    </a:srgbClr>
                  </a:outerShdw>
                </a:effectLst>
                <a:latin typeface="Tahoma" pitchFamily="34" charset="0"/>
                <a:cs typeface="Tahoma" pitchFamily="34" charset="0"/>
              </a:rPr>
              <a:t>John the Baptist:</a:t>
            </a:r>
          </a:p>
          <a:p>
            <a:pPr marL="0" indent="0">
              <a:buFont typeface="Wingdings 2" pitchFamily="18" charset="2"/>
              <a:buNone/>
              <a:defRPr/>
            </a:pPr>
            <a:r>
              <a:rPr lang="en-US" sz="3200" b="1" dirty="0" smtClean="0">
                <a:solidFill>
                  <a:schemeClr val="bg1"/>
                </a:solidFill>
                <a:effectLst>
                  <a:outerShdw blurRad="38100" dist="38100" dir="2700000" algn="tl">
                    <a:srgbClr val="000000">
                      <a:alpha val="43137"/>
                    </a:srgbClr>
                  </a:outerShdw>
                </a:effectLst>
                <a:latin typeface="Tahoma" pitchFamily="34" charset="0"/>
                <a:cs typeface="Tahoma" pitchFamily="34" charset="0"/>
              </a:rPr>
              <a:t>a. Lived in the ________.</a:t>
            </a:r>
          </a:p>
          <a:p>
            <a:pPr marL="0" indent="0">
              <a:buFont typeface="Wingdings 2" pitchFamily="18" charset="2"/>
              <a:buNone/>
              <a:defRPr/>
            </a:pPr>
            <a:r>
              <a:rPr lang="en-US" sz="3200" b="1" dirty="0" smtClean="0">
                <a:solidFill>
                  <a:schemeClr val="bg1"/>
                </a:solidFill>
                <a:effectLst>
                  <a:outerShdw blurRad="38100" dist="38100" dir="2700000" algn="tl">
                    <a:srgbClr val="000000">
                      <a:alpha val="43137"/>
                    </a:srgbClr>
                  </a:outerShdw>
                </a:effectLst>
                <a:latin typeface="Tahoma" pitchFamily="34" charset="0"/>
                <a:cs typeface="Tahoma" pitchFamily="34" charset="0"/>
              </a:rPr>
              <a:t>b. Was ________ months older than Jesus.</a:t>
            </a:r>
          </a:p>
          <a:p>
            <a:pPr marL="0" indent="0">
              <a:buFont typeface="Wingdings 2" pitchFamily="18" charset="2"/>
              <a:buNone/>
              <a:defRPr/>
            </a:pPr>
            <a:r>
              <a:rPr lang="en-US" sz="3200" b="1" dirty="0" smtClean="0">
                <a:solidFill>
                  <a:schemeClr val="bg1"/>
                </a:solidFill>
                <a:effectLst>
                  <a:outerShdw blurRad="38100" dist="38100" dir="2700000" algn="tl">
                    <a:srgbClr val="000000">
                      <a:alpha val="43137"/>
                    </a:srgbClr>
                  </a:outerShdw>
                </a:effectLst>
                <a:latin typeface="Tahoma" pitchFamily="34" charset="0"/>
                <a:cs typeface="Tahoma" pitchFamily="34" charset="0"/>
              </a:rPr>
              <a:t>c. Wore clothing made of ________ and ________.</a:t>
            </a:r>
          </a:p>
          <a:p>
            <a:pPr marL="0" indent="0">
              <a:buFont typeface="Wingdings 2" pitchFamily="18" charset="2"/>
              <a:buNone/>
              <a:defRPr/>
            </a:pPr>
            <a:r>
              <a:rPr lang="en-US" sz="3200" b="1" dirty="0" smtClean="0">
                <a:solidFill>
                  <a:schemeClr val="bg1"/>
                </a:solidFill>
                <a:effectLst>
                  <a:outerShdw blurRad="38100" dist="38100" dir="2700000" algn="tl">
                    <a:srgbClr val="000000">
                      <a:alpha val="43137"/>
                    </a:srgbClr>
                  </a:outerShdw>
                </a:effectLst>
                <a:latin typeface="Tahoma" pitchFamily="34" charset="0"/>
                <a:cs typeface="Tahoma" pitchFamily="34" charset="0"/>
              </a:rPr>
              <a:t>d. Ate ________ and ________.</a:t>
            </a:r>
          </a:p>
          <a:p>
            <a:pPr marL="0" indent="0">
              <a:buFont typeface="Wingdings 2" pitchFamily="18" charset="2"/>
              <a:buNone/>
              <a:defRPr/>
            </a:pPr>
            <a:r>
              <a:rPr lang="en-US" sz="3200" b="1" dirty="0" smtClean="0">
                <a:solidFill>
                  <a:schemeClr val="bg1"/>
                </a:solidFill>
                <a:effectLst>
                  <a:outerShdw blurRad="38100" dist="38100" dir="2700000" algn="tl">
                    <a:srgbClr val="000000">
                      <a:alpha val="43137"/>
                    </a:srgbClr>
                  </a:outerShdw>
                </a:effectLst>
                <a:latin typeface="Tahoma" pitchFamily="34" charset="0"/>
                <a:cs typeface="Tahoma" pitchFamily="34" charset="0"/>
              </a:rPr>
              <a:t>e. Prepared the way for _________.</a:t>
            </a:r>
          </a:p>
          <a:p>
            <a:pPr marL="0" indent="0">
              <a:buFont typeface="Wingdings 2" pitchFamily="18" charset="2"/>
              <a:buNone/>
              <a:defRPr/>
            </a:pPr>
            <a:r>
              <a:rPr lang="en-US" sz="3200" dirty="0" smtClean="0">
                <a:solidFill>
                  <a:srgbClr val="FFFF00"/>
                </a:solidFill>
                <a:effectLst>
                  <a:outerShdw blurRad="38100" dist="38100" dir="2700000" algn="tl">
                    <a:srgbClr val="000000">
                      <a:alpha val="43137"/>
                    </a:srgbClr>
                  </a:outerShdw>
                </a:effectLst>
                <a:latin typeface="Tahoma" pitchFamily="34" charset="0"/>
                <a:cs typeface="Tahoma" pitchFamily="34" charset="0"/>
              </a:rPr>
              <a:t>Let’s read </a:t>
            </a:r>
            <a:r>
              <a:rPr lang="en-US" sz="3200" dirty="0">
                <a:solidFill>
                  <a:srgbClr val="FFFF00"/>
                </a:solidFill>
                <a:effectLst>
                  <a:outerShdw blurRad="38100" dist="38100" dir="2700000" algn="tl">
                    <a:srgbClr val="000000">
                      <a:alpha val="43137"/>
                    </a:srgbClr>
                  </a:outerShdw>
                </a:effectLst>
                <a:latin typeface="Tahoma" pitchFamily="34" charset="0"/>
                <a:cs typeface="Tahoma" pitchFamily="34" charset="0"/>
              </a:rPr>
              <a:t>Luke 1:26–27, 35–36, 76 and Matthew 3:1, </a:t>
            </a:r>
            <a:r>
              <a:rPr lang="en-US" sz="3200" dirty="0" smtClean="0">
                <a:solidFill>
                  <a:srgbClr val="FFFF00"/>
                </a:solidFill>
                <a:effectLst>
                  <a:outerShdw blurRad="38100" dist="38100" dir="2700000" algn="tl">
                    <a:srgbClr val="000000">
                      <a:alpha val="43137"/>
                    </a:srgbClr>
                  </a:outerShdw>
                </a:effectLst>
                <a:latin typeface="Tahoma" pitchFamily="34" charset="0"/>
                <a:cs typeface="Tahoma" pitchFamily="34" charset="0"/>
              </a:rPr>
              <a:t>4 for the answers!</a:t>
            </a:r>
            <a:endParaRPr lang="en-US" sz="3200" b="1" dirty="0" smtClean="0">
              <a:solidFill>
                <a:srgbClr val="FFFF00"/>
              </a:solidFill>
              <a:effectLst>
                <a:outerShdw blurRad="38100" dist="38100" dir="2700000" algn="tl">
                  <a:srgbClr val="000000">
                    <a:alpha val="43137"/>
                  </a:srgbClr>
                </a:outerShdw>
              </a:effectLst>
              <a:latin typeface="Tahoma" pitchFamily="34" charset="0"/>
              <a:cs typeface="Tahoma" pitchFamily="34" charset="0"/>
            </a:endParaRPr>
          </a:p>
        </p:txBody>
      </p:sp>
      <p:sp>
        <p:nvSpPr>
          <p:cNvPr id="28676" name="TextBox 1"/>
          <p:cNvSpPr txBox="1">
            <a:spLocks noChangeArrowheads="1"/>
          </p:cNvSpPr>
          <p:nvPr/>
        </p:nvSpPr>
        <p:spPr bwMode="auto">
          <a:xfrm>
            <a:off x="6934200" y="6140450"/>
            <a:ext cx="121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nstantia" pitchFamily="18" charset="0"/>
              </a:defRPr>
            </a:lvl1pPr>
            <a:lvl2pPr marL="742950" indent="-285750" eaLnBrk="0" hangingPunct="0">
              <a:defRPr>
                <a:solidFill>
                  <a:schemeClr val="tx1"/>
                </a:solidFill>
                <a:latin typeface="Constantia" pitchFamily="18" charset="0"/>
              </a:defRPr>
            </a:lvl2pPr>
            <a:lvl3pPr marL="1143000" indent="-228600" eaLnBrk="0" hangingPunct="0">
              <a:defRPr>
                <a:solidFill>
                  <a:schemeClr val="tx1"/>
                </a:solidFill>
                <a:latin typeface="Constantia" pitchFamily="18" charset="0"/>
              </a:defRPr>
            </a:lvl3pPr>
            <a:lvl4pPr marL="1600200" indent="-228600" eaLnBrk="0" hangingPunct="0">
              <a:defRPr>
                <a:solidFill>
                  <a:schemeClr val="tx1"/>
                </a:solidFill>
                <a:latin typeface="Constantia" pitchFamily="18" charset="0"/>
              </a:defRPr>
            </a:lvl4pPr>
            <a:lvl5pPr marL="2057400" indent="-228600" eaLnBrk="0" hangingPunct="0">
              <a:defRPr>
                <a:solidFill>
                  <a:schemeClr val="tx1"/>
                </a:solidFill>
                <a:latin typeface="Constantia" pitchFamily="18" charset="0"/>
              </a:defRPr>
            </a:lvl5pPr>
            <a:lvl6pPr marL="2514600" indent="-228600" eaLnBrk="0" fontAlgn="base" hangingPunct="0">
              <a:spcBef>
                <a:spcPct val="0"/>
              </a:spcBef>
              <a:spcAft>
                <a:spcPct val="0"/>
              </a:spcAft>
              <a:defRPr>
                <a:solidFill>
                  <a:schemeClr val="tx1"/>
                </a:solidFill>
                <a:latin typeface="Constantia" pitchFamily="18" charset="0"/>
              </a:defRPr>
            </a:lvl6pPr>
            <a:lvl7pPr marL="2971800" indent="-228600" eaLnBrk="0" fontAlgn="base" hangingPunct="0">
              <a:spcBef>
                <a:spcPct val="0"/>
              </a:spcBef>
              <a:spcAft>
                <a:spcPct val="0"/>
              </a:spcAft>
              <a:defRPr>
                <a:solidFill>
                  <a:schemeClr val="tx1"/>
                </a:solidFill>
                <a:latin typeface="Constantia" pitchFamily="18" charset="0"/>
              </a:defRPr>
            </a:lvl7pPr>
            <a:lvl8pPr marL="3429000" indent="-228600" eaLnBrk="0" fontAlgn="base" hangingPunct="0">
              <a:spcBef>
                <a:spcPct val="0"/>
              </a:spcBef>
              <a:spcAft>
                <a:spcPct val="0"/>
              </a:spcAft>
              <a:defRPr>
                <a:solidFill>
                  <a:schemeClr val="tx1"/>
                </a:solidFill>
                <a:latin typeface="Constantia" pitchFamily="18" charset="0"/>
              </a:defRPr>
            </a:lvl8pPr>
            <a:lvl9pPr marL="3886200" indent="-228600" eaLnBrk="0" fontAlgn="base" hangingPunct="0">
              <a:spcBef>
                <a:spcPct val="0"/>
              </a:spcBef>
              <a:spcAft>
                <a:spcPct val="0"/>
              </a:spcAft>
              <a:defRPr>
                <a:solidFill>
                  <a:schemeClr val="tx1"/>
                </a:solidFill>
                <a:latin typeface="Constantia" pitchFamily="18" charset="0"/>
              </a:defRPr>
            </a:lvl9pPr>
          </a:lstStyle>
          <a:p>
            <a:pPr eaLnBrk="1" hangingPunct="1"/>
            <a:r>
              <a:rPr lang="en-US" sz="1400">
                <a:solidFill>
                  <a:schemeClr val="bg1"/>
                </a:solidFill>
                <a:latin typeface="Tahoma" pitchFamily="34" charset="0"/>
                <a:cs typeface="Tahoma" pitchFamily="34" charset="0"/>
              </a:rPr>
              <a:t>Enr. Act. 1</a:t>
            </a:r>
          </a:p>
        </p:txBody>
      </p:sp>
      <p:sp>
        <p:nvSpPr>
          <p:cNvPr id="3" name="Rectangle 2"/>
          <p:cNvSpPr/>
          <p:nvPr/>
        </p:nvSpPr>
        <p:spPr>
          <a:xfrm>
            <a:off x="2801047" y="381000"/>
            <a:ext cx="3466846" cy="830997"/>
          </a:xfrm>
          <a:prstGeom prst="rect">
            <a:avLst/>
          </a:prstGeom>
          <a:noFill/>
        </p:spPr>
        <p:txBody>
          <a:bodyPr wrap="none">
            <a:spAutoFit/>
          </a:bodyPr>
          <a:lstStyle/>
          <a:p>
            <a:pPr algn="ctr">
              <a:defRPr/>
            </a:pPr>
            <a:r>
              <a:rPr lang="en-US" sz="4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Quiz Time!</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9" presetClass="entr" presetSubtype="0" fill="hold" grpId="0" nodeType="withEffect">
                                  <p:stCondLst>
                                    <p:cond delay="2000"/>
                                  </p:stCondLst>
                                  <p:iterate type="lt">
                                    <p:tmPct val="10000"/>
                                  </p:iterate>
                                  <p:childTnLst>
                                    <p:set>
                                      <p:cBhvr>
                                        <p:cTn id="13" dur="1" fill="hold">
                                          <p:stCondLst>
                                            <p:cond delay="0"/>
                                          </p:stCondLst>
                                        </p:cTn>
                                        <p:tgtEl>
                                          <p:spTgt spid="38914">
                                            <p:txEl>
                                              <p:pRg st="0" end="0"/>
                                            </p:txEl>
                                          </p:spTgt>
                                        </p:tgtEl>
                                        <p:attrNameLst>
                                          <p:attrName>style.visibility</p:attrName>
                                        </p:attrNameLst>
                                      </p:cBhvr>
                                      <p:to>
                                        <p:strVal val="visible"/>
                                      </p:to>
                                    </p:set>
                                    <p:animEffect transition="in" filter="dissolve">
                                      <p:cBhvr>
                                        <p:cTn id="14" dur="500"/>
                                        <p:tgtEl>
                                          <p:spTgt spid="38914">
                                            <p:txEl>
                                              <p:pRg st="0" end="0"/>
                                            </p:txEl>
                                          </p:spTgt>
                                        </p:tgtEl>
                                      </p:cBhvr>
                                    </p:animEffect>
                                  </p:childTnLst>
                                </p:cTn>
                              </p:par>
                              <p:par>
                                <p:cTn id="15" presetID="9" presetClass="entr" presetSubtype="0" fill="hold" grpId="0" nodeType="withEffect">
                                  <p:stCondLst>
                                    <p:cond delay="3500"/>
                                  </p:stCondLst>
                                  <p:iterate type="lt">
                                    <p:tmPct val="10000"/>
                                  </p:iterate>
                                  <p:childTnLst>
                                    <p:set>
                                      <p:cBhvr>
                                        <p:cTn id="16" dur="1" fill="hold">
                                          <p:stCondLst>
                                            <p:cond delay="0"/>
                                          </p:stCondLst>
                                        </p:cTn>
                                        <p:tgtEl>
                                          <p:spTgt spid="38914">
                                            <p:txEl>
                                              <p:pRg st="1" end="1"/>
                                            </p:txEl>
                                          </p:spTgt>
                                        </p:tgtEl>
                                        <p:attrNameLst>
                                          <p:attrName>style.visibility</p:attrName>
                                        </p:attrNameLst>
                                      </p:cBhvr>
                                      <p:to>
                                        <p:strVal val="visible"/>
                                      </p:to>
                                    </p:set>
                                    <p:animEffect transition="in" filter="dissolve">
                                      <p:cBhvr>
                                        <p:cTn id="17" dur="500"/>
                                        <p:tgtEl>
                                          <p:spTgt spid="38914">
                                            <p:txEl>
                                              <p:pRg st="1" end="1"/>
                                            </p:txEl>
                                          </p:spTgt>
                                        </p:tgtEl>
                                      </p:cBhvr>
                                    </p:animEffect>
                                  </p:childTnLst>
                                </p:cTn>
                              </p:par>
                              <p:par>
                                <p:cTn id="18" presetID="9" presetClass="entr" presetSubtype="0" fill="hold" grpId="0" nodeType="withEffect">
                                  <p:stCondLst>
                                    <p:cond delay="5000"/>
                                  </p:stCondLst>
                                  <p:iterate type="lt">
                                    <p:tmPct val="10000"/>
                                  </p:iterate>
                                  <p:childTnLst>
                                    <p:set>
                                      <p:cBhvr>
                                        <p:cTn id="19" dur="1" fill="hold">
                                          <p:stCondLst>
                                            <p:cond delay="0"/>
                                          </p:stCondLst>
                                        </p:cTn>
                                        <p:tgtEl>
                                          <p:spTgt spid="38914">
                                            <p:txEl>
                                              <p:pRg st="2" end="2"/>
                                            </p:txEl>
                                          </p:spTgt>
                                        </p:tgtEl>
                                        <p:attrNameLst>
                                          <p:attrName>style.visibility</p:attrName>
                                        </p:attrNameLst>
                                      </p:cBhvr>
                                      <p:to>
                                        <p:strVal val="visible"/>
                                      </p:to>
                                    </p:set>
                                    <p:animEffect transition="in" filter="dissolve">
                                      <p:cBhvr>
                                        <p:cTn id="20" dur="500"/>
                                        <p:tgtEl>
                                          <p:spTgt spid="38914">
                                            <p:txEl>
                                              <p:pRg st="2" end="2"/>
                                            </p:txEl>
                                          </p:spTgt>
                                        </p:tgtEl>
                                      </p:cBhvr>
                                    </p:animEffect>
                                  </p:childTnLst>
                                </p:cTn>
                              </p:par>
                              <p:par>
                                <p:cTn id="21" presetID="9" presetClass="entr" presetSubtype="0" fill="hold" grpId="0" nodeType="withEffect">
                                  <p:stCondLst>
                                    <p:cond delay="7500"/>
                                  </p:stCondLst>
                                  <p:iterate type="lt">
                                    <p:tmPct val="10000"/>
                                  </p:iterate>
                                  <p:childTnLst>
                                    <p:set>
                                      <p:cBhvr>
                                        <p:cTn id="22" dur="1" fill="hold">
                                          <p:stCondLst>
                                            <p:cond delay="0"/>
                                          </p:stCondLst>
                                        </p:cTn>
                                        <p:tgtEl>
                                          <p:spTgt spid="38914">
                                            <p:txEl>
                                              <p:pRg st="3" end="3"/>
                                            </p:txEl>
                                          </p:spTgt>
                                        </p:tgtEl>
                                        <p:attrNameLst>
                                          <p:attrName>style.visibility</p:attrName>
                                        </p:attrNameLst>
                                      </p:cBhvr>
                                      <p:to>
                                        <p:strVal val="visible"/>
                                      </p:to>
                                    </p:set>
                                    <p:animEffect transition="in" filter="dissolve">
                                      <p:cBhvr>
                                        <p:cTn id="23" dur="500"/>
                                        <p:tgtEl>
                                          <p:spTgt spid="38914">
                                            <p:txEl>
                                              <p:pRg st="3" end="3"/>
                                            </p:txEl>
                                          </p:spTgt>
                                        </p:tgtEl>
                                      </p:cBhvr>
                                    </p:animEffect>
                                  </p:childTnLst>
                                </p:cTn>
                              </p:par>
                              <p:par>
                                <p:cTn id="24" presetID="9" presetClass="entr" presetSubtype="0" fill="hold" grpId="0" nodeType="withEffect">
                                  <p:stCondLst>
                                    <p:cond delay="9500"/>
                                  </p:stCondLst>
                                  <p:iterate type="lt">
                                    <p:tmPct val="10000"/>
                                  </p:iterate>
                                  <p:childTnLst>
                                    <p:set>
                                      <p:cBhvr>
                                        <p:cTn id="25" dur="1" fill="hold">
                                          <p:stCondLst>
                                            <p:cond delay="0"/>
                                          </p:stCondLst>
                                        </p:cTn>
                                        <p:tgtEl>
                                          <p:spTgt spid="38914">
                                            <p:txEl>
                                              <p:pRg st="4" end="4"/>
                                            </p:txEl>
                                          </p:spTgt>
                                        </p:tgtEl>
                                        <p:attrNameLst>
                                          <p:attrName>style.visibility</p:attrName>
                                        </p:attrNameLst>
                                      </p:cBhvr>
                                      <p:to>
                                        <p:strVal val="visible"/>
                                      </p:to>
                                    </p:set>
                                    <p:animEffect transition="in" filter="dissolve">
                                      <p:cBhvr>
                                        <p:cTn id="26" dur="500"/>
                                        <p:tgtEl>
                                          <p:spTgt spid="38914">
                                            <p:txEl>
                                              <p:pRg st="4" end="4"/>
                                            </p:txEl>
                                          </p:spTgt>
                                        </p:tgtEl>
                                      </p:cBhvr>
                                    </p:animEffect>
                                  </p:childTnLst>
                                </p:cTn>
                              </p:par>
                              <p:par>
                                <p:cTn id="27" presetID="9" presetClass="entr" presetSubtype="0" fill="hold" grpId="0" nodeType="withEffect">
                                  <p:stCondLst>
                                    <p:cond delay="11250"/>
                                  </p:stCondLst>
                                  <p:iterate type="lt">
                                    <p:tmPct val="10000"/>
                                  </p:iterate>
                                  <p:childTnLst>
                                    <p:set>
                                      <p:cBhvr>
                                        <p:cTn id="28" dur="1" fill="hold">
                                          <p:stCondLst>
                                            <p:cond delay="0"/>
                                          </p:stCondLst>
                                        </p:cTn>
                                        <p:tgtEl>
                                          <p:spTgt spid="38914">
                                            <p:txEl>
                                              <p:pRg st="5" end="5"/>
                                            </p:txEl>
                                          </p:spTgt>
                                        </p:tgtEl>
                                        <p:attrNameLst>
                                          <p:attrName>style.visibility</p:attrName>
                                        </p:attrNameLst>
                                      </p:cBhvr>
                                      <p:to>
                                        <p:strVal val="visible"/>
                                      </p:to>
                                    </p:set>
                                    <p:animEffect transition="in" filter="dissolve">
                                      <p:cBhvr>
                                        <p:cTn id="29" dur="500"/>
                                        <p:tgtEl>
                                          <p:spTgt spid="38914">
                                            <p:txEl>
                                              <p:pRg st="5" end="5"/>
                                            </p:txEl>
                                          </p:spTgt>
                                        </p:tgtEl>
                                      </p:cBhvr>
                                    </p:animEffect>
                                  </p:childTnLst>
                                </p:cTn>
                              </p:par>
                              <p:par>
                                <p:cTn id="30" presetID="9" presetClass="entr" presetSubtype="0" fill="hold" grpId="0" nodeType="withEffect">
                                  <p:stCondLst>
                                    <p:cond delay="14250"/>
                                  </p:stCondLst>
                                  <p:iterate type="lt">
                                    <p:tmPct val="10000"/>
                                  </p:iterate>
                                  <p:childTnLst>
                                    <p:set>
                                      <p:cBhvr>
                                        <p:cTn id="31" dur="1" fill="hold">
                                          <p:stCondLst>
                                            <p:cond delay="0"/>
                                          </p:stCondLst>
                                        </p:cTn>
                                        <p:tgtEl>
                                          <p:spTgt spid="38914">
                                            <p:txEl>
                                              <p:pRg st="6" end="6"/>
                                            </p:txEl>
                                          </p:spTgt>
                                        </p:tgtEl>
                                        <p:attrNameLst>
                                          <p:attrName>style.visibility</p:attrName>
                                        </p:attrNameLst>
                                      </p:cBhvr>
                                      <p:to>
                                        <p:strVal val="visible"/>
                                      </p:to>
                                    </p:set>
                                    <p:animEffect transition="in" filter="dissolve">
                                      <p:cBhvr>
                                        <p:cTn id="32" dur="500"/>
                                        <p:tgtEl>
                                          <p:spTgt spid="389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descr="http://wingnutmodels.com/images/chalkboa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2"/>
          <p:cNvSpPr>
            <a:spLocks noGrp="1"/>
          </p:cNvSpPr>
          <p:nvPr>
            <p:ph idx="1"/>
          </p:nvPr>
        </p:nvSpPr>
        <p:spPr>
          <a:xfrm>
            <a:off x="815975" y="1066800"/>
            <a:ext cx="7620000" cy="5257800"/>
          </a:xfrm>
        </p:spPr>
        <p:txBody>
          <a:bodyPr/>
          <a:lstStyle/>
          <a:p>
            <a:pPr marL="0" indent="0">
              <a:buFont typeface="Wingdings 2" pitchFamily="18" charset="2"/>
              <a:buNone/>
              <a:defRPr/>
            </a:pPr>
            <a:r>
              <a:rPr lang="en-US" sz="3200" b="1" dirty="0" smtClean="0">
                <a:solidFill>
                  <a:schemeClr val="bg1"/>
                </a:solidFill>
                <a:effectLst>
                  <a:outerShdw blurRad="38100" dist="38100" dir="2700000" algn="tl">
                    <a:srgbClr val="000000">
                      <a:alpha val="43137"/>
                    </a:srgbClr>
                  </a:outerShdw>
                </a:effectLst>
                <a:latin typeface="Tahoma" pitchFamily="34" charset="0"/>
                <a:cs typeface="Tahoma" pitchFamily="34" charset="0"/>
              </a:rPr>
              <a:t>John the Baptist:</a:t>
            </a:r>
          </a:p>
          <a:p>
            <a:pPr marL="0" indent="0">
              <a:buFont typeface="Wingdings 2" pitchFamily="18" charset="2"/>
              <a:buNone/>
              <a:defRPr/>
            </a:pPr>
            <a:r>
              <a:rPr lang="en-US" sz="3200" b="1" dirty="0" smtClean="0">
                <a:solidFill>
                  <a:schemeClr val="bg1"/>
                </a:solidFill>
                <a:effectLst>
                  <a:outerShdw blurRad="38100" dist="38100" dir="2700000" algn="tl">
                    <a:srgbClr val="000000">
                      <a:alpha val="43137"/>
                    </a:srgbClr>
                  </a:outerShdw>
                </a:effectLst>
                <a:latin typeface="Tahoma" pitchFamily="34" charset="0"/>
                <a:cs typeface="Tahoma" pitchFamily="34" charset="0"/>
              </a:rPr>
              <a:t>a. Lived in the ________.</a:t>
            </a:r>
          </a:p>
          <a:p>
            <a:pPr marL="0" indent="0">
              <a:buFont typeface="Wingdings 2" pitchFamily="18" charset="2"/>
              <a:buNone/>
              <a:defRPr/>
            </a:pPr>
            <a:r>
              <a:rPr lang="en-US" sz="3200" b="1" dirty="0" smtClean="0">
                <a:solidFill>
                  <a:schemeClr val="bg1"/>
                </a:solidFill>
                <a:effectLst>
                  <a:outerShdw blurRad="38100" dist="38100" dir="2700000" algn="tl">
                    <a:srgbClr val="000000">
                      <a:alpha val="43137"/>
                    </a:srgbClr>
                  </a:outerShdw>
                </a:effectLst>
                <a:latin typeface="Tahoma" pitchFamily="34" charset="0"/>
                <a:cs typeface="Tahoma" pitchFamily="34" charset="0"/>
              </a:rPr>
              <a:t>b. Was ________ months older than Jesus.</a:t>
            </a:r>
          </a:p>
          <a:p>
            <a:pPr marL="0" indent="0">
              <a:buFont typeface="Wingdings 2" pitchFamily="18" charset="2"/>
              <a:buNone/>
              <a:defRPr/>
            </a:pPr>
            <a:r>
              <a:rPr lang="en-US" sz="3200" b="1" dirty="0" smtClean="0">
                <a:solidFill>
                  <a:schemeClr val="bg1"/>
                </a:solidFill>
                <a:effectLst>
                  <a:outerShdw blurRad="38100" dist="38100" dir="2700000" algn="tl">
                    <a:srgbClr val="000000">
                      <a:alpha val="43137"/>
                    </a:srgbClr>
                  </a:outerShdw>
                </a:effectLst>
                <a:latin typeface="Tahoma" pitchFamily="34" charset="0"/>
                <a:cs typeface="Tahoma" pitchFamily="34" charset="0"/>
              </a:rPr>
              <a:t>c. Wore clothing made of ________ and ________.</a:t>
            </a:r>
          </a:p>
          <a:p>
            <a:pPr marL="0" indent="0">
              <a:buFont typeface="Wingdings 2" pitchFamily="18" charset="2"/>
              <a:buNone/>
              <a:defRPr/>
            </a:pPr>
            <a:r>
              <a:rPr lang="en-US" sz="3200" b="1" dirty="0" smtClean="0">
                <a:solidFill>
                  <a:schemeClr val="bg1"/>
                </a:solidFill>
                <a:effectLst>
                  <a:outerShdw blurRad="38100" dist="38100" dir="2700000" algn="tl">
                    <a:srgbClr val="000000">
                      <a:alpha val="43137"/>
                    </a:srgbClr>
                  </a:outerShdw>
                </a:effectLst>
                <a:latin typeface="Tahoma" pitchFamily="34" charset="0"/>
                <a:cs typeface="Tahoma" pitchFamily="34" charset="0"/>
              </a:rPr>
              <a:t>d. Ate ________ and ________.</a:t>
            </a:r>
          </a:p>
          <a:p>
            <a:pPr marL="0" indent="0">
              <a:buFont typeface="Wingdings 2" pitchFamily="18" charset="2"/>
              <a:buNone/>
              <a:defRPr/>
            </a:pPr>
            <a:r>
              <a:rPr lang="en-US" sz="3200" b="1" dirty="0" smtClean="0">
                <a:solidFill>
                  <a:schemeClr val="bg1"/>
                </a:solidFill>
                <a:effectLst>
                  <a:outerShdw blurRad="38100" dist="38100" dir="2700000" algn="tl">
                    <a:srgbClr val="000000">
                      <a:alpha val="43137"/>
                    </a:srgbClr>
                  </a:outerShdw>
                </a:effectLst>
                <a:latin typeface="Tahoma" pitchFamily="34" charset="0"/>
                <a:cs typeface="Tahoma" pitchFamily="34" charset="0"/>
              </a:rPr>
              <a:t>e. Prepared the way for _________.</a:t>
            </a:r>
          </a:p>
          <a:p>
            <a:pPr marL="0" indent="0">
              <a:buFont typeface="Wingdings 2" pitchFamily="18" charset="2"/>
              <a:buNone/>
              <a:defRPr/>
            </a:pPr>
            <a:r>
              <a:rPr lang="en-US" sz="3200" dirty="0" smtClean="0">
                <a:solidFill>
                  <a:srgbClr val="FFFF00"/>
                </a:solidFill>
                <a:effectLst>
                  <a:outerShdw blurRad="38100" dist="38100" dir="2700000" algn="tl">
                    <a:srgbClr val="000000">
                      <a:alpha val="43137"/>
                    </a:srgbClr>
                  </a:outerShdw>
                </a:effectLst>
                <a:latin typeface="Tahoma" pitchFamily="34" charset="0"/>
                <a:cs typeface="Tahoma" pitchFamily="34" charset="0"/>
              </a:rPr>
              <a:t>Let’s read Luke 1:26–27, 35–36, 76 and Matthew 3:1, 4 for the answers!</a:t>
            </a:r>
            <a:endParaRPr lang="en-US" sz="3200" b="1" dirty="0" smtClean="0">
              <a:solidFill>
                <a:srgbClr val="FFFF00"/>
              </a:solidFill>
              <a:effectLst>
                <a:outerShdw blurRad="38100" dist="38100" dir="2700000" algn="tl">
                  <a:srgbClr val="000000">
                    <a:alpha val="43137"/>
                  </a:srgbClr>
                </a:outerShdw>
              </a:effectLst>
              <a:latin typeface="Tahoma" pitchFamily="34" charset="0"/>
              <a:cs typeface="Tahoma" pitchFamily="34" charset="0"/>
            </a:endParaRPr>
          </a:p>
        </p:txBody>
      </p:sp>
      <p:sp>
        <p:nvSpPr>
          <p:cNvPr id="29700" name="TextBox 1"/>
          <p:cNvSpPr txBox="1">
            <a:spLocks noChangeArrowheads="1"/>
          </p:cNvSpPr>
          <p:nvPr/>
        </p:nvSpPr>
        <p:spPr bwMode="auto">
          <a:xfrm>
            <a:off x="6934200" y="6140450"/>
            <a:ext cx="121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nstantia" pitchFamily="18" charset="0"/>
              </a:defRPr>
            </a:lvl1pPr>
            <a:lvl2pPr marL="742950" indent="-285750" eaLnBrk="0" hangingPunct="0">
              <a:defRPr>
                <a:solidFill>
                  <a:schemeClr val="tx1"/>
                </a:solidFill>
                <a:latin typeface="Constantia" pitchFamily="18" charset="0"/>
              </a:defRPr>
            </a:lvl2pPr>
            <a:lvl3pPr marL="1143000" indent="-228600" eaLnBrk="0" hangingPunct="0">
              <a:defRPr>
                <a:solidFill>
                  <a:schemeClr val="tx1"/>
                </a:solidFill>
                <a:latin typeface="Constantia" pitchFamily="18" charset="0"/>
              </a:defRPr>
            </a:lvl3pPr>
            <a:lvl4pPr marL="1600200" indent="-228600" eaLnBrk="0" hangingPunct="0">
              <a:defRPr>
                <a:solidFill>
                  <a:schemeClr val="tx1"/>
                </a:solidFill>
                <a:latin typeface="Constantia" pitchFamily="18" charset="0"/>
              </a:defRPr>
            </a:lvl4pPr>
            <a:lvl5pPr marL="2057400" indent="-228600" eaLnBrk="0" hangingPunct="0">
              <a:defRPr>
                <a:solidFill>
                  <a:schemeClr val="tx1"/>
                </a:solidFill>
                <a:latin typeface="Constantia" pitchFamily="18" charset="0"/>
              </a:defRPr>
            </a:lvl5pPr>
            <a:lvl6pPr marL="2514600" indent="-228600" eaLnBrk="0" fontAlgn="base" hangingPunct="0">
              <a:spcBef>
                <a:spcPct val="0"/>
              </a:spcBef>
              <a:spcAft>
                <a:spcPct val="0"/>
              </a:spcAft>
              <a:defRPr>
                <a:solidFill>
                  <a:schemeClr val="tx1"/>
                </a:solidFill>
                <a:latin typeface="Constantia" pitchFamily="18" charset="0"/>
              </a:defRPr>
            </a:lvl6pPr>
            <a:lvl7pPr marL="2971800" indent="-228600" eaLnBrk="0" fontAlgn="base" hangingPunct="0">
              <a:spcBef>
                <a:spcPct val="0"/>
              </a:spcBef>
              <a:spcAft>
                <a:spcPct val="0"/>
              </a:spcAft>
              <a:defRPr>
                <a:solidFill>
                  <a:schemeClr val="tx1"/>
                </a:solidFill>
                <a:latin typeface="Constantia" pitchFamily="18" charset="0"/>
              </a:defRPr>
            </a:lvl7pPr>
            <a:lvl8pPr marL="3429000" indent="-228600" eaLnBrk="0" fontAlgn="base" hangingPunct="0">
              <a:spcBef>
                <a:spcPct val="0"/>
              </a:spcBef>
              <a:spcAft>
                <a:spcPct val="0"/>
              </a:spcAft>
              <a:defRPr>
                <a:solidFill>
                  <a:schemeClr val="tx1"/>
                </a:solidFill>
                <a:latin typeface="Constantia" pitchFamily="18" charset="0"/>
              </a:defRPr>
            </a:lvl8pPr>
            <a:lvl9pPr marL="3886200" indent="-228600" eaLnBrk="0" fontAlgn="base" hangingPunct="0">
              <a:spcBef>
                <a:spcPct val="0"/>
              </a:spcBef>
              <a:spcAft>
                <a:spcPct val="0"/>
              </a:spcAft>
              <a:defRPr>
                <a:solidFill>
                  <a:schemeClr val="tx1"/>
                </a:solidFill>
                <a:latin typeface="Constantia" pitchFamily="18" charset="0"/>
              </a:defRPr>
            </a:lvl9pPr>
          </a:lstStyle>
          <a:p>
            <a:pPr eaLnBrk="1" hangingPunct="1"/>
            <a:r>
              <a:rPr lang="en-US" sz="1400">
                <a:solidFill>
                  <a:schemeClr val="bg1"/>
                </a:solidFill>
                <a:latin typeface="Tahoma" pitchFamily="34" charset="0"/>
                <a:cs typeface="Tahoma" pitchFamily="34" charset="0"/>
              </a:rPr>
              <a:t>Enr. Act. 1</a:t>
            </a:r>
          </a:p>
        </p:txBody>
      </p:sp>
      <p:sp>
        <p:nvSpPr>
          <p:cNvPr id="2" name="TextBox 1"/>
          <p:cNvSpPr txBox="1"/>
          <p:nvPr/>
        </p:nvSpPr>
        <p:spPr>
          <a:xfrm>
            <a:off x="3797300" y="1657350"/>
            <a:ext cx="2286000" cy="585788"/>
          </a:xfrm>
          <a:prstGeom prst="rect">
            <a:avLst/>
          </a:prstGeom>
          <a:noFill/>
        </p:spPr>
        <p:txBody>
          <a:bodyPr>
            <a:spAutoFit/>
          </a:bodyPr>
          <a:lstStyle/>
          <a:p>
            <a:pPr algn="ctr">
              <a:defRPr/>
            </a:pPr>
            <a:r>
              <a:rPr lang="en-US" sz="3200" b="1" dirty="0">
                <a:solidFill>
                  <a:srgbClr val="FFFF00"/>
                </a:solidFill>
                <a:effectLst>
                  <a:outerShdw blurRad="38100" dist="38100" dir="2700000" algn="tl">
                    <a:srgbClr val="000000">
                      <a:alpha val="43137"/>
                    </a:srgbClr>
                  </a:outerShdw>
                </a:effectLst>
              </a:rPr>
              <a:t>wilderness</a:t>
            </a:r>
          </a:p>
        </p:txBody>
      </p:sp>
      <p:sp>
        <p:nvSpPr>
          <p:cNvPr id="7" name="TextBox 6"/>
          <p:cNvSpPr txBox="1"/>
          <p:nvPr/>
        </p:nvSpPr>
        <p:spPr>
          <a:xfrm>
            <a:off x="2362200" y="2220913"/>
            <a:ext cx="2178050" cy="585787"/>
          </a:xfrm>
          <a:prstGeom prst="rect">
            <a:avLst/>
          </a:prstGeom>
          <a:noFill/>
        </p:spPr>
        <p:txBody>
          <a:bodyPr>
            <a:spAutoFit/>
          </a:bodyPr>
          <a:lstStyle/>
          <a:p>
            <a:pPr algn="ctr">
              <a:defRPr/>
            </a:pPr>
            <a:r>
              <a:rPr lang="en-US" sz="3200" b="1" dirty="0">
                <a:solidFill>
                  <a:srgbClr val="FFFF00"/>
                </a:solidFill>
                <a:effectLst>
                  <a:outerShdw blurRad="38100" dist="38100" dir="2700000" algn="tl">
                    <a:srgbClr val="000000">
                      <a:alpha val="43137"/>
                    </a:srgbClr>
                  </a:outerShdw>
                </a:effectLst>
              </a:rPr>
              <a:t>six</a:t>
            </a:r>
          </a:p>
        </p:txBody>
      </p:sp>
      <p:sp>
        <p:nvSpPr>
          <p:cNvPr id="8" name="TextBox 7"/>
          <p:cNvSpPr txBox="1"/>
          <p:nvPr/>
        </p:nvSpPr>
        <p:spPr>
          <a:xfrm>
            <a:off x="6083300" y="3276600"/>
            <a:ext cx="2286000" cy="584200"/>
          </a:xfrm>
          <a:prstGeom prst="rect">
            <a:avLst/>
          </a:prstGeom>
          <a:noFill/>
        </p:spPr>
        <p:txBody>
          <a:bodyPr>
            <a:spAutoFit/>
          </a:bodyPr>
          <a:lstStyle/>
          <a:p>
            <a:pPr algn="ctr">
              <a:defRPr/>
            </a:pPr>
            <a:r>
              <a:rPr lang="en-US" sz="3200" b="1" dirty="0">
                <a:solidFill>
                  <a:srgbClr val="FFFF00"/>
                </a:solidFill>
                <a:effectLst>
                  <a:outerShdw blurRad="38100" dist="38100" dir="2700000" algn="tl">
                    <a:srgbClr val="000000">
                      <a:alpha val="43137"/>
                    </a:srgbClr>
                  </a:outerShdw>
                </a:effectLst>
              </a:rPr>
              <a:t>camel hair</a:t>
            </a:r>
          </a:p>
        </p:txBody>
      </p:sp>
      <p:sp>
        <p:nvSpPr>
          <p:cNvPr id="10" name="TextBox 9"/>
          <p:cNvSpPr txBox="1"/>
          <p:nvPr/>
        </p:nvSpPr>
        <p:spPr>
          <a:xfrm>
            <a:off x="1752600" y="3798888"/>
            <a:ext cx="2228850" cy="584200"/>
          </a:xfrm>
          <a:prstGeom prst="rect">
            <a:avLst/>
          </a:prstGeom>
          <a:noFill/>
        </p:spPr>
        <p:txBody>
          <a:bodyPr>
            <a:spAutoFit/>
          </a:bodyPr>
          <a:lstStyle/>
          <a:p>
            <a:pPr algn="ctr">
              <a:defRPr/>
            </a:pPr>
            <a:r>
              <a:rPr lang="en-US" sz="3200" b="1" dirty="0">
                <a:solidFill>
                  <a:srgbClr val="FFFF00"/>
                </a:solidFill>
                <a:effectLst>
                  <a:outerShdw blurRad="38100" dist="38100" dir="2700000" algn="tl">
                    <a:srgbClr val="000000">
                      <a:alpha val="43137"/>
                    </a:srgbClr>
                  </a:outerShdw>
                </a:effectLst>
              </a:rPr>
              <a:t>leather</a:t>
            </a:r>
          </a:p>
        </p:txBody>
      </p:sp>
      <p:sp>
        <p:nvSpPr>
          <p:cNvPr id="11" name="TextBox 10"/>
          <p:cNvSpPr txBox="1"/>
          <p:nvPr/>
        </p:nvSpPr>
        <p:spPr>
          <a:xfrm>
            <a:off x="2187575" y="4383088"/>
            <a:ext cx="2133600" cy="584200"/>
          </a:xfrm>
          <a:prstGeom prst="rect">
            <a:avLst/>
          </a:prstGeom>
          <a:noFill/>
        </p:spPr>
        <p:txBody>
          <a:bodyPr>
            <a:spAutoFit/>
          </a:bodyPr>
          <a:lstStyle/>
          <a:p>
            <a:pPr algn="ctr">
              <a:defRPr/>
            </a:pPr>
            <a:r>
              <a:rPr lang="en-US" sz="3200" b="1" dirty="0">
                <a:solidFill>
                  <a:srgbClr val="FFFF00"/>
                </a:solidFill>
                <a:effectLst>
                  <a:outerShdw blurRad="38100" dist="38100" dir="2700000" algn="tl">
                    <a:srgbClr val="000000">
                      <a:alpha val="43137"/>
                    </a:srgbClr>
                  </a:outerShdw>
                </a:effectLst>
              </a:rPr>
              <a:t>locusts</a:t>
            </a:r>
          </a:p>
        </p:txBody>
      </p:sp>
      <p:sp>
        <p:nvSpPr>
          <p:cNvPr id="12" name="TextBox 11"/>
          <p:cNvSpPr txBox="1"/>
          <p:nvPr/>
        </p:nvSpPr>
        <p:spPr>
          <a:xfrm>
            <a:off x="5257800" y="4391025"/>
            <a:ext cx="2133600" cy="584200"/>
          </a:xfrm>
          <a:prstGeom prst="rect">
            <a:avLst/>
          </a:prstGeom>
          <a:noFill/>
        </p:spPr>
        <p:txBody>
          <a:bodyPr>
            <a:spAutoFit/>
          </a:bodyPr>
          <a:lstStyle/>
          <a:p>
            <a:pPr algn="ctr">
              <a:defRPr/>
            </a:pPr>
            <a:r>
              <a:rPr lang="en-US" sz="3200" b="1" dirty="0">
                <a:solidFill>
                  <a:srgbClr val="FFFF00"/>
                </a:solidFill>
                <a:effectLst>
                  <a:outerShdw blurRad="38100" dist="38100" dir="2700000" algn="tl">
                    <a:srgbClr val="000000">
                      <a:alpha val="43137"/>
                    </a:srgbClr>
                  </a:outerShdw>
                </a:effectLst>
              </a:rPr>
              <a:t>honey</a:t>
            </a:r>
          </a:p>
        </p:txBody>
      </p:sp>
      <p:sp>
        <p:nvSpPr>
          <p:cNvPr id="13" name="TextBox 12"/>
          <p:cNvSpPr txBox="1"/>
          <p:nvPr/>
        </p:nvSpPr>
        <p:spPr>
          <a:xfrm>
            <a:off x="5757863" y="4970463"/>
            <a:ext cx="2514600" cy="584200"/>
          </a:xfrm>
          <a:prstGeom prst="rect">
            <a:avLst/>
          </a:prstGeom>
          <a:noFill/>
        </p:spPr>
        <p:txBody>
          <a:bodyPr>
            <a:spAutoFit/>
          </a:bodyPr>
          <a:lstStyle/>
          <a:p>
            <a:pPr algn="ctr">
              <a:defRPr/>
            </a:pPr>
            <a:r>
              <a:rPr lang="en-US" sz="3200" b="1" dirty="0">
                <a:solidFill>
                  <a:srgbClr val="FFFF00"/>
                </a:solidFill>
                <a:effectLst>
                  <a:outerShdw blurRad="38100" dist="38100" dir="2700000" algn="tl">
                    <a:srgbClr val="000000">
                      <a:alpha val="43137"/>
                    </a:srgbClr>
                  </a:outerShdw>
                </a:effectLst>
              </a:rPr>
              <a:t>Jesus Christ</a:t>
            </a:r>
          </a:p>
        </p:txBody>
      </p:sp>
      <p:sp>
        <p:nvSpPr>
          <p:cNvPr id="17" name="Rectangle 16"/>
          <p:cNvSpPr/>
          <p:nvPr/>
        </p:nvSpPr>
        <p:spPr>
          <a:xfrm>
            <a:off x="2801047" y="381000"/>
            <a:ext cx="3466846" cy="830997"/>
          </a:xfrm>
          <a:prstGeom prst="rect">
            <a:avLst/>
          </a:prstGeom>
          <a:noFill/>
        </p:spPr>
        <p:txBody>
          <a:bodyPr wrap="none">
            <a:spAutoFit/>
          </a:bodyPr>
          <a:lstStyle/>
          <a:p>
            <a:pPr algn="ctr">
              <a:defRPr/>
            </a:pPr>
            <a:r>
              <a:rPr lang="en-US" sz="4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Quiz Time!</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30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4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50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600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0" grpId="0"/>
      <p:bldP spid="11"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685800"/>
            <a:ext cx="3657600" cy="5638800"/>
          </a:xfrm>
        </p:spPr>
        <p:txBody>
          <a:bodyPr/>
          <a:lstStyle/>
          <a:p>
            <a:pPr marL="0" indent="0">
              <a:buFont typeface="Wingdings 2" pitchFamily="18" charset="2"/>
              <a:buNone/>
              <a:defRPr/>
            </a:pPr>
            <a:r>
              <a:rPr lang="en-US" sz="3700" b="1" dirty="0" smtClean="0">
                <a:effectLst>
                  <a:outerShdw blurRad="38100" dist="38100" dir="2700000" algn="tl">
                    <a:srgbClr val="000000">
                      <a:alpha val="43137"/>
                    </a:srgbClr>
                  </a:outerShdw>
                </a:effectLst>
                <a:latin typeface="Papyrus" pitchFamily="66" charset="0"/>
                <a:cs typeface="Tahoma" pitchFamily="34" charset="0"/>
              </a:rPr>
              <a:t>Even though John the Baptist lived a simple, humble life in the wilderness, he faithfully fulfilled his mission and prepared the way for Jesus Christ.</a:t>
            </a:r>
          </a:p>
          <a:p>
            <a:pPr>
              <a:defRPr/>
            </a:pPr>
            <a:endParaRPr lang="en-US" dirty="0"/>
          </a:p>
        </p:txBody>
      </p:sp>
      <p:sp>
        <p:nvSpPr>
          <p:cNvPr id="30723" name="TextBox 1"/>
          <p:cNvSpPr txBox="1">
            <a:spLocks noChangeArrowheads="1"/>
          </p:cNvSpPr>
          <p:nvPr/>
        </p:nvSpPr>
        <p:spPr bwMode="auto">
          <a:xfrm>
            <a:off x="6934200" y="6140450"/>
            <a:ext cx="121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nstantia" pitchFamily="18" charset="0"/>
              </a:defRPr>
            </a:lvl1pPr>
            <a:lvl2pPr marL="742950" indent="-285750" eaLnBrk="0" hangingPunct="0">
              <a:defRPr>
                <a:solidFill>
                  <a:schemeClr val="tx1"/>
                </a:solidFill>
                <a:latin typeface="Constantia" pitchFamily="18" charset="0"/>
              </a:defRPr>
            </a:lvl2pPr>
            <a:lvl3pPr marL="1143000" indent="-228600" eaLnBrk="0" hangingPunct="0">
              <a:defRPr>
                <a:solidFill>
                  <a:schemeClr val="tx1"/>
                </a:solidFill>
                <a:latin typeface="Constantia" pitchFamily="18" charset="0"/>
              </a:defRPr>
            </a:lvl3pPr>
            <a:lvl4pPr marL="1600200" indent="-228600" eaLnBrk="0" hangingPunct="0">
              <a:defRPr>
                <a:solidFill>
                  <a:schemeClr val="tx1"/>
                </a:solidFill>
                <a:latin typeface="Constantia" pitchFamily="18" charset="0"/>
              </a:defRPr>
            </a:lvl4pPr>
            <a:lvl5pPr marL="2057400" indent="-228600" eaLnBrk="0" hangingPunct="0">
              <a:defRPr>
                <a:solidFill>
                  <a:schemeClr val="tx1"/>
                </a:solidFill>
                <a:latin typeface="Constantia" pitchFamily="18" charset="0"/>
              </a:defRPr>
            </a:lvl5pPr>
            <a:lvl6pPr marL="2514600" indent="-228600" eaLnBrk="0" fontAlgn="base" hangingPunct="0">
              <a:spcBef>
                <a:spcPct val="0"/>
              </a:spcBef>
              <a:spcAft>
                <a:spcPct val="0"/>
              </a:spcAft>
              <a:defRPr>
                <a:solidFill>
                  <a:schemeClr val="tx1"/>
                </a:solidFill>
                <a:latin typeface="Constantia" pitchFamily="18" charset="0"/>
              </a:defRPr>
            </a:lvl6pPr>
            <a:lvl7pPr marL="2971800" indent="-228600" eaLnBrk="0" fontAlgn="base" hangingPunct="0">
              <a:spcBef>
                <a:spcPct val="0"/>
              </a:spcBef>
              <a:spcAft>
                <a:spcPct val="0"/>
              </a:spcAft>
              <a:defRPr>
                <a:solidFill>
                  <a:schemeClr val="tx1"/>
                </a:solidFill>
                <a:latin typeface="Constantia" pitchFamily="18" charset="0"/>
              </a:defRPr>
            </a:lvl7pPr>
            <a:lvl8pPr marL="3429000" indent="-228600" eaLnBrk="0" fontAlgn="base" hangingPunct="0">
              <a:spcBef>
                <a:spcPct val="0"/>
              </a:spcBef>
              <a:spcAft>
                <a:spcPct val="0"/>
              </a:spcAft>
              <a:defRPr>
                <a:solidFill>
                  <a:schemeClr val="tx1"/>
                </a:solidFill>
                <a:latin typeface="Constantia" pitchFamily="18" charset="0"/>
              </a:defRPr>
            </a:lvl8pPr>
            <a:lvl9pPr marL="3886200" indent="-228600" eaLnBrk="0" fontAlgn="base" hangingPunct="0">
              <a:spcBef>
                <a:spcPct val="0"/>
              </a:spcBef>
              <a:spcAft>
                <a:spcPct val="0"/>
              </a:spcAft>
              <a:defRPr>
                <a:solidFill>
                  <a:schemeClr val="tx1"/>
                </a:solidFill>
                <a:latin typeface="Constantia" pitchFamily="18" charset="0"/>
              </a:defRPr>
            </a:lvl9pPr>
          </a:lstStyle>
          <a:p>
            <a:pPr eaLnBrk="1" hangingPunct="1"/>
            <a:r>
              <a:rPr lang="en-US" sz="1400">
                <a:latin typeface="Tahoma" pitchFamily="34" charset="0"/>
                <a:cs typeface="Tahoma" pitchFamily="34" charset="0"/>
              </a:rPr>
              <a:t>Enr. Act. 1</a:t>
            </a:r>
          </a:p>
        </p:txBody>
      </p:sp>
      <p:pic>
        <p:nvPicPr>
          <p:cNvPr id="6" name="Picture 2"/>
          <p:cNvPicPr>
            <a:picLocks noChangeAspect="1" noChangeArrowheads="1"/>
          </p:cNvPicPr>
          <p:nvPr/>
        </p:nvPicPr>
        <p:blipFill>
          <a:blip r:embed="rId2"/>
          <a:srcRect/>
          <a:stretch>
            <a:fillRect/>
          </a:stretch>
        </p:blipFill>
        <p:spPr bwMode="auto">
          <a:xfrm>
            <a:off x="4648200" y="914400"/>
            <a:ext cx="3779838" cy="4949825"/>
          </a:xfrm>
          <a:prstGeom prst="rect">
            <a:avLst/>
          </a:prstGeom>
          <a:noFill/>
          <a:ln>
            <a:noFill/>
          </a:ln>
          <a:effectLst>
            <a:outerShdw blurRad="139700" dist="127000" dir="2400000" algn="ctr" rotWithShape="0">
              <a:schemeClr val="tx1">
                <a:lumMod val="50000"/>
                <a:lumOff val="50000"/>
                <a:alpha val="8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5" fill="hold"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randombar(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0" name="Content Placeholder 2"/>
          <p:cNvSpPr>
            <a:spLocks noGrp="1"/>
          </p:cNvSpPr>
          <p:nvPr>
            <p:ph idx="1"/>
          </p:nvPr>
        </p:nvSpPr>
        <p:spPr>
          <a:xfrm>
            <a:off x="609600" y="1447800"/>
            <a:ext cx="7924800" cy="4876800"/>
          </a:xfrm>
        </p:spPr>
        <p:txBody>
          <a:bodyPr/>
          <a:lstStyle/>
          <a:p>
            <a:pPr marL="0" indent="0" eaLnBrk="1" hangingPunct="1">
              <a:buFont typeface="Wingdings 2" pitchFamily="18" charset="2"/>
              <a:buNone/>
              <a:defRPr/>
            </a:pPr>
            <a:r>
              <a:rPr lang="en-US" sz="4000" b="1" dirty="0" smtClean="0">
                <a:solidFill>
                  <a:srgbClr val="544000"/>
                </a:solidFill>
                <a:effectLst>
                  <a:outerShdw blurRad="38100" dist="38100" dir="2700000" algn="tl">
                    <a:srgbClr val="000000">
                      <a:alpha val="43137"/>
                    </a:srgbClr>
                  </a:outerShdw>
                </a:effectLst>
                <a:latin typeface="Maiandra GD" pitchFamily="34" charset="0"/>
                <a:cs typeface="Tahoma" pitchFamily="34" charset="0"/>
              </a:rPr>
              <a:t>Just as John the Baptist was a choice spirit chosen to help build Heavenly Father’s kingdom by preparing the way for Jesus Christ, </a:t>
            </a:r>
            <a:r>
              <a:rPr lang="en-US" sz="4000" b="1" i="1" dirty="0" smtClean="0">
                <a:solidFill>
                  <a:srgbClr val="FEF9D2"/>
                </a:solidFill>
                <a:effectLst>
                  <a:outerShdw blurRad="38100" dist="38100" dir="2700000" algn="tl">
                    <a:srgbClr val="000000">
                      <a:alpha val="43137"/>
                    </a:srgbClr>
                  </a:outerShdw>
                </a:effectLst>
                <a:latin typeface="Maiandra GD" pitchFamily="34" charset="0"/>
                <a:cs typeface="Tahoma" pitchFamily="34" charset="0"/>
              </a:rPr>
              <a:t>we are choice spirits </a:t>
            </a:r>
            <a:r>
              <a:rPr lang="en-US" sz="4000" b="1" dirty="0" smtClean="0">
                <a:solidFill>
                  <a:srgbClr val="544000"/>
                </a:solidFill>
                <a:effectLst>
                  <a:outerShdw blurRad="38100" dist="38100" dir="2700000" algn="tl">
                    <a:srgbClr val="000000">
                      <a:alpha val="43137"/>
                    </a:srgbClr>
                  </a:outerShdw>
                </a:effectLst>
                <a:latin typeface="Maiandra GD" pitchFamily="34" charset="0"/>
                <a:cs typeface="Tahoma" pitchFamily="34" charset="0"/>
              </a:rPr>
              <a:t>chosen to help build Heavenly Father’s kingdom by helping people know more about Jesus Christ.</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wedge">
                                      <p:cBhvr>
                                        <p:cTn id="7" dur="2000"/>
                                        <p:tgtEl>
                                          <p:spTgt spid="276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2438400" y="1295400"/>
            <a:ext cx="5791200" cy="1371600"/>
          </a:xfrm>
        </p:spPr>
        <p:txBody>
          <a:bodyPr/>
          <a:lstStyle/>
          <a:p>
            <a:pPr marL="0" indent="0" eaLnBrk="1" hangingPunct="1">
              <a:buFont typeface="Wingdings 2" pitchFamily="18" charset="2"/>
              <a:buNone/>
              <a:defRPr/>
            </a:pPr>
            <a:r>
              <a:rPr lang="en-US" sz="4000" b="1" dirty="0" smtClean="0">
                <a:solidFill>
                  <a:srgbClr val="198597"/>
                </a:solidFill>
                <a:effectLst>
                  <a:outerShdw blurRad="38100" dist="38100" dir="2700000" algn="tl">
                    <a:srgbClr val="000000">
                      <a:alpha val="43137"/>
                    </a:srgbClr>
                  </a:outerShdw>
                </a:effectLst>
                <a:latin typeface="Maiandra GD" pitchFamily="34" charset="0"/>
                <a:cs typeface="Tahoma" pitchFamily="34" charset="0"/>
              </a:rPr>
              <a:t>President Ezra Taft Benson said:</a:t>
            </a:r>
          </a:p>
        </p:txBody>
      </p:sp>
      <p:pic>
        <p:nvPicPr>
          <p:cNvPr id="28676" name="Picture 4" descr="http://lds.org/gospellibrary/artbook/images/ArtBook__134_134__EzraTaftBenson_Sm___.jpg"/>
          <p:cNvPicPr>
            <a:picLocks noChangeAspect="1" noChangeArrowheads="1"/>
          </p:cNvPicPr>
          <p:nvPr/>
        </p:nvPicPr>
        <p:blipFill rotWithShape="1">
          <a:blip r:embed="rId2"/>
          <a:srcRect l="3551" t="1332" r="3264" b="1772"/>
          <a:stretch/>
        </p:blipFill>
        <p:spPr bwMode="auto">
          <a:xfrm>
            <a:off x="914400" y="685800"/>
            <a:ext cx="1430338" cy="1981200"/>
          </a:xfrm>
          <a:prstGeom prst="rect">
            <a:avLst/>
          </a:prstGeom>
          <a:noFill/>
          <a:effectLst>
            <a:outerShdw blurRad="139700" dist="127000" dir="2400000" algn="ctr" rotWithShape="0">
              <a:schemeClr val="bg1">
                <a:lumMod val="50000"/>
                <a:alpha val="80000"/>
              </a:schemeClr>
            </a:outerShdw>
          </a:effectLst>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bwMode="auto">
          <a:xfrm>
            <a:off x="914400" y="2667000"/>
            <a:ext cx="7391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eaLnBrk="1" hangingPunct="1">
              <a:buFont typeface="Wingdings 2" pitchFamily="18" charset="2"/>
              <a:buNone/>
              <a:defRPr/>
            </a:pPr>
            <a:r>
              <a:rPr lang="en-US" sz="3500" dirty="0" smtClean="0">
                <a:solidFill>
                  <a:srgbClr val="0A4E8C"/>
                </a:solidFill>
                <a:effectLst>
                  <a:outerShdw blurRad="38100" dist="38100" dir="2700000" algn="tl">
                    <a:srgbClr val="000000">
                      <a:alpha val="43137"/>
                    </a:srgbClr>
                  </a:outerShdw>
                </a:effectLst>
                <a:latin typeface="Tahoma" pitchFamily="34" charset="0"/>
                <a:cs typeface="Tahoma" pitchFamily="34" charset="0"/>
              </a:rPr>
              <a:t>“You are choice spirits, many of you having been held back in reserve for almost 6,000 years to come forth in this day, at this time, when the temptations, responsibilities, and opportunities are the very greatest” </a:t>
            </a:r>
            <a:r>
              <a:rPr lang="en-US" sz="1200" dirty="0" smtClean="0">
                <a:solidFill>
                  <a:srgbClr val="0A4E8C"/>
                </a:solidFill>
                <a:effectLst>
                  <a:outerShdw blurRad="38100" dist="38100" dir="2700000" algn="tl">
                    <a:srgbClr val="000000">
                      <a:alpha val="43137"/>
                    </a:srgbClr>
                  </a:outerShdw>
                </a:effectLst>
                <a:latin typeface="Tahoma" pitchFamily="34" charset="0"/>
                <a:cs typeface="Tahoma" pitchFamily="34" charset="0"/>
              </a:rPr>
              <a:t>(in Conference Report, Oct. 1977, p. 43; or </a:t>
            </a:r>
            <a:r>
              <a:rPr lang="en-US" sz="1200" i="1" dirty="0" smtClean="0">
                <a:solidFill>
                  <a:srgbClr val="0A4E8C"/>
                </a:solidFill>
                <a:effectLst>
                  <a:outerShdw blurRad="38100" dist="38100" dir="2700000" algn="tl">
                    <a:srgbClr val="000000">
                      <a:alpha val="43137"/>
                    </a:srgbClr>
                  </a:outerShdw>
                </a:effectLst>
                <a:latin typeface="Tahoma" pitchFamily="34" charset="0"/>
                <a:cs typeface="Tahoma" pitchFamily="34" charset="0"/>
              </a:rPr>
              <a:t>Ensign,</a:t>
            </a:r>
            <a:r>
              <a:rPr lang="en-US" sz="1200" dirty="0" smtClean="0">
                <a:solidFill>
                  <a:srgbClr val="0A4E8C"/>
                </a:solidFill>
                <a:effectLst>
                  <a:outerShdw blurRad="38100" dist="38100" dir="2700000" algn="tl">
                    <a:srgbClr val="000000">
                      <a:alpha val="43137"/>
                    </a:srgbClr>
                  </a:outerShdw>
                </a:effectLst>
                <a:latin typeface="Tahoma" pitchFamily="34" charset="0"/>
                <a:cs typeface="Tahoma" pitchFamily="34" charset="0"/>
              </a:rPr>
              <a:t> Nov. 1977, p. 30).</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8674">
                                            <p:txEl>
                                              <p:pRg st="0" end="0"/>
                                            </p:txEl>
                                          </p:spTgt>
                                        </p:tgtEl>
                                        <p:attrNameLst>
                                          <p:attrName>style.visibility</p:attrName>
                                        </p:attrNameLst>
                                      </p:cBhvr>
                                      <p:to>
                                        <p:strVal val="visible"/>
                                      </p:to>
                                    </p:set>
                                    <p:animEffect transition="in" filter="dissolve">
                                      <p:cBhvr>
                                        <p:cTn id="7" dur="500"/>
                                        <p:tgtEl>
                                          <p:spTgt spid="2867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8676"/>
                                        </p:tgtEl>
                                        <p:attrNameLst>
                                          <p:attrName>style.visibility</p:attrName>
                                        </p:attrNameLst>
                                      </p:cBhvr>
                                      <p:to>
                                        <p:strVal val="visible"/>
                                      </p:to>
                                    </p:set>
                                    <p:animEffect transition="in" filter="fade">
                                      <p:cBhvr>
                                        <p:cTn id="10" dur="500"/>
                                        <p:tgtEl>
                                          <p:spTgt spid="28676"/>
                                        </p:tgtEl>
                                      </p:cBhvr>
                                    </p:animEffect>
                                  </p:childTnLst>
                                </p:cTn>
                              </p:par>
                              <p:par>
                                <p:cTn id="11" presetID="10" presetClass="entr" presetSubtype="0" fill="hold" grpId="0" nodeType="withEffect">
                                  <p:stCondLst>
                                    <p:cond delay="0"/>
                                  </p:stCondLst>
                                  <p:iterate type="lt">
                                    <p:tmPct val="10000"/>
                                  </p:iterate>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7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533400" y="838200"/>
            <a:ext cx="4343400" cy="5486400"/>
          </a:xfrm>
        </p:spPr>
        <p:txBody>
          <a:bodyPr/>
          <a:lstStyle/>
          <a:p>
            <a:pPr eaLnBrk="1" hangingPunct="1">
              <a:defRPr/>
            </a:pPr>
            <a:r>
              <a:rPr lang="en-US" sz="3600" b="1" dirty="0" smtClean="0">
                <a:solidFill>
                  <a:srgbClr val="057999"/>
                </a:solidFill>
                <a:effectLst>
                  <a:outerShdw blurRad="38100" dist="38100" dir="2700000" algn="tl">
                    <a:srgbClr val="000000">
                      <a:alpha val="43137"/>
                    </a:srgbClr>
                  </a:outerShdw>
                </a:effectLst>
                <a:latin typeface="Tahoma" pitchFamily="34" charset="0"/>
                <a:cs typeface="Tahoma" pitchFamily="34" charset="0"/>
              </a:rPr>
              <a:t>How does it make you feel to know that Heavenly Father knows you personally and chose you to come to earth at this time?</a:t>
            </a:r>
          </a:p>
        </p:txBody>
      </p:sp>
      <p:pic>
        <p:nvPicPr>
          <p:cNvPr id="4" name="Picture 2" descr="C:\Documents and Settings\The Covalt Family\Local Settings\Temporary Internet Files\Content.IE5\O5OUVLQP\MC900434389[1].wmf"/>
          <p:cNvPicPr>
            <a:picLocks noChangeAspect="1" noChangeArrowheads="1"/>
          </p:cNvPicPr>
          <p:nvPr/>
        </p:nvPicPr>
        <p:blipFill>
          <a:blip r:embed="rId2"/>
          <a:srcRect/>
          <a:stretch>
            <a:fillRect/>
          </a:stretch>
        </p:blipFill>
        <p:spPr bwMode="auto">
          <a:xfrm>
            <a:off x="4876800" y="990600"/>
            <a:ext cx="3276600" cy="5165725"/>
          </a:xfrm>
          <a:prstGeom prst="rect">
            <a:avLst/>
          </a:prstGeom>
          <a:noFill/>
          <a:ln>
            <a:noFill/>
          </a:ln>
          <a:effectLst>
            <a:outerShdw blurRad="139700" dist="127000" dir="2400000" algn="ctr" rotWithShape="0">
              <a:schemeClr val="tx1">
                <a:lumMod val="50000"/>
                <a:lumOff val="50000"/>
                <a:alpha val="8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9698">
                                            <p:txEl>
                                              <p:pRg st="0" end="0"/>
                                            </p:txEl>
                                          </p:spTgt>
                                        </p:tgtEl>
                                        <p:attrNameLst>
                                          <p:attrName>style.visibility</p:attrName>
                                        </p:attrNameLst>
                                      </p:cBhvr>
                                      <p:to>
                                        <p:strVal val="visible"/>
                                      </p:to>
                                    </p:set>
                                    <p:animScale>
                                      <p:cBhvr>
                                        <p:cTn id="7" dur="1000" decel="50000" fill="hold">
                                          <p:stCondLst>
                                            <p:cond delay="0"/>
                                          </p:stCondLst>
                                        </p:cTn>
                                        <p:tgtEl>
                                          <p:spTgt spid="29698">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9698">
                                            <p:txEl>
                                              <p:pRg st="0" end="0"/>
                                            </p:txEl>
                                          </p:spTgt>
                                        </p:tgtEl>
                                        <p:attrNameLst>
                                          <p:attrName>ppt_x</p:attrName>
                                          <p:attrName>ppt_y</p:attrName>
                                        </p:attrNameLst>
                                      </p:cBhvr>
                                    </p:animMotion>
                                    <p:animEffect transition="in" filter="fade">
                                      <p:cBhvr>
                                        <p:cTn id="9" dur="1000"/>
                                        <p:tgtEl>
                                          <p:spTgt spid="29698">
                                            <p:txEl>
                                              <p:pRg st="0" end="0"/>
                                            </p:txEl>
                                          </p:spTgt>
                                        </p:tgtEl>
                                      </p:cBhvr>
                                    </p:animEffect>
                                  </p:childTnLst>
                                </p:cTn>
                              </p:par>
                              <p:par>
                                <p:cTn id="10" presetID="42" presetClass="entr" presetSubtype="0" fill="hold" nodeType="withEffect">
                                  <p:stCondLst>
                                    <p:cond delay="75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685800"/>
            <a:ext cx="7315200" cy="5638800"/>
          </a:xfrm>
        </p:spPr>
        <p:txBody>
          <a:bodyPr/>
          <a:lstStyle/>
          <a:p>
            <a:pPr marL="0" indent="0" algn="ctr">
              <a:buFont typeface="Wingdings 2" pitchFamily="18" charset="2"/>
              <a:buNone/>
              <a:defRPr/>
            </a:pPr>
            <a:r>
              <a:rPr lang="en-US" sz="5400" b="1" dirty="0" smtClean="0">
                <a:solidFill>
                  <a:srgbClr val="057999"/>
                </a:solidFill>
                <a:effectLst>
                  <a:outerShdw blurRad="38100" dist="38100" dir="2700000" algn="tl">
                    <a:srgbClr val="000000">
                      <a:alpha val="43137"/>
                    </a:srgbClr>
                  </a:outerShdw>
                </a:effectLst>
                <a:latin typeface="Tahoma" pitchFamily="34" charset="0"/>
                <a:cs typeface="Tahoma" pitchFamily="34" charset="0"/>
              </a:rPr>
              <a:t>Before class one of you was chosen to do a service.</a:t>
            </a:r>
          </a:p>
          <a:p>
            <a:pPr marL="0" indent="0" algn="ctr">
              <a:buFont typeface="Wingdings 2" pitchFamily="18" charset="2"/>
              <a:buNone/>
              <a:defRPr/>
            </a:pPr>
            <a:r>
              <a:rPr lang="en-US" sz="6000" b="1" dirty="0" smtClean="0">
                <a:solidFill>
                  <a:schemeClr val="accent4">
                    <a:lumMod val="75000"/>
                  </a:schemeClr>
                </a:solidFill>
                <a:effectLst>
                  <a:outerShdw blurRad="38100" dist="38100" dir="2700000" algn="tl">
                    <a:srgbClr val="000000">
                      <a:alpha val="43137"/>
                    </a:srgbClr>
                  </a:outerShdw>
                </a:effectLst>
                <a:latin typeface="Maiandra GD" pitchFamily="34" charset="0"/>
                <a:cs typeface="Tahoma" pitchFamily="34" charset="0"/>
              </a:rPr>
              <a:t>Please do it now.</a:t>
            </a:r>
          </a:p>
          <a:p>
            <a:pPr marL="0" indent="0" algn="ctr">
              <a:buFont typeface="Wingdings 2" pitchFamily="18" charset="2"/>
              <a:buNone/>
              <a:defRPr/>
            </a:pPr>
            <a:r>
              <a:rPr lang="en-US" sz="5400" b="1" dirty="0" smtClean="0">
                <a:solidFill>
                  <a:schemeClr val="accent3">
                    <a:lumMod val="75000"/>
                  </a:schemeClr>
                </a:solidFill>
                <a:effectLst>
                  <a:outerShdw blurRad="38100" dist="38100" dir="2700000" algn="tl">
                    <a:srgbClr val="000000">
                      <a:alpha val="43137"/>
                    </a:srgbClr>
                  </a:outerShdw>
                </a:effectLst>
                <a:latin typeface="Tahoma" pitchFamily="34" charset="0"/>
                <a:cs typeface="Tahoma" pitchFamily="34" charset="0"/>
              </a:rPr>
              <a:t>Foreordination is like this.</a:t>
            </a:r>
            <a:endParaRPr lang="en-US" sz="5400" dirty="0"/>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3000"/>
                                  </p:stCondLst>
                                  <p:iterate type="wd">
                                    <p:tmPct val="10000"/>
                                  </p:iterate>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1" descr="http://www.sugardoodle.net/sdclipart/wp-content/uploads/2009/01/feb09-13.jpg"/>
          <p:cNvPicPr>
            <a:picLocks noChangeAspect="1" noChangeArrowheads="1"/>
          </p:cNvPicPr>
          <p:nvPr/>
        </p:nvPicPr>
        <p:blipFill>
          <a:blip r:embed="rId2"/>
          <a:srcRect t="5724"/>
          <a:stretch>
            <a:fillRect/>
          </a:stretch>
        </p:blipFill>
        <p:spPr bwMode="auto">
          <a:xfrm>
            <a:off x="3251200" y="2782888"/>
            <a:ext cx="2159000" cy="1503362"/>
          </a:xfrm>
          <a:prstGeom prst="rect">
            <a:avLst/>
          </a:prstGeom>
          <a:ln w="28575">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0722" name="Content Placeholder 2"/>
          <p:cNvSpPr>
            <a:spLocks noGrp="1"/>
          </p:cNvSpPr>
          <p:nvPr>
            <p:ph idx="1"/>
          </p:nvPr>
        </p:nvSpPr>
        <p:spPr>
          <a:xfrm>
            <a:off x="533400" y="588963"/>
            <a:ext cx="7696200" cy="2286000"/>
          </a:xfrm>
        </p:spPr>
        <p:txBody>
          <a:bodyPr/>
          <a:lstStyle/>
          <a:p>
            <a:pPr eaLnBrk="1" hangingPunct="1">
              <a:defRPr/>
            </a:pPr>
            <a:r>
              <a:rPr lang="en-US" sz="3400" b="1" dirty="0" smtClean="0">
                <a:solidFill>
                  <a:srgbClr val="126370"/>
                </a:solidFill>
                <a:effectLst>
                  <a:outerShdw blurRad="38100" dist="38100" dir="2700000" algn="tl">
                    <a:srgbClr val="000000">
                      <a:alpha val="43137"/>
                    </a:srgbClr>
                  </a:outerShdw>
                </a:effectLst>
                <a:latin typeface="Tahoma" pitchFamily="34" charset="0"/>
                <a:cs typeface="Tahoma" pitchFamily="34" charset="0"/>
              </a:rPr>
              <a:t>What are some of the things we might have been foreordained to do to help build Heavenly Father’s kingdom? </a:t>
            </a:r>
          </a:p>
        </p:txBody>
      </p:sp>
      <p:pic>
        <p:nvPicPr>
          <p:cNvPr id="3" name="Picture 8" descr="http://www.sugardoodle.net/sdclipart/wp-content/uploads/2010/04/artbook107.jpg"/>
          <p:cNvPicPr>
            <a:picLocks noChangeAspect="1" noChangeArrowheads="1"/>
          </p:cNvPicPr>
          <p:nvPr/>
        </p:nvPicPr>
        <p:blipFill>
          <a:blip r:embed="rId3"/>
          <a:srcRect/>
          <a:stretch>
            <a:fillRect/>
          </a:stretch>
        </p:blipFill>
        <p:spPr bwMode="auto">
          <a:xfrm>
            <a:off x="762000" y="2898775"/>
            <a:ext cx="2286000" cy="1497013"/>
          </a:xfrm>
          <a:prstGeom prst="rect">
            <a:avLst/>
          </a:prstGeom>
          <a:ln w="28575">
            <a:solidFill>
              <a:schemeClr val="bg1"/>
            </a:solidFill>
          </a:ln>
          <a:effectLst>
            <a:outerShdw blurRad="292100" dist="139700" dir="2700000" algn="tl" rotWithShape="0">
              <a:srgbClr val="333333">
                <a:alpha val="65000"/>
              </a:srgbClr>
            </a:outerShdw>
          </a:effectLst>
        </p:spPr>
      </p:pic>
      <p:pic>
        <p:nvPicPr>
          <p:cNvPr id="4" name="Picture 6" descr="http://www.sugardoodle.net/sdclipart/wp-content/uploads/2010/04/artbook108.jpg"/>
          <p:cNvPicPr>
            <a:picLocks noChangeAspect="1" noChangeArrowheads="1"/>
          </p:cNvPicPr>
          <p:nvPr/>
        </p:nvPicPr>
        <p:blipFill>
          <a:blip r:embed="rId4"/>
          <a:srcRect/>
          <a:stretch>
            <a:fillRect/>
          </a:stretch>
        </p:blipFill>
        <p:spPr bwMode="auto">
          <a:xfrm>
            <a:off x="6076950" y="2266950"/>
            <a:ext cx="2216150" cy="1455738"/>
          </a:xfrm>
          <a:prstGeom prst="rect">
            <a:avLst/>
          </a:prstGeom>
          <a:ln w="28575">
            <a:solidFill>
              <a:schemeClr val="bg1"/>
            </a:solidFill>
          </a:ln>
          <a:effectLst>
            <a:outerShdw blurRad="292100" dist="139700" dir="2700000" algn="tl" rotWithShape="0">
              <a:srgbClr val="333333">
                <a:alpha val="65000"/>
              </a:srgbClr>
            </a:outerShdw>
          </a:effectLst>
        </p:spPr>
      </p:pic>
      <p:pic>
        <p:nvPicPr>
          <p:cNvPr id="9" name="Picture 31" descr="http://www.sugardoodle.net/sdclipart/wp-content/uploads/2009/01/feb09-11.jpg"/>
          <p:cNvPicPr>
            <a:picLocks noChangeAspect="1" noChangeArrowheads="1"/>
          </p:cNvPicPr>
          <p:nvPr/>
        </p:nvPicPr>
        <p:blipFill>
          <a:blip r:embed="rId5"/>
          <a:srcRect/>
          <a:stretch>
            <a:fillRect/>
          </a:stretch>
        </p:blipFill>
        <p:spPr bwMode="auto">
          <a:xfrm>
            <a:off x="652463" y="4254500"/>
            <a:ext cx="1717675" cy="1765300"/>
          </a:xfrm>
          <a:prstGeom prst="rect">
            <a:avLst/>
          </a:prstGeom>
          <a:ln w="28575">
            <a:solidFill>
              <a:schemeClr val="bg1"/>
            </a:solidFill>
          </a:ln>
          <a:effectLst>
            <a:outerShdw blurRad="292100" dist="139700" dir="2700000" algn="tl" rotWithShape="0">
              <a:srgbClr val="333333">
                <a:alpha val="65000"/>
              </a:srgbClr>
            </a:outerShdw>
          </a:effectLst>
        </p:spPr>
      </p:pic>
      <p:pic>
        <p:nvPicPr>
          <p:cNvPr id="10" name="Picture 5" descr="Friend%202008-09%20pg%2014"/>
          <p:cNvPicPr>
            <a:picLocks noChangeAspect="1" noChangeArrowheads="1"/>
          </p:cNvPicPr>
          <p:nvPr/>
        </p:nvPicPr>
        <p:blipFill>
          <a:blip r:embed="rId6"/>
          <a:srcRect/>
          <a:stretch>
            <a:fillRect/>
          </a:stretch>
        </p:blipFill>
        <p:spPr>
          <a:xfrm>
            <a:off x="4940300" y="3519488"/>
            <a:ext cx="1773238" cy="1887537"/>
          </a:xfrm>
          <a:prstGeom prst="rect">
            <a:avLst/>
          </a:prstGeom>
          <a:ln w="28575">
            <a:solidFill>
              <a:schemeClr val="bg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8" descr="sept03_45"/>
          <p:cNvPicPr>
            <a:picLocks noChangeAspect="1" noChangeArrowheads="1"/>
          </p:cNvPicPr>
          <p:nvPr/>
        </p:nvPicPr>
        <p:blipFill>
          <a:blip r:embed="rId7"/>
          <a:srcRect/>
          <a:stretch>
            <a:fillRect/>
          </a:stretch>
        </p:blipFill>
        <p:spPr bwMode="auto">
          <a:xfrm>
            <a:off x="2319338" y="4449763"/>
            <a:ext cx="1931987" cy="1282700"/>
          </a:xfrm>
          <a:prstGeom prst="rect">
            <a:avLst/>
          </a:prstGeom>
          <a:ln w="28575">
            <a:solidFill>
              <a:schemeClr val="bg1"/>
            </a:solidFill>
          </a:ln>
          <a:effectLst>
            <a:outerShdw blurRad="292100" dist="139700" dir="2700000" algn="tl" rotWithShape="0">
              <a:srgbClr val="333333">
                <a:alpha val="65000"/>
              </a:srgbClr>
            </a:outerShdw>
          </a:effectLst>
        </p:spPr>
      </p:pic>
      <p:pic>
        <p:nvPicPr>
          <p:cNvPr id="13" name="Picture 16" descr="http://downloads.sugardoodle.net/sdclipart/2008/04/wpoxl835.JPG"/>
          <p:cNvPicPr>
            <a:picLocks noChangeAspect="1" noChangeArrowheads="1"/>
          </p:cNvPicPr>
          <p:nvPr/>
        </p:nvPicPr>
        <p:blipFill>
          <a:blip r:embed="rId8"/>
          <a:srcRect/>
          <a:stretch>
            <a:fillRect/>
          </a:stretch>
        </p:blipFill>
        <p:spPr bwMode="auto">
          <a:xfrm>
            <a:off x="3962400" y="4776788"/>
            <a:ext cx="1652588" cy="1725612"/>
          </a:xfrm>
          <a:prstGeom prst="rect">
            <a:avLst/>
          </a:prstGeom>
          <a:ln w="28575">
            <a:solidFill>
              <a:schemeClr val="bg1"/>
            </a:solidFill>
          </a:ln>
          <a:effectLst>
            <a:outerShdw blurRad="292100" dist="139700" dir="2700000" algn="tl" rotWithShape="0">
              <a:srgbClr val="333333">
                <a:alpha val="65000"/>
              </a:srgbClr>
            </a:outerShdw>
          </a:effectLst>
        </p:spPr>
      </p:pic>
      <p:pic>
        <p:nvPicPr>
          <p:cNvPr id="7" name="Picture 23" descr="http://downloads.sugardoodle.net/sdclipart/2007/10/pteacher.JPG"/>
          <p:cNvPicPr>
            <a:picLocks noChangeAspect="1" noChangeArrowheads="1"/>
          </p:cNvPicPr>
          <p:nvPr/>
        </p:nvPicPr>
        <p:blipFill>
          <a:blip r:embed="rId9"/>
          <a:srcRect l="22411"/>
          <a:stretch>
            <a:fillRect/>
          </a:stretch>
        </p:blipFill>
        <p:spPr bwMode="auto">
          <a:xfrm>
            <a:off x="6211888" y="4649788"/>
            <a:ext cx="2017712" cy="1516062"/>
          </a:xfrm>
          <a:prstGeom prst="rect">
            <a:avLst/>
          </a:prstGeom>
          <a:ln w="28575">
            <a:solidFill>
              <a:schemeClr val="bg1"/>
            </a:solidFill>
          </a:ln>
          <a:effectLst>
            <a:outerShdw blurRad="292100" dist="139700" dir="2700000" algn="tl" rotWithShape="0">
              <a:srgbClr val="333333">
                <a:alpha val="65000"/>
              </a:srgbClr>
            </a:outerShdw>
          </a:effec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22">
                                            <p:txEl>
                                              <p:pRg st="0" end="0"/>
                                            </p:txEl>
                                          </p:spTgt>
                                        </p:tgtEl>
                                        <p:attrNameLst>
                                          <p:attrName>style.visibility</p:attrName>
                                        </p:attrNameLst>
                                      </p:cBhvr>
                                      <p:to>
                                        <p:strVal val="visible"/>
                                      </p:to>
                                    </p:set>
                                    <p:animEffect transition="in" filter="fade">
                                      <p:cBhvr>
                                        <p:cTn id="7" dur="1000"/>
                                        <p:tgtEl>
                                          <p:spTgt spid="30722">
                                            <p:txEl>
                                              <p:pRg st="0" end="0"/>
                                            </p:txEl>
                                          </p:spTgt>
                                        </p:tgtEl>
                                      </p:cBhvr>
                                    </p:animEffect>
                                    <p:anim calcmode="lin" valueType="num">
                                      <p:cBhvr>
                                        <p:cTn id="8" dur="1000" fill="hold"/>
                                        <p:tgtEl>
                                          <p:spTgt spid="3072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0722">
                                            <p:txEl>
                                              <p:pRg st="0" end="0"/>
                                            </p:txEl>
                                          </p:spTgt>
                                        </p:tgtEl>
                                        <p:attrNameLst>
                                          <p:attrName>ppt_y</p:attrName>
                                        </p:attrNameLst>
                                      </p:cBhvr>
                                      <p:tavLst>
                                        <p:tav tm="0">
                                          <p:val>
                                            <p:strVal val="#ppt_y-.1"/>
                                          </p:val>
                                        </p:tav>
                                        <p:tav tm="100000">
                                          <p:val>
                                            <p:strVal val="#ppt_y"/>
                                          </p:val>
                                        </p:tav>
                                      </p:tavLst>
                                    </p:anim>
                                  </p:childTnLst>
                                </p:cTn>
                              </p:par>
                              <p:par>
                                <p:cTn id="10" presetID="55" presetClass="entr" presetSubtype="0" fill="hold" nodeType="withEffect">
                                  <p:stCondLst>
                                    <p:cond delay="400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nodeType="withEffect">
                                  <p:stCondLst>
                                    <p:cond delay="500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nodeType="withEffect">
                                  <p:stCondLst>
                                    <p:cond delay="600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par>
                                <p:cTn id="25" presetID="55" presetClass="entr" presetSubtype="0" fill="hold" nodeType="withEffect">
                                  <p:stCondLst>
                                    <p:cond delay="700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0.70"/>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cTn>
                              </p:par>
                              <p:par>
                                <p:cTn id="30" presetID="55" presetClass="entr" presetSubtype="0" fill="hold" nodeType="withEffect">
                                  <p:stCondLst>
                                    <p:cond delay="775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strVal val="#ppt_w*0.70"/>
                                          </p:val>
                                        </p:tav>
                                        <p:tav tm="100000">
                                          <p:val>
                                            <p:strVal val="#ppt_w"/>
                                          </p:val>
                                        </p:tav>
                                      </p:tavLst>
                                    </p:anim>
                                    <p:anim calcmode="lin" valueType="num">
                                      <p:cBhvr>
                                        <p:cTn id="33" dur="1000" fill="hold"/>
                                        <p:tgtEl>
                                          <p:spTgt spid="10"/>
                                        </p:tgtEl>
                                        <p:attrNameLst>
                                          <p:attrName>ppt_h</p:attrName>
                                        </p:attrNameLst>
                                      </p:cBhvr>
                                      <p:tavLst>
                                        <p:tav tm="0">
                                          <p:val>
                                            <p:strVal val="#ppt_h"/>
                                          </p:val>
                                        </p:tav>
                                        <p:tav tm="100000">
                                          <p:val>
                                            <p:strVal val="#ppt_h"/>
                                          </p:val>
                                        </p:tav>
                                      </p:tavLst>
                                    </p:anim>
                                    <p:animEffect transition="in" filter="fade">
                                      <p:cBhvr>
                                        <p:cTn id="34" dur="1000"/>
                                        <p:tgtEl>
                                          <p:spTgt spid="10"/>
                                        </p:tgtEl>
                                      </p:cBhvr>
                                    </p:animEffect>
                                  </p:childTnLst>
                                </p:cTn>
                              </p:par>
                              <p:par>
                                <p:cTn id="35" presetID="55" presetClass="entr" presetSubtype="0" fill="hold" nodeType="withEffect">
                                  <p:stCondLst>
                                    <p:cond delay="850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strVal val="#ppt_w*0.70"/>
                                          </p:val>
                                        </p:tav>
                                        <p:tav tm="100000">
                                          <p:val>
                                            <p:strVal val="#ppt_w"/>
                                          </p:val>
                                        </p:tav>
                                      </p:tavLst>
                                    </p:anim>
                                    <p:anim calcmode="lin" valueType="num">
                                      <p:cBhvr>
                                        <p:cTn id="38" dur="1000" fill="hold"/>
                                        <p:tgtEl>
                                          <p:spTgt spid="12"/>
                                        </p:tgtEl>
                                        <p:attrNameLst>
                                          <p:attrName>ppt_h</p:attrName>
                                        </p:attrNameLst>
                                      </p:cBhvr>
                                      <p:tavLst>
                                        <p:tav tm="0">
                                          <p:val>
                                            <p:strVal val="#ppt_h"/>
                                          </p:val>
                                        </p:tav>
                                        <p:tav tm="100000">
                                          <p:val>
                                            <p:strVal val="#ppt_h"/>
                                          </p:val>
                                        </p:tav>
                                      </p:tavLst>
                                    </p:anim>
                                    <p:animEffect transition="in" filter="fade">
                                      <p:cBhvr>
                                        <p:cTn id="39" dur="1000"/>
                                        <p:tgtEl>
                                          <p:spTgt spid="12"/>
                                        </p:tgtEl>
                                      </p:cBhvr>
                                    </p:animEffect>
                                  </p:childTnLst>
                                </p:cTn>
                              </p:par>
                              <p:par>
                                <p:cTn id="40" presetID="55" presetClass="entr" presetSubtype="0" fill="hold" nodeType="withEffect">
                                  <p:stCondLst>
                                    <p:cond delay="9250"/>
                                  </p:stCondLst>
                                  <p:childTnLst>
                                    <p:set>
                                      <p:cBhvr>
                                        <p:cTn id="41" dur="1" fill="hold">
                                          <p:stCondLst>
                                            <p:cond delay="0"/>
                                          </p:stCondLst>
                                        </p:cTn>
                                        <p:tgtEl>
                                          <p:spTgt spid="13"/>
                                        </p:tgtEl>
                                        <p:attrNameLst>
                                          <p:attrName>style.visibility</p:attrName>
                                        </p:attrNameLst>
                                      </p:cBhvr>
                                      <p:to>
                                        <p:strVal val="visible"/>
                                      </p:to>
                                    </p:set>
                                    <p:anim calcmode="lin" valueType="num">
                                      <p:cBhvr>
                                        <p:cTn id="42" dur="1000" fill="hold"/>
                                        <p:tgtEl>
                                          <p:spTgt spid="13"/>
                                        </p:tgtEl>
                                        <p:attrNameLst>
                                          <p:attrName>ppt_w</p:attrName>
                                        </p:attrNameLst>
                                      </p:cBhvr>
                                      <p:tavLst>
                                        <p:tav tm="0">
                                          <p:val>
                                            <p:strVal val="#ppt_w*0.70"/>
                                          </p:val>
                                        </p:tav>
                                        <p:tav tm="100000">
                                          <p:val>
                                            <p:strVal val="#ppt_w"/>
                                          </p:val>
                                        </p:tav>
                                      </p:tavLst>
                                    </p:anim>
                                    <p:anim calcmode="lin" valueType="num">
                                      <p:cBhvr>
                                        <p:cTn id="43" dur="1000" fill="hold"/>
                                        <p:tgtEl>
                                          <p:spTgt spid="13"/>
                                        </p:tgtEl>
                                        <p:attrNameLst>
                                          <p:attrName>ppt_h</p:attrName>
                                        </p:attrNameLst>
                                      </p:cBhvr>
                                      <p:tavLst>
                                        <p:tav tm="0">
                                          <p:val>
                                            <p:strVal val="#ppt_h"/>
                                          </p:val>
                                        </p:tav>
                                        <p:tav tm="100000">
                                          <p:val>
                                            <p:strVal val="#ppt_h"/>
                                          </p:val>
                                        </p:tav>
                                      </p:tavLst>
                                    </p:anim>
                                    <p:animEffect transition="in" filter="fade">
                                      <p:cBhvr>
                                        <p:cTn id="44" dur="1000"/>
                                        <p:tgtEl>
                                          <p:spTgt spid="13"/>
                                        </p:tgtEl>
                                      </p:cBhvr>
                                    </p:animEffect>
                                  </p:childTnLst>
                                </p:cTn>
                              </p:par>
                              <p:par>
                                <p:cTn id="45" presetID="55" presetClass="entr" presetSubtype="0" fill="hold" nodeType="withEffect">
                                  <p:stCondLst>
                                    <p:cond delay="10000"/>
                                  </p:stCondLst>
                                  <p:childTnLst>
                                    <p:set>
                                      <p:cBhvr>
                                        <p:cTn id="46" dur="1" fill="hold">
                                          <p:stCondLst>
                                            <p:cond delay="0"/>
                                          </p:stCondLst>
                                        </p:cTn>
                                        <p:tgtEl>
                                          <p:spTgt spid="7"/>
                                        </p:tgtEl>
                                        <p:attrNameLst>
                                          <p:attrName>style.visibility</p:attrName>
                                        </p:attrNameLst>
                                      </p:cBhvr>
                                      <p:to>
                                        <p:strVal val="visible"/>
                                      </p:to>
                                    </p:set>
                                    <p:anim calcmode="lin" valueType="num">
                                      <p:cBhvr>
                                        <p:cTn id="47" dur="1000" fill="hold"/>
                                        <p:tgtEl>
                                          <p:spTgt spid="7"/>
                                        </p:tgtEl>
                                        <p:attrNameLst>
                                          <p:attrName>ppt_w</p:attrName>
                                        </p:attrNameLst>
                                      </p:cBhvr>
                                      <p:tavLst>
                                        <p:tav tm="0">
                                          <p:val>
                                            <p:strVal val="#ppt_w*0.70"/>
                                          </p:val>
                                        </p:tav>
                                        <p:tav tm="100000">
                                          <p:val>
                                            <p:strVal val="#ppt_w"/>
                                          </p:val>
                                        </p:tav>
                                      </p:tavLst>
                                    </p:anim>
                                    <p:anim calcmode="lin" valueType="num">
                                      <p:cBhvr>
                                        <p:cTn id="48" dur="1000" fill="hold"/>
                                        <p:tgtEl>
                                          <p:spTgt spid="7"/>
                                        </p:tgtEl>
                                        <p:attrNameLst>
                                          <p:attrName>ppt_h</p:attrName>
                                        </p:attrNameLst>
                                      </p:cBhvr>
                                      <p:tavLst>
                                        <p:tav tm="0">
                                          <p:val>
                                            <p:strVal val="#ppt_h"/>
                                          </p:val>
                                        </p:tav>
                                        <p:tav tm="100000">
                                          <p:val>
                                            <p:strVal val="#ppt_h"/>
                                          </p:val>
                                        </p:tav>
                                      </p:tavLst>
                                    </p:anim>
                                    <p:animEffect transition="in" filter="fade">
                                      <p:cBhvr>
                                        <p:cTn id="4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a:xfrm>
            <a:off x="541338" y="685800"/>
            <a:ext cx="5181600" cy="2312988"/>
          </a:xfrm>
        </p:spPr>
        <p:txBody>
          <a:bodyPr/>
          <a:lstStyle/>
          <a:p>
            <a:pPr eaLnBrk="1" hangingPunct="1">
              <a:defRPr/>
            </a:pPr>
            <a:r>
              <a:rPr lang="en-US" sz="3600" b="1" dirty="0" smtClean="0">
                <a:solidFill>
                  <a:srgbClr val="E2AC00"/>
                </a:solidFill>
                <a:effectLst>
                  <a:outerShdw blurRad="38100" dist="38100" dir="2700000" algn="tl">
                    <a:srgbClr val="000000">
                      <a:alpha val="43137"/>
                    </a:srgbClr>
                  </a:outerShdw>
                </a:effectLst>
                <a:latin typeface="Tahoma" pitchFamily="34" charset="0"/>
                <a:cs typeface="Tahoma" pitchFamily="34" charset="0"/>
              </a:rPr>
              <a:t>How can you find out what Heavenly Father wants you to do here on earth? </a:t>
            </a:r>
          </a:p>
        </p:txBody>
      </p:sp>
      <p:pic>
        <p:nvPicPr>
          <p:cNvPr id="34820" name="Picture 4"/>
          <p:cNvPicPr>
            <a:picLocks noChangeAspect="1" noChangeArrowheads="1"/>
          </p:cNvPicPr>
          <p:nvPr/>
        </p:nvPicPr>
        <p:blipFill>
          <a:blip r:embed="rId2"/>
          <a:srcRect/>
          <a:stretch>
            <a:fillRect/>
          </a:stretch>
        </p:blipFill>
        <p:spPr bwMode="auto">
          <a:xfrm>
            <a:off x="914400" y="3028950"/>
            <a:ext cx="3333750" cy="3162300"/>
          </a:xfrm>
          <a:prstGeom prst="rect">
            <a:avLst/>
          </a:prstGeom>
          <a:ln>
            <a:noFill/>
          </a:ln>
          <a:effectLst>
            <a:outerShdw blurRad="139700" dist="127000" dir="2400000" algn="ctr" rotWithShape="0">
              <a:schemeClr val="tx1">
                <a:lumMod val="75000"/>
                <a:lumOff val="25000"/>
                <a:alpha val="8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bwMode="auto">
          <a:xfrm>
            <a:off x="4572000" y="3429000"/>
            <a:ext cx="35814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eaLnBrk="1" hangingPunct="1">
              <a:defRPr/>
            </a:pPr>
            <a:r>
              <a:rPr lang="en-US" sz="3600" b="1" dirty="0" smtClean="0">
                <a:solidFill>
                  <a:srgbClr val="057999"/>
                </a:solidFill>
                <a:effectLst>
                  <a:outerShdw blurRad="38100" dist="38100" dir="2700000" algn="tl">
                    <a:srgbClr val="000000">
                      <a:alpha val="43137"/>
                    </a:srgbClr>
                  </a:outerShdw>
                </a:effectLst>
                <a:latin typeface="Tahoma" pitchFamily="34" charset="0"/>
                <a:cs typeface="Tahoma" pitchFamily="34" charset="0"/>
              </a:rPr>
              <a:t>Pray about decisions, listen to the Spirit.</a:t>
            </a:r>
          </a:p>
        </p:txBody>
      </p:sp>
      <p:pic>
        <p:nvPicPr>
          <p:cNvPr id="34821" name="Picture 5" descr="C:\Documents and Settings\Covalt Family\Local Settings\Temporary Internet Files\Content.IE5\BVXRDZQH\MC90044149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1488" y="455613"/>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34821"/>
                                        </p:tgtEl>
                                        <p:attrNameLst>
                                          <p:attrName>style.visibility</p:attrName>
                                        </p:attrNameLst>
                                      </p:cBhvr>
                                      <p:to>
                                        <p:strVal val="visible"/>
                                      </p:to>
                                    </p:set>
                                    <p:animEffect transition="in" filter="circle(out)">
                                      <p:cBhvr>
                                        <p:cTn id="7" dur="2000"/>
                                        <p:tgtEl>
                                          <p:spTgt spid="34821"/>
                                        </p:tgtEl>
                                      </p:cBhvr>
                                    </p:animEffect>
                                  </p:childTnLst>
                                </p:cTn>
                              </p:par>
                              <p:par>
                                <p:cTn id="8" presetID="52" presetClass="entr" presetSubtype="0" fill="hold" grpId="0" nodeType="withEffect">
                                  <p:stCondLst>
                                    <p:cond delay="750"/>
                                  </p:stCondLst>
                                  <p:childTnLst>
                                    <p:set>
                                      <p:cBhvr>
                                        <p:cTn id="9" dur="1" fill="hold">
                                          <p:stCondLst>
                                            <p:cond delay="0"/>
                                          </p:stCondLst>
                                        </p:cTn>
                                        <p:tgtEl>
                                          <p:spTgt spid="34818">
                                            <p:txEl>
                                              <p:pRg st="0" end="0"/>
                                            </p:txEl>
                                          </p:spTgt>
                                        </p:tgtEl>
                                        <p:attrNameLst>
                                          <p:attrName>style.visibility</p:attrName>
                                        </p:attrNameLst>
                                      </p:cBhvr>
                                      <p:to>
                                        <p:strVal val="visible"/>
                                      </p:to>
                                    </p:set>
                                    <p:animScale>
                                      <p:cBhvr>
                                        <p:cTn id="10" dur="1000" decel="50000" fill="hold">
                                          <p:stCondLst>
                                            <p:cond delay="0"/>
                                          </p:stCondLst>
                                        </p:cTn>
                                        <p:tgtEl>
                                          <p:spTgt spid="34818">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34818">
                                            <p:txEl>
                                              <p:pRg st="0" end="0"/>
                                            </p:txEl>
                                          </p:spTgt>
                                        </p:tgtEl>
                                        <p:attrNameLst>
                                          <p:attrName>ppt_x</p:attrName>
                                          <p:attrName>ppt_y</p:attrName>
                                        </p:attrNameLst>
                                      </p:cBhvr>
                                    </p:animMotion>
                                    <p:animEffect transition="in" filter="fade">
                                      <p:cBhvr>
                                        <p:cTn id="12" dur="1000"/>
                                        <p:tgtEl>
                                          <p:spTgt spid="3481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anim calcmode="lin" valueType="num">
                                      <p:cBhvr>
                                        <p:cTn id="1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500"/>
                                  </p:stCondLst>
                                  <p:childTnLst>
                                    <p:set>
                                      <p:cBhvr>
                                        <p:cTn id="21" dur="1" fill="hold">
                                          <p:stCondLst>
                                            <p:cond delay="0"/>
                                          </p:stCondLst>
                                        </p:cTn>
                                        <p:tgtEl>
                                          <p:spTgt spid="34820"/>
                                        </p:tgtEl>
                                        <p:attrNameLst>
                                          <p:attrName>style.visibility</p:attrName>
                                        </p:attrNameLst>
                                      </p:cBhvr>
                                      <p:to>
                                        <p:strVal val="visible"/>
                                      </p:to>
                                    </p:set>
                                    <p:animEffect transition="in" filter="fade">
                                      <p:cBhvr>
                                        <p:cTn id="22" dur="5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p"/>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a:xfrm>
            <a:off x="571500" y="762000"/>
            <a:ext cx="7886700" cy="2128838"/>
          </a:xfrm>
        </p:spPr>
        <p:txBody>
          <a:bodyPr/>
          <a:lstStyle/>
          <a:p>
            <a:pPr eaLnBrk="1" hangingPunct="1">
              <a:defRPr/>
            </a:pPr>
            <a:r>
              <a:rPr lang="en-US" sz="3300" b="1" dirty="0" smtClean="0">
                <a:solidFill>
                  <a:srgbClr val="77578F"/>
                </a:solidFill>
                <a:effectLst>
                  <a:outerShdw blurRad="38100" dist="38100" dir="2700000" algn="tl">
                    <a:srgbClr val="000000">
                      <a:alpha val="43137"/>
                    </a:srgbClr>
                  </a:outerShdw>
                </a:effectLst>
                <a:latin typeface="Tahoma" pitchFamily="34" charset="0"/>
                <a:cs typeface="Tahoma" pitchFamily="34" charset="0"/>
              </a:rPr>
              <a:t>Heavenly Father has also given us the opportunity to receive patriarchal blessings from a stake patriarch when we are old enough. </a:t>
            </a:r>
          </a:p>
        </p:txBody>
      </p:sp>
      <p:pic>
        <p:nvPicPr>
          <p:cNvPr id="3" name="Picture 4" descr="http://www.sugardoodle.net/sdclipart/wp-content/uploads/2008/11/march04-04.jpg"/>
          <p:cNvPicPr>
            <a:picLocks noChangeAspect="1" noChangeArrowheads="1"/>
          </p:cNvPicPr>
          <p:nvPr/>
        </p:nvPicPr>
        <p:blipFill>
          <a:blip r:embed="rId2"/>
          <a:srcRect/>
          <a:stretch>
            <a:fillRect/>
          </a:stretch>
        </p:blipFill>
        <p:spPr bwMode="auto">
          <a:xfrm>
            <a:off x="6477000" y="2890838"/>
            <a:ext cx="1798638" cy="3398837"/>
          </a:xfrm>
          <a:prstGeom prst="rect">
            <a:avLst/>
          </a:prstGeom>
          <a:ln>
            <a:noFill/>
          </a:ln>
          <a:effectLst>
            <a:outerShdw blurRad="292100" dist="139700" dir="2700000" algn="tl" rotWithShape="0">
              <a:srgbClr val="333333">
                <a:alpha val="65000"/>
              </a:srgbClr>
            </a:outerShdw>
          </a:effectLst>
        </p:spPr>
      </p:pic>
      <p:sp>
        <p:nvSpPr>
          <p:cNvPr id="4" name="Content Placeholder 2"/>
          <p:cNvSpPr txBox="1">
            <a:spLocks/>
          </p:cNvSpPr>
          <p:nvPr/>
        </p:nvSpPr>
        <p:spPr bwMode="auto">
          <a:xfrm>
            <a:off x="571500" y="2890838"/>
            <a:ext cx="6045200" cy="317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eaLnBrk="1" hangingPunct="1">
              <a:defRPr/>
            </a:pPr>
            <a:r>
              <a:rPr lang="en-US" sz="3300" b="1" dirty="0" smtClean="0">
                <a:solidFill>
                  <a:srgbClr val="198597"/>
                </a:solidFill>
                <a:effectLst>
                  <a:outerShdw blurRad="38100" dist="38100" dir="2700000" algn="tl">
                    <a:srgbClr val="000000">
                      <a:alpha val="43137"/>
                    </a:srgbClr>
                  </a:outerShdw>
                </a:effectLst>
                <a:latin typeface="Tahoma" pitchFamily="34" charset="0"/>
                <a:cs typeface="Tahoma" pitchFamily="34" charset="0"/>
              </a:rPr>
              <a:t>Patriarchal blessings often indicate what callings we might receive or what Heavenly Father wants us to do with our lives.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iterate type="lt">
                                    <p:tmPct val="10000"/>
                                  </p:iterate>
                                  <p:childTnLst>
                                    <p:set>
                                      <p:cBhvr>
                                        <p:cTn id="6" dur="1" fill="hold">
                                          <p:stCondLst>
                                            <p:cond delay="0"/>
                                          </p:stCondLst>
                                        </p:cTn>
                                        <p:tgtEl>
                                          <p:spTgt spid="34818">
                                            <p:txEl>
                                              <p:pRg st="0" end="0"/>
                                            </p:txEl>
                                          </p:spTgt>
                                        </p:tgtEl>
                                        <p:attrNameLst>
                                          <p:attrName>style.visibility</p:attrName>
                                        </p:attrNameLst>
                                      </p:cBhvr>
                                      <p:to>
                                        <p:strVal val="visible"/>
                                      </p:to>
                                    </p:set>
                                    <p:animEffect transition="in" filter="wipe(down)">
                                      <p:cBhvr>
                                        <p:cTn id="7" dur="500"/>
                                        <p:tgtEl>
                                          <p:spTgt spid="34818">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left)">
                                      <p:cBhvr>
                                        <p:cTn id="15"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p"/>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idx="1"/>
          </p:nvPr>
        </p:nvSpPr>
        <p:spPr>
          <a:xfrm>
            <a:off x="3430588" y="1295400"/>
            <a:ext cx="4800600" cy="3560763"/>
          </a:xfrm>
        </p:spPr>
        <p:txBody>
          <a:bodyPr/>
          <a:lstStyle/>
          <a:p>
            <a:pPr eaLnBrk="1" hangingPunct="1">
              <a:defRPr/>
            </a:pPr>
            <a:r>
              <a:rPr lang="en-US" sz="4000" b="1" dirty="0" smtClean="0">
                <a:solidFill>
                  <a:srgbClr val="0A4E8C"/>
                </a:solidFill>
                <a:effectLst>
                  <a:outerShdw blurRad="38100" dist="38100" dir="2700000" algn="tl">
                    <a:srgbClr val="000000">
                      <a:alpha val="43137"/>
                    </a:srgbClr>
                  </a:outerShdw>
                </a:effectLst>
                <a:latin typeface="Tahoma" pitchFamily="34" charset="0"/>
                <a:cs typeface="Tahoma" pitchFamily="34" charset="0"/>
              </a:rPr>
              <a:t>How can you prepare yourself to do what Heavenly Father wants you to do?</a:t>
            </a:r>
          </a:p>
          <a:p>
            <a:pPr eaLnBrk="1" hangingPunct="1">
              <a:defRPr/>
            </a:pPr>
            <a:endParaRPr lang="en-US" dirty="0" smtClean="0"/>
          </a:p>
        </p:txBody>
      </p:sp>
      <p:pic>
        <p:nvPicPr>
          <p:cNvPr id="3" name="Picture 8" descr="MCj04238280000[1]"/>
          <p:cNvPicPr>
            <a:picLocks noChangeAspect="1" noChangeArrowheads="1"/>
          </p:cNvPicPr>
          <p:nvPr/>
        </p:nvPicPr>
        <p:blipFill>
          <a:blip r:embed="rId2"/>
          <a:srcRect/>
          <a:stretch>
            <a:fillRect/>
          </a:stretch>
        </p:blipFill>
        <p:spPr>
          <a:xfrm flipH="1">
            <a:off x="944563" y="1773238"/>
            <a:ext cx="2486025" cy="39417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5842">
                                            <p:txEl>
                                              <p:pRg st="0" end="0"/>
                                            </p:txEl>
                                          </p:spTgt>
                                        </p:tgtEl>
                                        <p:attrNameLst>
                                          <p:attrName>style.visibility</p:attrName>
                                        </p:attrNameLst>
                                      </p:cBhvr>
                                      <p:to>
                                        <p:strVal val="visible"/>
                                      </p:to>
                                    </p:set>
                                    <p:anim calcmode="lin" valueType="num">
                                      <p:cBhvr>
                                        <p:cTn id="7" dur="1000" fill="hold"/>
                                        <p:tgtEl>
                                          <p:spTgt spid="3584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584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584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5842">
                                            <p:txEl>
                                              <p:pRg st="0" end="0"/>
                                            </p:txEl>
                                          </p:spTgt>
                                        </p:tgtEl>
                                      </p:cBhvr>
                                    </p:animEffect>
                                  </p:childTnLst>
                                </p:cTn>
                              </p:par>
                              <p:par>
                                <p:cTn id="11" presetID="6" presetClass="entr" presetSubtype="32"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circle(out)">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2"/>
          <p:cNvSpPr txBox="1">
            <a:spLocks noChangeArrowheads="1"/>
          </p:cNvSpPr>
          <p:nvPr/>
        </p:nvSpPr>
        <p:spPr bwMode="auto">
          <a:xfrm>
            <a:off x="6934200" y="6140450"/>
            <a:ext cx="121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nstantia" pitchFamily="18" charset="0"/>
              </a:defRPr>
            </a:lvl1pPr>
            <a:lvl2pPr marL="742950" indent="-285750" eaLnBrk="0" hangingPunct="0">
              <a:defRPr>
                <a:solidFill>
                  <a:schemeClr val="tx1"/>
                </a:solidFill>
                <a:latin typeface="Constantia" pitchFamily="18" charset="0"/>
              </a:defRPr>
            </a:lvl2pPr>
            <a:lvl3pPr marL="1143000" indent="-228600" eaLnBrk="0" hangingPunct="0">
              <a:defRPr>
                <a:solidFill>
                  <a:schemeClr val="tx1"/>
                </a:solidFill>
                <a:latin typeface="Constantia" pitchFamily="18" charset="0"/>
              </a:defRPr>
            </a:lvl3pPr>
            <a:lvl4pPr marL="1600200" indent="-228600" eaLnBrk="0" hangingPunct="0">
              <a:defRPr>
                <a:solidFill>
                  <a:schemeClr val="tx1"/>
                </a:solidFill>
                <a:latin typeface="Constantia" pitchFamily="18" charset="0"/>
              </a:defRPr>
            </a:lvl4pPr>
            <a:lvl5pPr marL="2057400" indent="-228600" eaLnBrk="0" hangingPunct="0">
              <a:defRPr>
                <a:solidFill>
                  <a:schemeClr val="tx1"/>
                </a:solidFill>
                <a:latin typeface="Constantia" pitchFamily="18" charset="0"/>
              </a:defRPr>
            </a:lvl5pPr>
            <a:lvl6pPr marL="2514600" indent="-228600" eaLnBrk="0" fontAlgn="base" hangingPunct="0">
              <a:spcBef>
                <a:spcPct val="0"/>
              </a:spcBef>
              <a:spcAft>
                <a:spcPct val="0"/>
              </a:spcAft>
              <a:defRPr>
                <a:solidFill>
                  <a:schemeClr val="tx1"/>
                </a:solidFill>
                <a:latin typeface="Constantia" pitchFamily="18" charset="0"/>
              </a:defRPr>
            </a:lvl6pPr>
            <a:lvl7pPr marL="2971800" indent="-228600" eaLnBrk="0" fontAlgn="base" hangingPunct="0">
              <a:spcBef>
                <a:spcPct val="0"/>
              </a:spcBef>
              <a:spcAft>
                <a:spcPct val="0"/>
              </a:spcAft>
              <a:defRPr>
                <a:solidFill>
                  <a:schemeClr val="tx1"/>
                </a:solidFill>
                <a:latin typeface="Constantia" pitchFamily="18" charset="0"/>
              </a:defRPr>
            </a:lvl7pPr>
            <a:lvl8pPr marL="3429000" indent="-228600" eaLnBrk="0" fontAlgn="base" hangingPunct="0">
              <a:spcBef>
                <a:spcPct val="0"/>
              </a:spcBef>
              <a:spcAft>
                <a:spcPct val="0"/>
              </a:spcAft>
              <a:defRPr>
                <a:solidFill>
                  <a:schemeClr val="tx1"/>
                </a:solidFill>
                <a:latin typeface="Constantia" pitchFamily="18" charset="0"/>
              </a:defRPr>
            </a:lvl8pPr>
            <a:lvl9pPr marL="3886200" indent="-228600" eaLnBrk="0" fontAlgn="base" hangingPunct="0">
              <a:spcBef>
                <a:spcPct val="0"/>
              </a:spcBef>
              <a:spcAft>
                <a:spcPct val="0"/>
              </a:spcAft>
              <a:defRPr>
                <a:solidFill>
                  <a:schemeClr val="tx1"/>
                </a:solidFill>
                <a:latin typeface="Constantia" pitchFamily="18" charset="0"/>
              </a:defRPr>
            </a:lvl9pPr>
          </a:lstStyle>
          <a:p>
            <a:pPr eaLnBrk="1" hangingPunct="1"/>
            <a:r>
              <a:rPr lang="en-US" sz="1400">
                <a:latin typeface="Tahoma" pitchFamily="34" charset="0"/>
                <a:cs typeface="Tahoma" pitchFamily="34" charset="0"/>
              </a:rPr>
              <a:t>Enr. Act. 2</a:t>
            </a:r>
          </a:p>
        </p:txBody>
      </p:sp>
      <p:sp>
        <p:nvSpPr>
          <p:cNvPr id="2" name="Rectangle 1"/>
          <p:cNvSpPr/>
          <p:nvPr/>
        </p:nvSpPr>
        <p:spPr>
          <a:xfrm>
            <a:off x="621890" y="1044881"/>
            <a:ext cx="3943401" cy="5078313"/>
          </a:xfrm>
          <a:prstGeom prst="rect">
            <a:avLst/>
          </a:prstGeom>
          <a:noFill/>
        </p:spPr>
        <p:txBody>
          <a:bodyPr>
            <a:spAutoFit/>
          </a:bodyPr>
          <a:lstStyle/>
          <a:p>
            <a:pPr algn="ctr">
              <a:defRPr/>
            </a:pP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Let’s read these  scriptures to find out who else was foreordained for their earthly mission</a:t>
            </a:r>
          </a:p>
        </p:txBody>
      </p:sp>
      <p:pic>
        <p:nvPicPr>
          <p:cNvPr id="5" name="Picture 2" descr="http://www.sugardoodle.net/sdclipart/wp-content/uploads/2008/11/apr05-04.jpg"/>
          <p:cNvPicPr>
            <a:picLocks noChangeAspect="1" noChangeArrowheads="1"/>
          </p:cNvPicPr>
          <p:nvPr/>
        </p:nvPicPr>
        <p:blipFill>
          <a:blip r:embed="rId2"/>
          <a:srcRect/>
          <a:stretch>
            <a:fillRect/>
          </a:stretch>
        </p:blipFill>
        <p:spPr bwMode="auto">
          <a:xfrm>
            <a:off x="4565650" y="1600200"/>
            <a:ext cx="3627438" cy="34020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7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603250" y="609600"/>
            <a:ext cx="7924800" cy="685800"/>
          </a:xfrm>
        </p:spPr>
        <p:txBody>
          <a:bodyPr/>
          <a:lstStyle/>
          <a:p>
            <a:r>
              <a:rPr lang="en-US" sz="3000" b="1" smtClean="0">
                <a:solidFill>
                  <a:srgbClr val="B88C00"/>
                </a:solidFill>
                <a:latin typeface="Tahoma" pitchFamily="34" charset="0"/>
                <a:cs typeface="Tahoma" pitchFamily="34" charset="0"/>
              </a:rPr>
              <a:t>Jeremiah 1:5 —Jeremiah</a:t>
            </a:r>
          </a:p>
        </p:txBody>
      </p:sp>
      <p:sp>
        <p:nvSpPr>
          <p:cNvPr id="39939" name="TextBox 2"/>
          <p:cNvSpPr txBox="1">
            <a:spLocks noChangeArrowheads="1"/>
          </p:cNvSpPr>
          <p:nvPr/>
        </p:nvSpPr>
        <p:spPr bwMode="auto">
          <a:xfrm>
            <a:off x="6934200" y="6140450"/>
            <a:ext cx="121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nstantia" pitchFamily="18" charset="0"/>
              </a:defRPr>
            </a:lvl1pPr>
            <a:lvl2pPr marL="742950" indent="-285750" eaLnBrk="0" hangingPunct="0">
              <a:defRPr>
                <a:solidFill>
                  <a:schemeClr val="tx1"/>
                </a:solidFill>
                <a:latin typeface="Constantia" pitchFamily="18" charset="0"/>
              </a:defRPr>
            </a:lvl2pPr>
            <a:lvl3pPr marL="1143000" indent="-228600" eaLnBrk="0" hangingPunct="0">
              <a:defRPr>
                <a:solidFill>
                  <a:schemeClr val="tx1"/>
                </a:solidFill>
                <a:latin typeface="Constantia" pitchFamily="18" charset="0"/>
              </a:defRPr>
            </a:lvl3pPr>
            <a:lvl4pPr marL="1600200" indent="-228600" eaLnBrk="0" hangingPunct="0">
              <a:defRPr>
                <a:solidFill>
                  <a:schemeClr val="tx1"/>
                </a:solidFill>
                <a:latin typeface="Constantia" pitchFamily="18" charset="0"/>
              </a:defRPr>
            </a:lvl4pPr>
            <a:lvl5pPr marL="2057400" indent="-228600" eaLnBrk="0" hangingPunct="0">
              <a:defRPr>
                <a:solidFill>
                  <a:schemeClr val="tx1"/>
                </a:solidFill>
                <a:latin typeface="Constantia" pitchFamily="18" charset="0"/>
              </a:defRPr>
            </a:lvl5pPr>
            <a:lvl6pPr marL="2514600" indent="-228600" eaLnBrk="0" fontAlgn="base" hangingPunct="0">
              <a:spcBef>
                <a:spcPct val="0"/>
              </a:spcBef>
              <a:spcAft>
                <a:spcPct val="0"/>
              </a:spcAft>
              <a:defRPr>
                <a:solidFill>
                  <a:schemeClr val="tx1"/>
                </a:solidFill>
                <a:latin typeface="Constantia" pitchFamily="18" charset="0"/>
              </a:defRPr>
            </a:lvl6pPr>
            <a:lvl7pPr marL="2971800" indent="-228600" eaLnBrk="0" fontAlgn="base" hangingPunct="0">
              <a:spcBef>
                <a:spcPct val="0"/>
              </a:spcBef>
              <a:spcAft>
                <a:spcPct val="0"/>
              </a:spcAft>
              <a:defRPr>
                <a:solidFill>
                  <a:schemeClr val="tx1"/>
                </a:solidFill>
                <a:latin typeface="Constantia" pitchFamily="18" charset="0"/>
              </a:defRPr>
            </a:lvl7pPr>
            <a:lvl8pPr marL="3429000" indent="-228600" eaLnBrk="0" fontAlgn="base" hangingPunct="0">
              <a:spcBef>
                <a:spcPct val="0"/>
              </a:spcBef>
              <a:spcAft>
                <a:spcPct val="0"/>
              </a:spcAft>
              <a:defRPr>
                <a:solidFill>
                  <a:schemeClr val="tx1"/>
                </a:solidFill>
                <a:latin typeface="Constantia" pitchFamily="18" charset="0"/>
              </a:defRPr>
            </a:lvl8pPr>
            <a:lvl9pPr marL="3886200" indent="-228600" eaLnBrk="0" fontAlgn="base" hangingPunct="0">
              <a:spcBef>
                <a:spcPct val="0"/>
              </a:spcBef>
              <a:spcAft>
                <a:spcPct val="0"/>
              </a:spcAft>
              <a:defRPr>
                <a:solidFill>
                  <a:schemeClr val="tx1"/>
                </a:solidFill>
                <a:latin typeface="Constantia" pitchFamily="18" charset="0"/>
              </a:defRPr>
            </a:lvl9pPr>
          </a:lstStyle>
          <a:p>
            <a:pPr eaLnBrk="1" hangingPunct="1"/>
            <a:r>
              <a:rPr lang="en-US" sz="1400">
                <a:latin typeface="Tahoma" pitchFamily="34" charset="0"/>
                <a:cs typeface="Tahoma" pitchFamily="34" charset="0"/>
              </a:rPr>
              <a:t>Enr. Act. 2</a:t>
            </a:r>
          </a:p>
        </p:txBody>
      </p:sp>
      <p:pic>
        <p:nvPicPr>
          <p:cNvPr id="5" name="Picture 2" descr="http://www.sugardoodle.net/sdclipart/wp-content/uploads/2008/11/apr05-04.jpg"/>
          <p:cNvPicPr>
            <a:picLocks noChangeAspect="1" noChangeArrowheads="1"/>
          </p:cNvPicPr>
          <p:nvPr/>
        </p:nvPicPr>
        <p:blipFill>
          <a:blip r:embed="rId2"/>
          <a:srcRect/>
          <a:stretch>
            <a:fillRect/>
          </a:stretch>
        </p:blipFill>
        <p:spPr bwMode="auto">
          <a:xfrm>
            <a:off x="4565650" y="1600200"/>
            <a:ext cx="3627438" cy="34020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603250" y="1295400"/>
            <a:ext cx="3962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a:solidFill>
                  <a:schemeClr val="tx1"/>
                </a:solidFill>
                <a:latin typeface="Constantia" pitchFamily="18" charset="0"/>
              </a:defRPr>
            </a:lvl1pPr>
            <a:lvl2pPr marL="742950" indent="-285750" eaLnBrk="0" hangingPunct="0">
              <a:defRPr>
                <a:solidFill>
                  <a:schemeClr val="tx1"/>
                </a:solidFill>
                <a:latin typeface="Constantia" pitchFamily="18" charset="0"/>
              </a:defRPr>
            </a:lvl2pPr>
            <a:lvl3pPr marL="1143000" indent="-228600" eaLnBrk="0" hangingPunct="0">
              <a:defRPr>
                <a:solidFill>
                  <a:schemeClr val="tx1"/>
                </a:solidFill>
                <a:latin typeface="Constantia" pitchFamily="18" charset="0"/>
              </a:defRPr>
            </a:lvl3pPr>
            <a:lvl4pPr marL="1600200" indent="-228600" eaLnBrk="0" hangingPunct="0">
              <a:defRPr>
                <a:solidFill>
                  <a:schemeClr val="tx1"/>
                </a:solidFill>
                <a:latin typeface="Constantia" pitchFamily="18" charset="0"/>
              </a:defRPr>
            </a:lvl4pPr>
            <a:lvl5pPr marL="2057400" indent="-228600" eaLnBrk="0" hangingPunct="0">
              <a:defRPr>
                <a:solidFill>
                  <a:schemeClr val="tx1"/>
                </a:solidFill>
                <a:latin typeface="Constantia" pitchFamily="18" charset="0"/>
              </a:defRPr>
            </a:lvl5pPr>
            <a:lvl6pPr marL="2514600" indent="-228600" eaLnBrk="0" fontAlgn="base" hangingPunct="0">
              <a:spcBef>
                <a:spcPct val="0"/>
              </a:spcBef>
              <a:spcAft>
                <a:spcPct val="0"/>
              </a:spcAft>
              <a:defRPr>
                <a:solidFill>
                  <a:schemeClr val="tx1"/>
                </a:solidFill>
                <a:latin typeface="Constantia" pitchFamily="18" charset="0"/>
              </a:defRPr>
            </a:lvl6pPr>
            <a:lvl7pPr marL="2971800" indent="-228600" eaLnBrk="0" fontAlgn="base" hangingPunct="0">
              <a:spcBef>
                <a:spcPct val="0"/>
              </a:spcBef>
              <a:spcAft>
                <a:spcPct val="0"/>
              </a:spcAft>
              <a:defRPr>
                <a:solidFill>
                  <a:schemeClr val="tx1"/>
                </a:solidFill>
                <a:latin typeface="Constantia" pitchFamily="18" charset="0"/>
              </a:defRPr>
            </a:lvl7pPr>
            <a:lvl8pPr marL="3429000" indent="-228600" eaLnBrk="0" fontAlgn="base" hangingPunct="0">
              <a:spcBef>
                <a:spcPct val="0"/>
              </a:spcBef>
              <a:spcAft>
                <a:spcPct val="0"/>
              </a:spcAft>
              <a:defRPr>
                <a:solidFill>
                  <a:schemeClr val="tx1"/>
                </a:solidFill>
                <a:latin typeface="Constantia" pitchFamily="18" charset="0"/>
              </a:defRPr>
            </a:lvl8pPr>
            <a:lvl9pPr marL="3886200" indent="-228600" eaLnBrk="0" fontAlgn="base" hangingPunct="0">
              <a:spcBef>
                <a:spcPct val="0"/>
              </a:spcBef>
              <a:spcAft>
                <a:spcPct val="0"/>
              </a:spcAft>
              <a:defRPr>
                <a:solidFill>
                  <a:schemeClr val="tx1"/>
                </a:solidFill>
                <a:latin typeface="Constantia" pitchFamily="18" charset="0"/>
              </a:defRPr>
            </a:lvl9pPr>
          </a:lstStyle>
          <a:p>
            <a:pPr>
              <a:spcBef>
                <a:spcPct val="20000"/>
              </a:spcBef>
              <a:buClr>
                <a:srgbClr val="0BD0D9"/>
              </a:buClr>
              <a:buSzPct val="95000"/>
              <a:buFont typeface="Wingdings 2" pitchFamily="18" charset="2"/>
              <a:buChar char=""/>
            </a:pPr>
            <a:r>
              <a:rPr lang="en-US" sz="3000" b="1">
                <a:solidFill>
                  <a:srgbClr val="BE4502"/>
                </a:solidFill>
                <a:latin typeface="Tahoma" pitchFamily="34" charset="0"/>
                <a:cs typeface="Tahoma" pitchFamily="34" charset="0"/>
              </a:rPr>
              <a:t>1 Nephi 11:18 —Mary, the mother of Jesus (vision given to Nephi)</a:t>
            </a:r>
          </a:p>
          <a:p>
            <a:pPr>
              <a:spcBef>
                <a:spcPct val="20000"/>
              </a:spcBef>
              <a:buClr>
                <a:srgbClr val="0BD0D9"/>
              </a:buClr>
              <a:buSzPct val="95000"/>
              <a:buFont typeface="Wingdings 2" pitchFamily="18" charset="2"/>
              <a:buChar char=""/>
            </a:pPr>
            <a:r>
              <a:rPr lang="en-US" sz="3000" b="1">
                <a:solidFill>
                  <a:srgbClr val="77578F"/>
                </a:solidFill>
                <a:latin typeface="Tahoma" pitchFamily="34" charset="0"/>
                <a:cs typeface="Tahoma" pitchFamily="34" charset="0"/>
              </a:rPr>
              <a:t>Ether 3:14 —Jesus Christ</a:t>
            </a:r>
          </a:p>
          <a:p>
            <a:pPr>
              <a:spcBef>
                <a:spcPct val="20000"/>
              </a:spcBef>
              <a:buClr>
                <a:srgbClr val="0BD0D9"/>
              </a:buClr>
              <a:buSzPct val="95000"/>
              <a:buFont typeface="Wingdings 2" pitchFamily="18" charset="2"/>
              <a:buChar char=""/>
            </a:pPr>
            <a:r>
              <a:rPr lang="en-US" sz="3000" b="1">
                <a:solidFill>
                  <a:srgbClr val="057999"/>
                </a:solidFill>
                <a:latin typeface="Tahoma" pitchFamily="34" charset="0"/>
                <a:cs typeface="Tahoma" pitchFamily="34" charset="0"/>
              </a:rPr>
              <a:t>D&amp;C 138:53, 55 —Joseph Smith &amp; others</a:t>
            </a:r>
          </a:p>
        </p:txBody>
      </p:sp>
      <p:sp>
        <p:nvSpPr>
          <p:cNvPr id="7" name="Content Placeholder 2"/>
          <p:cNvSpPr txBox="1">
            <a:spLocks/>
          </p:cNvSpPr>
          <p:nvPr/>
        </p:nvSpPr>
        <p:spPr bwMode="auto">
          <a:xfrm>
            <a:off x="603250" y="5638800"/>
            <a:ext cx="69977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defRPr/>
            </a:pPr>
            <a:r>
              <a:rPr lang="en-US" sz="3000" b="1" dirty="0" smtClean="0">
                <a:solidFill>
                  <a:schemeClr val="accent4">
                    <a:lumMod val="50000"/>
                  </a:schemeClr>
                </a:solidFill>
                <a:latin typeface="Tahoma" pitchFamily="34" charset="0"/>
                <a:cs typeface="Tahoma" pitchFamily="34" charset="0"/>
              </a:rPr>
              <a:t>Abraham 3:23 —Abraham</a:t>
            </a:r>
            <a:endParaRPr lang="en-US" sz="3000" b="1" dirty="0" smtClean="0">
              <a:solidFill>
                <a:schemeClr val="accent4">
                  <a:lumMod val="50000"/>
                </a:schemeClr>
              </a:soli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7890">
                                            <p:txEl>
                                              <p:pRg st="0" end="0"/>
                                            </p:txEl>
                                          </p:spTgt>
                                        </p:tgtEl>
                                        <p:attrNameLst>
                                          <p:attrName>style.visibility</p:attrName>
                                        </p:attrNameLst>
                                      </p:cBhvr>
                                      <p:to>
                                        <p:strVal val="visible"/>
                                      </p:to>
                                    </p:set>
                                    <p:animEffect transition="in" filter="dissolve">
                                      <p:cBhvr>
                                        <p:cTn id="7" dur="500"/>
                                        <p:tgtEl>
                                          <p:spTgt spid="378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dissolve">
                                      <p:cBhvr>
                                        <p:cTn id="17" dur="500"/>
                                        <p:tgtEl>
                                          <p:spTgt spid="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dissolve">
                                      <p:cBhvr>
                                        <p:cTn id="22" dur="500"/>
                                        <p:tgtEl>
                                          <p:spTgt spid="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dissolve">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uild="p"/>
      <p:bldP spid="6" grpId="0" build="p"/>
      <p:bldP spid="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Content Placeholder 2"/>
          <p:cNvSpPr>
            <a:spLocks noGrp="1"/>
          </p:cNvSpPr>
          <p:nvPr>
            <p:ph idx="1"/>
          </p:nvPr>
        </p:nvSpPr>
        <p:spPr>
          <a:xfrm>
            <a:off x="533400" y="533400"/>
            <a:ext cx="7924800" cy="2514600"/>
          </a:xfrm>
        </p:spPr>
        <p:txBody>
          <a:bodyPr/>
          <a:lstStyle/>
          <a:p>
            <a:pPr eaLnBrk="1" hangingPunct="1">
              <a:defRPr/>
            </a:pPr>
            <a:r>
              <a:rPr lang="en-US" sz="3200" b="1" dirty="0" smtClean="0">
                <a:effectLst>
                  <a:outerShdw blurRad="38100" dist="38100" dir="2700000" algn="tl">
                    <a:srgbClr val="000000">
                      <a:alpha val="43137"/>
                    </a:srgbClr>
                  </a:outerShdw>
                </a:effectLst>
                <a:latin typeface="Maiandra GD" pitchFamily="34" charset="0"/>
                <a:cs typeface="Tahoma" pitchFamily="34" charset="0"/>
              </a:rPr>
              <a:t>I bear testimony that just as John the Baptist was foreordained to prepare the way for Jesus Christ and be a witness for him, so each of us was foreordained to our mission on earth. </a:t>
            </a:r>
          </a:p>
        </p:txBody>
      </p:sp>
      <p:sp>
        <p:nvSpPr>
          <p:cNvPr id="4" name="Content Placeholder 2"/>
          <p:cNvSpPr txBox="1">
            <a:spLocks/>
          </p:cNvSpPr>
          <p:nvPr/>
        </p:nvSpPr>
        <p:spPr bwMode="auto">
          <a:xfrm>
            <a:off x="4059238" y="3048000"/>
            <a:ext cx="424656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eaLnBrk="1" hangingPunct="1">
              <a:defRPr/>
            </a:pPr>
            <a:r>
              <a:rPr lang="en-US" sz="3200" b="1" dirty="0" smtClean="0">
                <a:effectLst>
                  <a:outerShdw blurRad="38100" dist="38100" dir="2700000" algn="tl">
                    <a:srgbClr val="000000">
                      <a:alpha val="43137"/>
                    </a:srgbClr>
                  </a:outerShdw>
                </a:effectLst>
                <a:latin typeface="Maiandra GD" pitchFamily="34" charset="0"/>
                <a:cs typeface="Tahoma" pitchFamily="34" charset="0"/>
              </a:rPr>
              <a:t>I know the importance of living the gospel and being worthy to do whatever Heavenly Father foreordained us to do.</a:t>
            </a:r>
          </a:p>
        </p:txBody>
      </p:sp>
      <p:pic>
        <p:nvPicPr>
          <p:cNvPr id="6" name="Picture 2" descr="http://www.sugardoodle.net/sdclipart/wp-content/uploads/2008/11/apr05-04.jpg"/>
          <p:cNvPicPr>
            <a:picLocks noChangeAspect="1" noChangeArrowheads="1"/>
          </p:cNvPicPr>
          <p:nvPr/>
        </p:nvPicPr>
        <p:blipFill>
          <a:blip r:embed="rId2"/>
          <a:srcRect/>
          <a:stretch>
            <a:fillRect/>
          </a:stretch>
        </p:blipFill>
        <p:spPr bwMode="auto">
          <a:xfrm>
            <a:off x="625475" y="3048000"/>
            <a:ext cx="3433763" cy="3219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43011">
                                            <p:txEl>
                                              <p:pRg st="0" end="0"/>
                                            </p:txEl>
                                          </p:spTgt>
                                        </p:tgtEl>
                                        <p:attrNameLst>
                                          <p:attrName>style.visibility</p:attrName>
                                        </p:attrNameLst>
                                      </p:cBhvr>
                                      <p:to>
                                        <p:strVal val="visible"/>
                                      </p:to>
                                    </p:set>
                                    <p:animEffect transition="in" filter="fade">
                                      <p:cBhvr>
                                        <p:cTn id="7" dur="750"/>
                                        <p:tgtEl>
                                          <p:spTgt spid="43011">
                                            <p:txEl>
                                              <p:pRg st="0" end="0"/>
                                            </p:txEl>
                                          </p:spTgt>
                                        </p:tgtEl>
                                      </p:cBhvr>
                                    </p:animEffect>
                                  </p:childTnLst>
                                </p:cTn>
                              </p:par>
                              <p:par>
                                <p:cTn id="8" presetID="7" presetClass="entr" presetSubtype="4"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2000" fill="hold"/>
                                        <p:tgtEl>
                                          <p:spTgt spid="6"/>
                                        </p:tgtEl>
                                        <p:attrNameLst>
                                          <p:attrName>ppt_x</p:attrName>
                                        </p:attrNameLst>
                                      </p:cBhvr>
                                      <p:tavLst>
                                        <p:tav tm="0">
                                          <p:val>
                                            <p:strVal val="#ppt_x"/>
                                          </p:val>
                                        </p:tav>
                                        <p:tav tm="100000">
                                          <p:val>
                                            <p:strVal val="#ppt_x"/>
                                          </p:val>
                                        </p:tav>
                                      </p:tavLst>
                                    </p:anim>
                                    <p:anim calcmode="lin" valueType="num">
                                      <p:cBhvr additive="base">
                                        <p:cTn id="11" dur="2000" fill="hold"/>
                                        <p:tgtEl>
                                          <p:spTgt spid="6"/>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11250"/>
                                  </p:stCondLst>
                                  <p:iterate type="lt">
                                    <p:tmPct val="10000"/>
                                  </p:iterate>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7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1"/>
          </p:nvPr>
        </p:nvSpPr>
        <p:spPr>
          <a:xfrm>
            <a:off x="457200" y="685800"/>
            <a:ext cx="7772400" cy="2687638"/>
          </a:xfrm>
        </p:spPr>
        <p:txBody>
          <a:bodyPr/>
          <a:lstStyle/>
          <a:p>
            <a:pPr>
              <a:buClr>
                <a:srgbClr val="91581F"/>
              </a:buClr>
              <a:defRPr/>
            </a:pPr>
            <a:r>
              <a:rPr lang="en-US" sz="2400" dirty="0">
                <a:solidFill>
                  <a:schemeClr val="accent2">
                    <a:lumMod val="50000"/>
                  </a:schemeClr>
                </a:solidFill>
                <a:effectLst>
                  <a:outerShdw blurRad="38100" dist="38100" dir="2700000" algn="tl">
                    <a:srgbClr val="000000">
                      <a:alpha val="43137"/>
                    </a:srgbClr>
                  </a:outerShdw>
                </a:effectLst>
                <a:latin typeface="Maiandra GD" pitchFamily="34" charset="0"/>
              </a:rPr>
              <a:t>Images and clipart are from lds.org, sugardoodle.net, Microsoft Office, and other websites indicating the images were in the public domain. The hymn, lesson and scripture story are from lds.org</a:t>
            </a:r>
          </a:p>
          <a:p>
            <a:pPr>
              <a:buClr>
                <a:srgbClr val="91581F"/>
              </a:buClr>
              <a:defRPr/>
            </a:pPr>
            <a:r>
              <a:rPr lang="en-US" sz="2400" dirty="0">
                <a:solidFill>
                  <a:schemeClr val="accent2">
                    <a:lumMod val="50000"/>
                  </a:schemeClr>
                </a:solidFill>
                <a:effectLst>
                  <a:outerShdw blurRad="38100" dist="38100" dir="2700000" algn="tl">
                    <a:srgbClr val="000000">
                      <a:alpha val="43137"/>
                    </a:srgbClr>
                  </a:outerShdw>
                </a:effectLst>
                <a:latin typeface="Maiandra GD" pitchFamily="34" charset="0"/>
              </a:rPr>
              <a:t>Please do not use this presentation for commercial use. Feel free to alter the presentation for use in church or home to suit personal preference</a:t>
            </a:r>
            <a:r>
              <a:rPr lang="en-US" sz="2400" dirty="0" smtClean="0">
                <a:solidFill>
                  <a:schemeClr val="accent2">
                    <a:lumMod val="50000"/>
                  </a:schemeClr>
                </a:solidFill>
                <a:effectLst>
                  <a:outerShdw blurRad="38100" dist="38100" dir="2700000" algn="tl">
                    <a:srgbClr val="000000">
                      <a:alpha val="43137"/>
                    </a:srgbClr>
                  </a:outerShdw>
                </a:effectLst>
                <a:latin typeface="Maiandra GD" pitchFamily="34" charset="0"/>
              </a:rPr>
              <a:t>.</a:t>
            </a:r>
            <a:endParaRPr lang="en-US" sz="2400" dirty="0">
              <a:solidFill>
                <a:schemeClr val="accent2">
                  <a:lumMod val="50000"/>
                </a:schemeClr>
              </a:solidFill>
              <a:effectLst>
                <a:outerShdw blurRad="38100" dist="38100" dir="2700000" algn="tl">
                  <a:srgbClr val="000000">
                    <a:alpha val="43137"/>
                  </a:srgbClr>
                </a:outerShdw>
              </a:effectLst>
              <a:latin typeface="Maiandra GD" pitchFamily="34" charset="0"/>
            </a:endParaRPr>
          </a:p>
        </p:txBody>
      </p:sp>
      <p:pic>
        <p:nvPicPr>
          <p:cNvPr id="3" name="Picture 2" descr="[jch.jpg]"/>
          <p:cNvPicPr>
            <a:picLocks noChangeAspect="1" noChangeArrowheads="1"/>
          </p:cNvPicPr>
          <p:nvPr/>
        </p:nvPicPr>
        <p:blipFill>
          <a:blip r:embed="rId2"/>
          <a:srcRect/>
          <a:stretch>
            <a:fillRect/>
          </a:stretch>
        </p:blipFill>
        <p:spPr bwMode="auto">
          <a:xfrm>
            <a:off x="5486400" y="3363913"/>
            <a:ext cx="2836863" cy="2943225"/>
          </a:xfrm>
          <a:prstGeom prst="rect">
            <a:avLst/>
          </a:prstGeom>
          <a:ln>
            <a:noFill/>
          </a:ln>
          <a:effectLst>
            <a:outerShdw blurRad="292100" dist="139700" dir="2700000" algn="tl" rotWithShape="0">
              <a:srgbClr val="333333">
                <a:alpha val="65000"/>
              </a:srgbClr>
            </a:outerShdw>
          </a:effectLst>
        </p:spPr>
      </p:pic>
      <p:sp>
        <p:nvSpPr>
          <p:cNvPr id="4" name="Content Placeholder 2"/>
          <p:cNvSpPr txBox="1">
            <a:spLocks/>
          </p:cNvSpPr>
          <p:nvPr/>
        </p:nvSpPr>
        <p:spPr bwMode="auto">
          <a:xfrm>
            <a:off x="457200" y="3505200"/>
            <a:ext cx="5029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eaLnBrk="1" hangingPunct="1">
              <a:buClr>
                <a:srgbClr val="91581F"/>
              </a:buClr>
              <a:defRPr/>
            </a:pPr>
            <a:r>
              <a:rPr lang="en-US" sz="2400" dirty="0" smtClean="0">
                <a:solidFill>
                  <a:schemeClr val="accent2">
                    <a:lumMod val="50000"/>
                  </a:schemeClr>
                </a:solidFill>
                <a:effectLst>
                  <a:outerShdw blurRad="38100" dist="38100" dir="2700000" algn="tl">
                    <a:srgbClr val="000000">
                      <a:alpha val="43137"/>
                    </a:srgbClr>
                  </a:outerShdw>
                </a:effectLst>
                <a:latin typeface="Maiandra GD" pitchFamily="34" charset="0"/>
              </a:rPr>
              <a:t>This presentation is intended to supplement, not replace, the lesson manual and scriptures. Teachers should refer to the manual, scriptures and other resources when preparing and conducting the lesson.</a:t>
            </a:r>
            <a:endParaRPr lang="en-US" sz="2400" b="1" dirty="0">
              <a:solidFill>
                <a:schemeClr val="tx1">
                  <a:lumMod val="75000"/>
                  <a:lumOff val="25000"/>
                </a:schemeClr>
              </a:solidFill>
              <a:effectLst>
                <a:outerShdw blurRad="38100" dist="38100" dir="2700000" algn="tl">
                  <a:srgbClr val="000000">
                    <a:alpha val="43137"/>
                  </a:srgbClr>
                </a:outerShdw>
              </a:effectLs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5058">
                                            <p:txEl>
                                              <p:pRg st="0" end="0"/>
                                            </p:txEl>
                                          </p:spTgt>
                                        </p:tgtEl>
                                        <p:attrNameLst>
                                          <p:attrName>style.visibility</p:attrName>
                                        </p:attrNameLst>
                                      </p:cBhvr>
                                      <p:to>
                                        <p:strVal val="visible"/>
                                      </p:to>
                                    </p:set>
                                    <p:animEffect transition="in" filter="randombar(horizontal)">
                                      <p:cBhvr>
                                        <p:cTn id="7" dur="500"/>
                                        <p:tgtEl>
                                          <p:spTgt spid="4505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par>
                          <p:cTn id="11" fill="hold" nodeType="afterGroup">
                            <p:stCondLst>
                              <p:cond delay="2000"/>
                            </p:stCondLst>
                            <p:childTnLst>
                              <p:par>
                                <p:cTn id="12" presetID="14" presetClass="entr" presetSubtype="10" fill="hold" grpId="0" nodeType="afterEffect">
                                  <p:stCondLst>
                                    <p:cond delay="0"/>
                                  </p:stCondLst>
                                  <p:childTnLst>
                                    <p:set>
                                      <p:cBhvr>
                                        <p:cTn id="13" dur="1" fill="hold">
                                          <p:stCondLst>
                                            <p:cond delay="0"/>
                                          </p:stCondLst>
                                        </p:cTn>
                                        <p:tgtEl>
                                          <p:spTgt spid="45058">
                                            <p:txEl>
                                              <p:pRg st="1" end="1"/>
                                            </p:txEl>
                                          </p:spTgt>
                                        </p:tgtEl>
                                        <p:attrNameLst>
                                          <p:attrName>style.visibility</p:attrName>
                                        </p:attrNameLst>
                                      </p:cBhvr>
                                      <p:to>
                                        <p:strVal val="visible"/>
                                      </p:to>
                                    </p:set>
                                    <p:animEffect transition="in" filter="randombar(horizontal)">
                                      <p:cBhvr>
                                        <p:cTn id="14" dur="500"/>
                                        <p:tgtEl>
                                          <p:spTgt spid="45058">
                                            <p:txEl>
                                              <p:pRg st="1" end="1"/>
                                            </p:txEl>
                                          </p:spTgt>
                                        </p:tgtEl>
                                      </p:cBhvr>
                                    </p:animEffect>
                                  </p:childTnLst>
                                </p:cTn>
                              </p:par>
                            </p:childTnLst>
                          </p:cTn>
                        </p:par>
                        <p:par>
                          <p:cTn id="15" fill="hold" nodeType="afterGroup">
                            <p:stCondLst>
                              <p:cond delay="2500"/>
                            </p:stCondLst>
                            <p:childTnLst>
                              <p:par>
                                <p:cTn id="16" presetID="14" presetClass="entr" presetSubtype="1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build="p"/>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14400"/>
            <a:ext cx="7848600" cy="4191000"/>
          </a:xfrm>
        </p:spPr>
        <p:txBody>
          <a:bodyPr/>
          <a:lstStyle/>
          <a:p>
            <a:pPr>
              <a:defRPr/>
            </a:pPr>
            <a:r>
              <a:rPr lang="en-US" sz="3600" b="1" dirty="0" smtClean="0">
                <a:solidFill>
                  <a:srgbClr val="198597"/>
                </a:solidFill>
                <a:effectLst>
                  <a:outerShdw blurRad="38100" dist="38100" dir="2700000" algn="tl">
                    <a:srgbClr val="000000">
                      <a:alpha val="43137"/>
                    </a:srgbClr>
                  </a:outerShdw>
                </a:effectLst>
                <a:latin typeface="Tahoma" pitchFamily="34" charset="0"/>
                <a:cs typeface="Tahoma" pitchFamily="34" charset="0"/>
              </a:rPr>
              <a:t>In this lesson we are going to learn about John the Baptist, who was foreordained or chosen to carry out an important mission on earth. </a:t>
            </a:r>
          </a:p>
          <a:p>
            <a:pPr>
              <a:defRPr/>
            </a:pPr>
            <a:r>
              <a:rPr lang="en-US" sz="3600" b="1" dirty="0" smtClean="0">
                <a:solidFill>
                  <a:srgbClr val="40802C"/>
                </a:solidFill>
                <a:effectLst>
                  <a:outerShdw blurRad="38100" dist="38100" dir="2700000" algn="tl">
                    <a:srgbClr val="000000">
                      <a:alpha val="43137"/>
                    </a:srgbClr>
                  </a:outerShdw>
                </a:effectLst>
                <a:latin typeface="Tahoma" pitchFamily="34" charset="0"/>
                <a:cs typeface="Tahoma" pitchFamily="34" charset="0"/>
              </a:rPr>
              <a:t>Read aloud the words on your paper. </a:t>
            </a:r>
          </a:p>
        </p:txBody>
      </p:sp>
      <p:sp>
        <p:nvSpPr>
          <p:cNvPr id="4" name="Rectangle 3"/>
          <p:cNvSpPr/>
          <p:nvPr/>
        </p:nvSpPr>
        <p:spPr>
          <a:xfrm>
            <a:off x="1121429" y="5114242"/>
            <a:ext cx="6883616" cy="923330"/>
          </a:xfrm>
          <a:prstGeom prst="rect">
            <a:avLst/>
          </a:prstGeom>
          <a:noFill/>
        </p:spPr>
        <p:txBody>
          <a:bodyPr wrap="none">
            <a:spAutoFit/>
          </a:bodyPr>
          <a:lstStyle/>
          <a:p>
            <a:pPr algn="ctr">
              <a:defRPr/>
            </a:pPr>
            <a:r>
              <a:rPr lang="en-US" sz="5400" b="1" dirty="0">
                <a:ln w="28575">
                  <a:solidFill>
                    <a:schemeClr val="accent2">
                      <a:satMod val="140000"/>
                    </a:schemeClr>
                  </a:solidFill>
                  <a:prstDash val="solid"/>
                  <a:miter lim="800000"/>
                </a:ln>
                <a:noFill/>
                <a:effectLst>
                  <a:outerShdw blurRad="25500" dist="23000" dir="7020000" algn="tl">
                    <a:srgbClr val="000000">
                      <a:alpha val="50000"/>
                    </a:srgbClr>
                  </a:outerShdw>
                </a:effectLst>
                <a:latin typeface="Comic Sans MS" pitchFamily="66" charset="0"/>
              </a:rPr>
              <a:t>I am a choice spirit</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528" fill="hold" grpId="0" nodeType="with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anim calcmode="lin" valueType="num">
                                      <p:cBhvr>
                                        <p:cTn id="10" dur="10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1" dur="1000" fill="hold"/>
                                        <p:tgtEl>
                                          <p:spTgt spid="3">
                                            <p:txEl>
                                              <p:pRg st="0" end="0"/>
                                            </p:txEl>
                                          </p:spTgt>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500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anim calcmode="lin" valueType="num">
                                      <p:cBhvr>
                                        <p:cTn id="17" dur="500" fill="hold"/>
                                        <p:tgtEl>
                                          <p:spTgt spid="3">
                                            <p:txEl>
                                              <p:pRg st="1" end="1"/>
                                            </p:txEl>
                                          </p:spTgt>
                                        </p:tgtEl>
                                        <p:attrNameLst>
                                          <p:attrName>ppt_x</p:attrName>
                                        </p:attrNameLst>
                                      </p:cBhvr>
                                      <p:tavLst>
                                        <p:tav tm="0">
                                          <p:val>
                                            <p:fltVal val="0.5"/>
                                          </p:val>
                                        </p:tav>
                                        <p:tav tm="100000">
                                          <p:val>
                                            <p:strVal val="#ppt_x"/>
                                          </p:val>
                                        </p:tav>
                                      </p:tavLst>
                                    </p:anim>
                                    <p:anim calcmode="lin" valueType="num">
                                      <p:cBhvr>
                                        <p:cTn id="18" dur="500" fill="hold"/>
                                        <p:tgtEl>
                                          <p:spTgt spid="3">
                                            <p:txEl>
                                              <p:pRg st="1" end="1"/>
                                            </p:txEl>
                                          </p:spTgt>
                                        </p:tgtEl>
                                        <p:attrNameLst>
                                          <p:attrName>ppt_y</p:attrName>
                                        </p:attrNameLst>
                                      </p:cBhvr>
                                      <p:tavLst>
                                        <p:tav tm="0">
                                          <p:val>
                                            <p:fltVal val="0.5"/>
                                          </p:val>
                                        </p:tav>
                                        <p:tav tm="100000">
                                          <p:val>
                                            <p:strVal val="#ppt_y"/>
                                          </p:val>
                                        </p:tav>
                                      </p:tavLst>
                                    </p:anim>
                                  </p:childTnLst>
                                </p:cTn>
                              </p:par>
                              <p:par>
                                <p:cTn id="19" presetID="10" presetClass="entr" presetSubtype="0" fill="hold" nodeType="withEffect">
                                  <p:stCondLst>
                                    <p:cond delay="700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2"/>
          <p:cNvSpPr>
            <a:spLocks noGrp="1"/>
          </p:cNvSpPr>
          <p:nvPr>
            <p:ph idx="1"/>
          </p:nvPr>
        </p:nvSpPr>
        <p:spPr>
          <a:xfrm>
            <a:off x="752475" y="685800"/>
            <a:ext cx="4227513" cy="5638800"/>
          </a:xfrm>
        </p:spPr>
        <p:txBody>
          <a:bodyPr/>
          <a:lstStyle/>
          <a:p>
            <a:pPr marL="0" indent="0">
              <a:buFont typeface="Wingdings 2" pitchFamily="18" charset="2"/>
              <a:buNone/>
              <a:defRPr/>
            </a:pPr>
            <a:r>
              <a:rPr lang="en-US" sz="4000" b="1" dirty="0" smtClean="0">
                <a:solidFill>
                  <a:srgbClr val="BE4502"/>
                </a:solidFill>
                <a:effectLst>
                  <a:outerShdw blurRad="38100" dist="38100" dir="2700000" algn="tl">
                    <a:srgbClr val="000000">
                      <a:alpha val="43137"/>
                    </a:srgbClr>
                  </a:outerShdw>
                </a:effectLst>
                <a:latin typeface="Maiandra GD" pitchFamily="34" charset="0"/>
                <a:cs typeface="Tahoma" pitchFamily="34" charset="0"/>
              </a:rPr>
              <a:t>The scriptures we will study explain that John the Baptist was a choice spirit and chosen in the </a:t>
            </a:r>
            <a:r>
              <a:rPr lang="en-US" sz="4000" b="1" dirty="0" err="1" smtClean="0">
                <a:solidFill>
                  <a:srgbClr val="BE4502"/>
                </a:solidFill>
                <a:effectLst>
                  <a:outerShdw blurRad="38100" dist="38100" dir="2700000" algn="tl">
                    <a:srgbClr val="000000">
                      <a:alpha val="43137"/>
                    </a:srgbClr>
                  </a:outerShdw>
                </a:effectLst>
                <a:latin typeface="Maiandra GD" pitchFamily="34" charset="0"/>
                <a:cs typeface="Tahoma" pitchFamily="34" charset="0"/>
              </a:rPr>
              <a:t>premortal</a:t>
            </a:r>
            <a:r>
              <a:rPr lang="en-US" sz="4000" b="1" dirty="0" smtClean="0">
                <a:solidFill>
                  <a:srgbClr val="BE4502"/>
                </a:solidFill>
                <a:effectLst>
                  <a:outerShdw blurRad="38100" dist="38100" dir="2700000" algn="tl">
                    <a:srgbClr val="000000">
                      <a:alpha val="43137"/>
                    </a:srgbClr>
                  </a:outerShdw>
                </a:effectLst>
                <a:latin typeface="Maiandra GD" pitchFamily="34" charset="0"/>
                <a:cs typeface="Tahoma" pitchFamily="34" charset="0"/>
              </a:rPr>
              <a:t> life to prepare the way for Jesus Christ.</a:t>
            </a:r>
          </a:p>
          <a:p>
            <a:pPr>
              <a:defRPr/>
            </a:pPr>
            <a:endParaRPr lang="en-US" dirty="0" smtClean="0"/>
          </a:p>
        </p:txBody>
      </p:sp>
      <p:pic>
        <p:nvPicPr>
          <p:cNvPr id="5" name="Picture 6" descr="http://www.creativeworks.byu.edu/catalog/products/council.jpg"/>
          <p:cNvPicPr>
            <a:picLocks noChangeAspect="1" noChangeArrowheads="1"/>
          </p:cNvPicPr>
          <p:nvPr/>
        </p:nvPicPr>
        <p:blipFill>
          <a:blip r:embed="rId2"/>
          <a:srcRect l="5563" t="4443" r="5420" b="4443"/>
          <a:stretch>
            <a:fillRect/>
          </a:stretch>
        </p:blipFill>
        <p:spPr bwMode="auto">
          <a:xfrm>
            <a:off x="4979988" y="1219200"/>
            <a:ext cx="3508375" cy="449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fade">
                                      <p:cBhvr>
                                        <p:cTn id="7" dur="1000"/>
                                        <p:tgtEl>
                                          <p:spTgt spid="9219">
                                            <p:txEl>
                                              <p:pRg st="0" end="0"/>
                                            </p:txEl>
                                          </p:spTgt>
                                        </p:tgtEl>
                                      </p:cBhvr>
                                    </p:animEffect>
                                    <p:anim calcmode="lin" valueType="num">
                                      <p:cBhvr>
                                        <p:cTn id="8" dur="1000" fill="hold"/>
                                        <p:tgtEl>
                                          <p:spTgt spid="92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219">
                                            <p:txEl>
                                              <p:pRg st="0" end="0"/>
                                            </p:txEl>
                                          </p:spTgt>
                                        </p:tgtEl>
                                        <p:attrNameLst>
                                          <p:attrName>ppt_y</p:attrName>
                                        </p:attrNameLst>
                                      </p:cBhvr>
                                      <p:tavLst>
                                        <p:tav tm="0">
                                          <p:val>
                                            <p:strVal val="#ppt_y+.1"/>
                                          </p:val>
                                        </p:tav>
                                        <p:tav tm="100000">
                                          <p:val>
                                            <p:strVal val="#ppt_y"/>
                                          </p:val>
                                        </p:tav>
                                      </p:tavLst>
                                    </p:anim>
                                  </p:childTnLst>
                                </p:cTn>
                              </p:par>
                              <p:par>
                                <p:cTn id="10" presetID="21" presetClass="entr" presetSubtype="8" fill="hold" nodeType="withEffect">
                                  <p:stCondLst>
                                    <p:cond delay="750"/>
                                  </p:stCondLst>
                                  <p:childTnLst>
                                    <p:set>
                                      <p:cBhvr>
                                        <p:cTn id="11" dur="1" fill="hold">
                                          <p:stCondLst>
                                            <p:cond delay="0"/>
                                          </p:stCondLst>
                                        </p:cTn>
                                        <p:tgtEl>
                                          <p:spTgt spid="5"/>
                                        </p:tgtEl>
                                        <p:attrNameLst>
                                          <p:attrName>style.visibility</p:attrName>
                                        </p:attrNameLst>
                                      </p:cBhvr>
                                      <p:to>
                                        <p:strVal val="visible"/>
                                      </p:to>
                                    </p:set>
                                    <p:animEffect transition="in" filter="wheel(8)">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title"/>
          </p:nvPr>
        </p:nvSpPr>
        <p:spPr>
          <a:xfrm>
            <a:off x="914400" y="685800"/>
            <a:ext cx="3352800" cy="5334000"/>
          </a:xfrm>
        </p:spPr>
        <p:txBody>
          <a:bodyPr/>
          <a:lstStyle/>
          <a:p>
            <a:pPr>
              <a:defRPr/>
            </a:pPr>
            <a:r>
              <a:rPr lang="en-US" sz="7200" b="1" dirty="0" smtClean="0">
                <a:effectLst>
                  <a:outerShdw blurRad="38100" dist="38100" dir="2700000" algn="tl">
                    <a:srgbClr val="000000">
                      <a:alpha val="43137"/>
                    </a:srgbClr>
                  </a:outerShdw>
                </a:effectLst>
                <a:latin typeface="Maiandra GD" pitchFamily="34" charset="0"/>
              </a:rPr>
              <a:t>The Story of John the Baptist</a:t>
            </a:r>
          </a:p>
        </p:txBody>
      </p:sp>
      <p:pic>
        <p:nvPicPr>
          <p:cNvPr id="10243" name="Picture 2"/>
          <p:cNvPicPr>
            <a:picLocks noGrp="1" noChangeAspect="1" noChangeArrowheads="1"/>
          </p:cNvPicPr>
          <p:nvPr>
            <p:ph sz="half" idx="1"/>
          </p:nvPr>
        </p:nvPicPr>
        <p:blipFill>
          <a:blip r:embed="rId2"/>
          <a:stretch>
            <a:fillRect/>
          </a:stretch>
        </p:blipFill>
        <p:spPr>
          <a:xfrm>
            <a:off x="4572000" y="1112838"/>
            <a:ext cx="3841750" cy="5029200"/>
          </a:xfrm>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43"/>
                                        </p:tgtEl>
                                        <p:attrNameLst>
                                          <p:attrName>style.visibility</p:attrName>
                                        </p:attrNameLst>
                                      </p:cBhvr>
                                      <p:to>
                                        <p:strVal val="visible"/>
                                      </p:to>
                                    </p:set>
                                    <p:animEffect transition="in" filter="fade">
                                      <p:cBhvr>
                                        <p:cTn id="12" dur="1000"/>
                                        <p:tgtEl>
                                          <p:spTgt spid="10243"/>
                                        </p:tgtEl>
                                      </p:cBhvr>
                                    </p:animEffect>
                                    <p:anim calcmode="lin" valueType="num">
                                      <p:cBhvr>
                                        <p:cTn id="13" dur="1000" fill="hold"/>
                                        <p:tgtEl>
                                          <p:spTgt spid="10243"/>
                                        </p:tgtEl>
                                        <p:attrNameLst>
                                          <p:attrName>ppt_x</p:attrName>
                                        </p:attrNameLst>
                                      </p:cBhvr>
                                      <p:tavLst>
                                        <p:tav tm="0">
                                          <p:val>
                                            <p:strVal val="#ppt_x"/>
                                          </p:val>
                                        </p:tav>
                                        <p:tav tm="100000">
                                          <p:val>
                                            <p:strVal val="#ppt_x"/>
                                          </p:val>
                                        </p:tav>
                                      </p:tavLst>
                                    </p:anim>
                                    <p:anim calcmode="lin" valueType="num">
                                      <p:cBhvr>
                                        <p:cTn id="14" dur="1000" fill="hold"/>
                                        <p:tgtEl>
                                          <p:spTgt spid="102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4513" y="685800"/>
            <a:ext cx="4800600" cy="3810000"/>
          </a:xfrm>
        </p:spPr>
        <p:txBody>
          <a:bodyPr>
            <a:normAutofit lnSpcReduction="10000"/>
          </a:bodyPr>
          <a:lstStyle/>
          <a:p>
            <a:pPr marL="274320" indent="-274320" eaLnBrk="1" fontAlgn="auto" hangingPunct="1">
              <a:spcAft>
                <a:spcPts val="0"/>
              </a:spcAft>
              <a:buClr>
                <a:schemeClr val="accent3"/>
              </a:buClr>
              <a:buFont typeface="Wingdings 2"/>
              <a:buChar char=""/>
              <a:defRPr/>
            </a:pPr>
            <a:r>
              <a:rPr lang="en-US" sz="3600" b="1" dirty="0">
                <a:solidFill>
                  <a:srgbClr val="0E6DC4"/>
                </a:solidFill>
                <a:effectLst>
                  <a:outerShdw blurRad="38100" dist="38100" dir="2700000" algn="tl">
                    <a:srgbClr val="000000">
                      <a:alpha val="43137"/>
                    </a:srgbClr>
                  </a:outerShdw>
                </a:effectLst>
                <a:latin typeface="Tahoma" pitchFamily="34" charset="0"/>
                <a:cs typeface="Tahoma" pitchFamily="34" charset="0"/>
              </a:rPr>
              <a:t>Zacharias and his wife, Elisabeth, were </a:t>
            </a:r>
            <a:r>
              <a:rPr lang="en-US" sz="3600" b="1" dirty="0" smtClean="0">
                <a:solidFill>
                  <a:srgbClr val="0E6DC4"/>
                </a:solidFill>
                <a:effectLst>
                  <a:outerShdw blurRad="38100" dist="38100" dir="2700000" algn="tl">
                    <a:srgbClr val="000000">
                      <a:alpha val="43137"/>
                    </a:srgbClr>
                  </a:outerShdw>
                </a:effectLst>
                <a:latin typeface="Tahoma" pitchFamily="34" charset="0"/>
                <a:cs typeface="Tahoma" pitchFamily="34" charset="0"/>
              </a:rPr>
              <a:t>Jews who </a:t>
            </a:r>
            <a:r>
              <a:rPr lang="en-US" sz="3600" b="1" dirty="0">
                <a:solidFill>
                  <a:srgbClr val="0E6DC4"/>
                </a:solidFill>
                <a:effectLst>
                  <a:outerShdw blurRad="38100" dist="38100" dir="2700000" algn="tl">
                    <a:srgbClr val="000000">
                      <a:alpha val="43137"/>
                    </a:srgbClr>
                  </a:outerShdw>
                </a:effectLst>
                <a:latin typeface="Tahoma" pitchFamily="34" charset="0"/>
                <a:cs typeface="Tahoma" pitchFamily="34" charset="0"/>
              </a:rPr>
              <a:t>lived near Jerusalem. They obeyed </a:t>
            </a:r>
            <a:r>
              <a:rPr lang="en-US" sz="3600" b="1" dirty="0" smtClean="0">
                <a:solidFill>
                  <a:srgbClr val="0E6DC4"/>
                </a:solidFill>
                <a:effectLst>
                  <a:outerShdw blurRad="38100" dist="38100" dir="2700000" algn="tl">
                    <a:srgbClr val="000000">
                      <a:alpha val="43137"/>
                    </a:srgbClr>
                  </a:outerShdw>
                </a:effectLst>
                <a:latin typeface="Tahoma" pitchFamily="34" charset="0"/>
                <a:cs typeface="Tahoma" pitchFamily="34" charset="0"/>
              </a:rPr>
              <a:t>God’s commandments</a:t>
            </a:r>
            <a:r>
              <a:rPr lang="en-US" sz="3600" b="1" dirty="0">
                <a:solidFill>
                  <a:srgbClr val="0E6DC4"/>
                </a:solidFill>
                <a:effectLst>
                  <a:outerShdw blurRad="38100" dist="38100" dir="2700000" algn="tl">
                    <a:srgbClr val="000000">
                      <a:alpha val="43137"/>
                    </a:srgbClr>
                  </a:outerShdw>
                </a:effectLst>
                <a:latin typeface="Tahoma" pitchFamily="34" charset="0"/>
                <a:cs typeface="Tahoma" pitchFamily="34" charset="0"/>
              </a:rPr>
              <a:t>. </a:t>
            </a:r>
            <a:endParaRPr lang="en-US" sz="3600" b="1" dirty="0" smtClean="0">
              <a:solidFill>
                <a:srgbClr val="0E6DC4"/>
              </a:solidFill>
              <a:effectLst>
                <a:outerShdw blurRad="38100" dist="38100" dir="2700000" algn="tl">
                  <a:srgbClr val="000000">
                    <a:alpha val="43137"/>
                  </a:srgbClr>
                </a:outerShdw>
              </a:effectLst>
              <a:latin typeface="Tahoma" pitchFamily="34" charset="0"/>
              <a:cs typeface="Tahoma" pitchFamily="34" charset="0"/>
            </a:endParaRPr>
          </a:p>
        </p:txBody>
      </p:sp>
      <p:pic>
        <p:nvPicPr>
          <p:cNvPr id="6147" name="Picture 3"/>
          <p:cNvPicPr>
            <a:picLocks noChangeAspect="1" noChangeArrowheads="1"/>
          </p:cNvPicPr>
          <p:nvPr/>
        </p:nvPicPr>
        <p:blipFill>
          <a:blip r:embed="rId2"/>
          <a:srcRect l="8052" t="6512" r="9467" b="7861"/>
          <a:stretch>
            <a:fillRect/>
          </a:stretch>
        </p:blipFill>
        <p:spPr bwMode="auto">
          <a:xfrm>
            <a:off x="5072063" y="838200"/>
            <a:ext cx="3133725" cy="3124200"/>
          </a:xfrm>
          <a:prstGeom prst="rect">
            <a:avLst/>
          </a:prstGeom>
          <a:noFill/>
          <a:ln>
            <a:noFill/>
          </a:ln>
          <a:effectLst>
            <a:outerShdw blurRad="139700" dist="127000" dir="2400000" algn="tl" rotWithShape="0">
              <a:schemeClr val="bg1">
                <a:lumMod val="50000"/>
                <a:alpha val="8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2"/>
          <p:cNvSpPr txBox="1">
            <a:spLocks/>
          </p:cNvSpPr>
          <p:nvPr/>
        </p:nvSpPr>
        <p:spPr bwMode="auto">
          <a:xfrm>
            <a:off x="533400" y="4419600"/>
            <a:ext cx="76723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74320" indent="-274320" eaLnBrk="1" fontAlgn="auto" hangingPunct="1">
              <a:spcAft>
                <a:spcPts val="0"/>
              </a:spcAft>
              <a:buClr>
                <a:schemeClr val="accent3"/>
              </a:buClr>
              <a:buFont typeface="Wingdings 2"/>
              <a:buChar char=""/>
              <a:defRPr/>
            </a:pPr>
            <a:r>
              <a:rPr lang="en-US" sz="3600" b="1" dirty="0" smtClean="0">
                <a:solidFill>
                  <a:srgbClr val="D75FCE"/>
                </a:solidFill>
                <a:effectLst>
                  <a:outerShdw blurRad="38100" dist="38100" dir="2700000" algn="tl">
                    <a:srgbClr val="000000">
                      <a:alpha val="43137"/>
                    </a:srgbClr>
                  </a:outerShdw>
                </a:effectLst>
                <a:latin typeface="Tahoma" pitchFamily="34" charset="0"/>
                <a:cs typeface="Tahoma" pitchFamily="34" charset="0"/>
              </a:rPr>
              <a:t>For many years they prayed to have a baby. When they were old, they still had no children.</a:t>
            </a:r>
          </a:p>
          <a:p>
            <a:pPr marL="274320" indent="-274320" eaLnBrk="1" fontAlgn="auto" hangingPunct="1">
              <a:spcAft>
                <a:spcPts val="0"/>
              </a:spcAft>
              <a:buClr>
                <a:schemeClr val="accent3"/>
              </a:buClr>
              <a:buFont typeface="Wingdings 2"/>
              <a:buChar char=""/>
              <a:defRPr/>
            </a:pPr>
            <a:endParaRPr lang="en-US" dirty="0"/>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par>
                                <p:cTn id="15" presetID="6" presetClass="entr" presetSubtype="32" fill="hold" nodeType="withEffect">
                                  <p:stCondLst>
                                    <p:cond delay="1000"/>
                                  </p:stCondLst>
                                  <p:childTnLst>
                                    <p:set>
                                      <p:cBhvr>
                                        <p:cTn id="16" dur="1" fill="hold">
                                          <p:stCondLst>
                                            <p:cond delay="0"/>
                                          </p:stCondLst>
                                        </p:cTn>
                                        <p:tgtEl>
                                          <p:spTgt spid="6147"/>
                                        </p:tgtEl>
                                        <p:attrNameLst>
                                          <p:attrName>style.visibility</p:attrName>
                                        </p:attrNameLst>
                                      </p:cBhvr>
                                      <p:to>
                                        <p:strVal val="visible"/>
                                      </p:to>
                                    </p:set>
                                    <p:animEffect transition="in" filter="circle(out)">
                                      <p:cBhvr>
                                        <p:cTn id="17" dur="2000"/>
                                        <p:tgtEl>
                                          <p:spTgt spid="6147"/>
                                        </p:tgtEl>
                                      </p:cBhvr>
                                    </p:animEffect>
                                  </p:childTnLst>
                                </p:cTn>
                              </p:par>
                              <p:par>
                                <p:cTn id="18" presetID="25" presetClass="entr" presetSubtype="0" fill="hold" grpId="0" nodeType="withEffect">
                                  <p:stCondLst>
                                    <p:cond delay="4500"/>
                                  </p:stCondLst>
                                  <p:childTnLst>
                                    <p:set>
                                      <p:cBhvr>
                                        <p:cTn id="19" dur="1" fill="hold">
                                          <p:stCondLst>
                                            <p:cond delay="0"/>
                                          </p:stCondLst>
                                        </p:cTn>
                                        <p:tgtEl>
                                          <p:spTgt spid="4">
                                            <p:txEl>
                                              <p:pRg st="0" end="0"/>
                                            </p:txEl>
                                          </p:spTgt>
                                        </p:tgtEl>
                                        <p:attrNameLst>
                                          <p:attrName>style.visibility</p:attrName>
                                        </p:attrNameLst>
                                      </p:cBhvr>
                                      <p:to>
                                        <p:strVal val="visible"/>
                                      </p:to>
                                    </p:set>
                                    <p:anim calcmode="lin" valueType="num">
                                      <p:cBhvr>
                                        <p:cTn id="20" dur="500" decel="50000" fill="hold">
                                          <p:stCondLst>
                                            <p:cond delay="0"/>
                                          </p:stCondLst>
                                        </p:cTn>
                                        <p:tgtEl>
                                          <p:spTgt spid="4">
                                            <p:txEl>
                                              <p:pRg st="0" end="0"/>
                                            </p:txEl>
                                          </p:spTgt>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xEl>
                                              <p:pRg st="0" end="0"/>
                                            </p:txEl>
                                          </p:spTgt>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xEl>
                                              <p:pRg st="0" end="0"/>
                                            </p:txEl>
                                          </p:spTgt>
                                        </p:tgtEl>
                                        <p:attrNameLst>
                                          <p:attrName>ppt_w</p:attrName>
                                        </p:attrNameLst>
                                      </p:cBhvr>
                                      <p:tavLst>
                                        <p:tav tm="0">
                                          <p:val>
                                            <p:strVal val="#ppt_w*.05"/>
                                          </p:val>
                                        </p:tav>
                                        <p:tav tm="100000">
                                          <p:val>
                                            <p:strVal val="#ppt_w"/>
                                          </p:val>
                                        </p:tav>
                                      </p:tavLst>
                                    </p:anim>
                                    <p:anim calcmode="lin" valueType="num">
                                      <p:cBhvr>
                                        <p:cTn id="23" dur="1000" fill="hold"/>
                                        <p:tgtEl>
                                          <p:spTgt spid="4">
                                            <p:txEl>
                                              <p:pRg st="0" end="0"/>
                                            </p:txEl>
                                          </p:spTgt>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xEl>
                                              <p:pRg st="0" end="0"/>
                                            </p:txEl>
                                          </p:spTgt>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xEl>
                                              <p:pRg st="0" end="0"/>
                                            </p:txEl>
                                          </p:spTgt>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xEl>
                                              <p:pRg st="0" end="0"/>
                                            </p:txEl>
                                          </p:spTgt>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838200" y="2286000"/>
            <a:ext cx="7467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r" eaLnBrk="1" hangingPunct="1">
              <a:defRPr/>
            </a:pPr>
            <a:r>
              <a:rPr lang="en-US" sz="3400" b="1" dirty="0" smtClean="0">
                <a:solidFill>
                  <a:schemeClr val="accent4">
                    <a:lumMod val="50000"/>
                  </a:schemeClr>
                </a:solidFill>
                <a:effectLst>
                  <a:outerShdw blurRad="38100" dist="38100" dir="2700000" algn="tl">
                    <a:srgbClr val="000000">
                      <a:alpha val="43137"/>
                    </a:srgbClr>
                  </a:outerShdw>
                </a:effectLst>
                <a:latin typeface="Tahoma" pitchFamily="34" charset="0"/>
                <a:cs typeface="Tahoma" pitchFamily="34" charset="0"/>
              </a:rPr>
              <a:t>Gabriel said that God would answer Zacharias and Elisabeth’s prayers.</a:t>
            </a:r>
          </a:p>
        </p:txBody>
      </p:sp>
      <p:sp>
        <p:nvSpPr>
          <p:cNvPr id="12290" name="Content Placeholder 2"/>
          <p:cNvSpPr>
            <a:spLocks noGrp="1"/>
          </p:cNvSpPr>
          <p:nvPr>
            <p:ph idx="1"/>
          </p:nvPr>
        </p:nvSpPr>
        <p:spPr>
          <a:xfrm>
            <a:off x="533400" y="533400"/>
            <a:ext cx="7772400" cy="1676400"/>
          </a:xfrm>
        </p:spPr>
        <p:txBody>
          <a:bodyPr/>
          <a:lstStyle/>
          <a:p>
            <a:pPr algn="r" eaLnBrk="1" hangingPunct="1">
              <a:defRPr/>
            </a:pPr>
            <a:r>
              <a:rPr lang="en-US" sz="3400" b="1" dirty="0" smtClean="0">
                <a:solidFill>
                  <a:schemeClr val="bg2">
                    <a:lumMod val="25000"/>
                  </a:schemeClr>
                </a:solidFill>
                <a:effectLst>
                  <a:outerShdw blurRad="38100" dist="38100" dir="2700000" algn="tl">
                    <a:srgbClr val="000000">
                      <a:alpha val="43137"/>
                    </a:srgbClr>
                  </a:outerShdw>
                </a:effectLst>
                <a:latin typeface="Tahoma" pitchFamily="34" charset="0"/>
                <a:cs typeface="Tahoma" pitchFamily="34" charset="0"/>
              </a:rPr>
              <a:t>Zacharias was a priest in the temple. One day an angel named Gabriel came to him. </a:t>
            </a:r>
            <a:endParaRPr lang="en-US" sz="3400" dirty="0" smtClean="0">
              <a:solidFill>
                <a:schemeClr val="bg2">
                  <a:lumMod val="25000"/>
                </a:schemeClr>
              </a:solidFill>
            </a:endParaRPr>
          </a:p>
        </p:txBody>
      </p:sp>
      <p:pic>
        <p:nvPicPr>
          <p:cNvPr id="7171" name="Picture 2"/>
          <p:cNvPicPr>
            <a:picLocks noChangeAspect="1" noChangeArrowheads="1"/>
          </p:cNvPicPr>
          <p:nvPr/>
        </p:nvPicPr>
        <p:blipFill>
          <a:blip r:embed="rId2"/>
          <a:srcRect l="4034" t="2505" r="4230" b="26244"/>
          <a:stretch>
            <a:fillRect/>
          </a:stretch>
        </p:blipFill>
        <p:spPr bwMode="auto">
          <a:xfrm>
            <a:off x="708025" y="3352800"/>
            <a:ext cx="5135563" cy="2997200"/>
          </a:xfrm>
          <a:prstGeom prst="rect">
            <a:avLst/>
          </a:prstGeom>
          <a:noFill/>
          <a:ln>
            <a:noFill/>
          </a:ln>
          <a:effectLst>
            <a:outerShdw blurRad="139700" dist="127000" dir="2400000" algn="ctr" rotWithShape="0">
              <a:schemeClr val="bg1">
                <a:lumMod val="50000"/>
                <a:alpha val="8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bwMode="auto">
          <a:xfrm>
            <a:off x="6019800" y="3962400"/>
            <a:ext cx="228600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eaLnBrk="1" hangingPunct="1">
              <a:defRPr/>
            </a:pPr>
            <a:r>
              <a:rPr lang="en-US" sz="3500" b="1" dirty="0" smtClean="0">
                <a:solidFill>
                  <a:srgbClr val="198597"/>
                </a:solidFill>
                <a:effectLst>
                  <a:outerShdw blurRad="38100" dist="38100" dir="2700000" algn="tl">
                    <a:srgbClr val="000000">
                      <a:alpha val="43137"/>
                    </a:srgbClr>
                  </a:outerShdw>
                </a:effectLst>
                <a:latin typeface="Tahoma" pitchFamily="34" charset="0"/>
                <a:cs typeface="Tahoma" pitchFamily="34" charset="0"/>
              </a:rPr>
              <a:t>They would have a baby.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withEffect">
                                  <p:stCondLst>
                                    <p:cond delay="0"/>
                                  </p:stCondLst>
                                  <p:iterate type="wd">
                                    <p:tmPct val="10000"/>
                                  </p:iterate>
                                  <p:childTnLst>
                                    <p:set>
                                      <p:cBhvr>
                                        <p:cTn id="6" dur="1" fill="hold">
                                          <p:stCondLst>
                                            <p:cond delay="0"/>
                                          </p:stCondLst>
                                        </p:cTn>
                                        <p:tgtEl>
                                          <p:spTgt spid="12290">
                                            <p:txEl>
                                              <p:pRg st="0" end="0"/>
                                            </p:txEl>
                                          </p:spTgt>
                                        </p:tgtEl>
                                        <p:attrNameLst>
                                          <p:attrName>style.visibility</p:attrName>
                                        </p:attrNameLst>
                                      </p:cBhvr>
                                      <p:to>
                                        <p:strVal val="visible"/>
                                      </p:to>
                                    </p:set>
                                    <p:anim calcmode="lin" valueType="num">
                                      <p:cBhvr additive="base">
                                        <p:cTn id="7" dur="1000" fill="hold"/>
                                        <p:tgtEl>
                                          <p:spTgt spid="1229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2290">
                                            <p:txEl>
                                              <p:pRg st="0" end="0"/>
                                            </p:txEl>
                                          </p:spTgt>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1250"/>
                                  </p:stCondLst>
                                  <p:childTnLst>
                                    <p:set>
                                      <p:cBhvr>
                                        <p:cTn id="10" dur="1" fill="hold">
                                          <p:stCondLst>
                                            <p:cond delay="0"/>
                                          </p:stCondLst>
                                        </p:cTn>
                                        <p:tgtEl>
                                          <p:spTgt spid="7171"/>
                                        </p:tgtEl>
                                        <p:attrNameLst>
                                          <p:attrName>style.visibility</p:attrName>
                                        </p:attrNameLst>
                                      </p:cBhvr>
                                      <p:to>
                                        <p:strVal val="visible"/>
                                      </p:to>
                                    </p:set>
                                    <p:animEffect transition="in" filter="fade">
                                      <p:cBhvr>
                                        <p:cTn id="11" dur="500"/>
                                        <p:tgtEl>
                                          <p:spTgt spid="7171"/>
                                        </p:tgtEl>
                                      </p:cBhvr>
                                    </p:animEffect>
                                  </p:childTnLst>
                                </p:cTn>
                              </p:par>
                              <p:par>
                                <p:cTn id="12" presetID="2" presetClass="entr" presetSubtype="9" fill="hold" grpId="0" nodeType="withEffect">
                                  <p:stCondLst>
                                    <p:cond delay="4000"/>
                                  </p:stCondLst>
                                  <p:iterate type="wd">
                                    <p:tmPct val="10000"/>
                                  </p:iterate>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10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5" dur="1000" fill="hold"/>
                                        <p:tgtEl>
                                          <p:spTgt spid="4">
                                            <p:txEl>
                                              <p:pRg st="0" end="0"/>
                                            </p:txEl>
                                          </p:spTgt>
                                        </p:tgtEl>
                                        <p:attrNameLst>
                                          <p:attrName>ppt_y</p:attrName>
                                        </p:attrNameLst>
                                      </p:cBhvr>
                                      <p:tavLst>
                                        <p:tav tm="0">
                                          <p:val>
                                            <p:strVal val="0-#ppt_h/2"/>
                                          </p:val>
                                        </p:tav>
                                        <p:tav tm="100000">
                                          <p:val>
                                            <p:strVal val="#ppt_y"/>
                                          </p:val>
                                        </p:tav>
                                      </p:tavLst>
                                    </p:anim>
                                  </p:childTnLst>
                                </p:cTn>
                              </p:par>
                              <p:par>
                                <p:cTn id="16" presetID="2" presetClass="entr" presetSubtype="3" fill="hold" grpId="0" nodeType="withEffect">
                                  <p:stCondLst>
                                    <p:cond delay="7000"/>
                                  </p:stCondLst>
                                  <p:iterate type="wd">
                                    <p:tmPct val="10000"/>
                                  </p:iterate>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10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9" dur="10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2290" grpId="0" build="p"/>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a:xfrm>
            <a:off x="523875" y="762000"/>
            <a:ext cx="2524125" cy="3211513"/>
          </a:xfrm>
        </p:spPr>
        <p:txBody>
          <a:bodyPr/>
          <a:lstStyle/>
          <a:p>
            <a:pPr eaLnBrk="1" hangingPunct="1">
              <a:defRPr/>
            </a:pPr>
            <a:r>
              <a:rPr lang="en-US" sz="3500" b="1" dirty="0" smtClean="0">
                <a:solidFill>
                  <a:schemeClr val="accent4">
                    <a:lumMod val="50000"/>
                  </a:schemeClr>
                </a:solidFill>
                <a:effectLst>
                  <a:outerShdw blurRad="38100" dist="38100" dir="2700000" algn="tl">
                    <a:srgbClr val="000000">
                      <a:alpha val="43137"/>
                    </a:srgbClr>
                  </a:outerShdw>
                </a:effectLst>
                <a:latin typeface="Tahoma" pitchFamily="34" charset="0"/>
                <a:cs typeface="Tahoma" pitchFamily="34" charset="0"/>
              </a:rPr>
              <a:t>Gabriel said they should name the baby John.</a:t>
            </a:r>
          </a:p>
        </p:txBody>
      </p:sp>
      <p:pic>
        <p:nvPicPr>
          <p:cNvPr id="8195" name="Picture 2"/>
          <p:cNvPicPr>
            <a:picLocks noChangeAspect="1" noChangeArrowheads="1"/>
          </p:cNvPicPr>
          <p:nvPr/>
        </p:nvPicPr>
        <p:blipFill>
          <a:blip r:embed="rId2"/>
          <a:srcRect l="4922" t="6454" r="4907" b="7977"/>
          <a:stretch>
            <a:fillRect/>
          </a:stretch>
        </p:blipFill>
        <p:spPr bwMode="auto">
          <a:xfrm>
            <a:off x="3048000" y="990600"/>
            <a:ext cx="5232400" cy="2743200"/>
          </a:xfrm>
          <a:prstGeom prst="rect">
            <a:avLst/>
          </a:prstGeom>
          <a:noFill/>
          <a:ln>
            <a:noFill/>
          </a:ln>
          <a:effectLst>
            <a:outerShdw blurRad="139700" dist="127000" dir="2400000" algn="ctr" rotWithShape="0">
              <a:schemeClr val="bg1">
                <a:lumMod val="50000"/>
                <a:alpha val="8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bwMode="auto">
          <a:xfrm>
            <a:off x="533400" y="3973513"/>
            <a:ext cx="7724775"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eaLnBrk="1" hangingPunct="1">
              <a:defRPr/>
            </a:pPr>
            <a:r>
              <a:rPr lang="en-US" sz="3500" b="1" dirty="0" smtClean="0">
                <a:solidFill>
                  <a:srgbClr val="0A4E8C"/>
                </a:solidFill>
                <a:effectLst>
                  <a:outerShdw blurRad="38100" dist="38100" dir="2700000" algn="tl">
                    <a:srgbClr val="000000">
                      <a:alpha val="43137"/>
                    </a:srgbClr>
                  </a:outerShdw>
                </a:effectLst>
                <a:latin typeface="Tahoma" pitchFamily="34" charset="0"/>
                <a:cs typeface="Tahoma" pitchFamily="34" charset="0"/>
              </a:rPr>
              <a:t>Gabriel said that John would be a righteous prophet of God. He would teach people about Jesus Christ.</a:t>
            </a:r>
            <a:endParaRPr lang="en-US" sz="3500" dirty="0" smtClean="0">
              <a:solidFill>
                <a:srgbClr val="0A4E8C"/>
              </a:soli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314">
                                            <p:txEl>
                                              <p:pRg st="0" end="0"/>
                                            </p:txEl>
                                          </p:spTgt>
                                        </p:tgtEl>
                                        <p:attrNameLst>
                                          <p:attrName>style.visibility</p:attrName>
                                        </p:attrNameLst>
                                      </p:cBhvr>
                                      <p:to>
                                        <p:strVal val="visible"/>
                                      </p:to>
                                    </p:set>
                                    <p:animEffect transition="in" filter="barn(outVertical)">
                                      <p:cBhvr>
                                        <p:cTn id="7" dur="750"/>
                                        <p:tgtEl>
                                          <p:spTgt spid="13314">
                                            <p:txEl>
                                              <p:pRg st="0" end="0"/>
                                            </p:txEl>
                                          </p:spTgt>
                                        </p:tgtEl>
                                      </p:cBhvr>
                                    </p:animEffect>
                                  </p:childTnLst>
                                </p:cTn>
                              </p:par>
                              <p:par>
                                <p:cTn id="8" presetID="5" presetClass="entr" presetSubtype="10" fill="hold" nodeType="withEffect">
                                  <p:stCondLst>
                                    <p:cond delay="1000"/>
                                  </p:stCondLst>
                                  <p:childTnLst>
                                    <p:set>
                                      <p:cBhvr>
                                        <p:cTn id="9" dur="1" fill="hold">
                                          <p:stCondLst>
                                            <p:cond delay="0"/>
                                          </p:stCondLst>
                                        </p:cTn>
                                        <p:tgtEl>
                                          <p:spTgt spid="8195"/>
                                        </p:tgtEl>
                                        <p:attrNameLst>
                                          <p:attrName>style.visibility</p:attrName>
                                        </p:attrNameLst>
                                      </p:cBhvr>
                                      <p:to>
                                        <p:strVal val="visible"/>
                                      </p:to>
                                    </p:set>
                                    <p:animEffect transition="in" filter="checkerboard(across)">
                                      <p:cBhvr>
                                        <p:cTn id="10" dur="500"/>
                                        <p:tgtEl>
                                          <p:spTgt spid="8195"/>
                                        </p:tgtEl>
                                      </p:cBhvr>
                                    </p:animEffect>
                                  </p:childTnLst>
                                </p:cTn>
                              </p:par>
                              <p:par>
                                <p:cTn id="11" presetID="31" presetClass="entr" presetSubtype="0" fill="hold" grpId="0" nodeType="withEffect">
                                  <p:stCondLst>
                                    <p:cond delay="250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build="p"/>
      <p:bldP spid="5"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1159</TotalTime>
  <Words>1324</Words>
  <Application>Microsoft Office PowerPoint</Application>
  <PresentationFormat>On-screen Show (4:3)</PresentationFormat>
  <Paragraphs>105</Paragraphs>
  <Slides>37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Constantia</vt:lpstr>
      <vt:lpstr>Arial</vt:lpstr>
      <vt:lpstr>Calibri</vt:lpstr>
      <vt:lpstr>Wingdings 2</vt:lpstr>
      <vt:lpstr>Maiandra GD</vt:lpstr>
      <vt:lpstr>Tahoma</vt:lpstr>
      <vt:lpstr>Palatino Linotype</vt:lpstr>
      <vt:lpstr>Papyrus</vt:lpstr>
      <vt:lpstr>Flow</vt:lpstr>
      <vt:lpstr>John The Baptist Prepared The Way For Jesus Christ</vt:lpstr>
      <vt:lpstr>What is foreordination?</vt:lpstr>
      <vt:lpstr>PowerPoint Presentation</vt:lpstr>
      <vt:lpstr>PowerPoint Presentation</vt:lpstr>
      <vt:lpstr>PowerPoint Presentation</vt:lpstr>
      <vt:lpstr>The Story of John the Baptist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Covalt Family</dc:creator>
  <cp:lastModifiedBy>Teacher E-Solutions</cp:lastModifiedBy>
  <cp:revision>83</cp:revision>
  <dcterms:created xsi:type="dcterms:W3CDTF">2011-01-10T15:56:40Z</dcterms:created>
  <dcterms:modified xsi:type="dcterms:W3CDTF">2019-01-15T07:27:59Z</dcterms:modified>
</cp:coreProperties>
</file>