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0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245EF-23D8-43B1-8A2A-D7F93A4FA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5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AA6C8-73EB-4C5C-8078-53A9753EA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4AA58-A0D0-4FC3-A481-978C0F635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6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4F736-C231-4A5D-9EE9-D79F515AB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14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7F3D5-37CF-4EC4-80E9-01B8156C0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9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9B5AB-693C-49B6-89B4-33C0B9258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2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BF17D-E044-4ADB-A1F9-2334F292C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9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9FB95-84A9-4C9C-911A-5732903CF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02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2C8E8-9D83-4530-9923-622E51E62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70317-A065-44ED-82F5-8E2B71791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4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D182A-9D2C-4CBB-803D-E39AA35B4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8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17567B4-32AD-44CD-98C8-9BF48BA76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tx1"/>
                </a:solidFill>
              </a:rPr>
              <a:t>Messianic Prophecies</a:t>
            </a:r>
          </a:p>
        </p:txBody>
      </p:sp>
      <p:sp>
        <p:nvSpPr>
          <p:cNvPr id="10244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609600" y="15240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The Old Testament records over 150 prophecies about the Messiah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The Old Testament was indisputably written before the time of Christ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Copies of the book of Isaiah from the Dead Sea Scrolls date to 150 B.C.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Jesus fulfilled all of the prophecies about the Messiah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Therefore, Jesus is the supernatural Son of God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smtClean="0">
                <a:solidFill>
                  <a:srgbClr val="66FFFF"/>
                </a:solidFill>
              </a:rPr>
              <a:t>	</a:t>
            </a:r>
            <a:r>
              <a:rPr lang="en-US" sz="2400" i="1" smtClean="0">
                <a:solidFill>
                  <a:srgbClr val="66FFFF"/>
                </a:solidFill>
                <a:effectLst/>
                <a:latin typeface="Antique Olive" pitchFamily="34" charset="0"/>
              </a:rPr>
              <a:t>The following charts contain a partial summary of Messianic prophecies cited in the Old Testament and fulfilled in the New Testament</a:t>
            </a:r>
            <a:r>
              <a:rPr lang="en-US" sz="2400" b="1" i="1" smtClean="0">
                <a:solidFill>
                  <a:srgbClr val="00FF00"/>
                </a:solidFill>
                <a:effectLst/>
                <a:latin typeface="Antique Olive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41" name="Group 69"/>
          <p:cNvGraphicFramePr>
            <a:graphicFrameLocks noGrp="1"/>
          </p:cNvGraphicFramePr>
          <p:nvPr/>
        </p:nvGraphicFramePr>
        <p:xfrm>
          <a:off x="457200" y="609600"/>
          <a:ext cx="8458200" cy="5889625"/>
        </p:xfrm>
        <a:graphic>
          <a:graphicData uri="http://schemas.openxmlformats.org/drawingml/2006/table">
            <a:tbl>
              <a:tblPr/>
              <a:tblGrid>
                <a:gridCol w="1677988"/>
                <a:gridCol w="5046662"/>
                <a:gridCol w="173355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Passage From Isaiah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Characteristic of the Messiah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Fulfillment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7:14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be born of a virgin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Mt. 1:23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11:1; 10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be of the Davidic line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Mt. 1:1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28:16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is the cornerstone of the foundation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Ro. 9:32-3; 10:11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42:1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have the Lord’s Spirit upon Him and the Lord will uphold Him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Mt. 3:15-7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49:7; 53:1-3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be rejected by Israel and the nations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John 12:37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42:6; 49:6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extend salvation to the end of the earth and be a light to the gentiles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Mt. 28:18-20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Acts 1:7-8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50:4-5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be obedient to the Lord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Mt. 26:39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50:6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give His back to be struck, His beard to be plucked, and His face to be spit upon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Mt. 27:26, 30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52:14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be disfigured by torture and cruelty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Mt. 27:27-30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53:1-3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be despised and rejected by men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Mark 15:29-32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53:4-6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be stricken and afflicted  for our sins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Mark 15:25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53:5-6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be a sin offering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Ro. 4:25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53:7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did not speak to defend Himself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Mt. 27:13-14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53:9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He will be given a grave with the rich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Mt. 27:56-60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40" name="Text Box 70"/>
          <p:cNvSpPr txBox="1">
            <a:spLocks noChangeArrowheads="1"/>
          </p:cNvSpPr>
          <p:nvPr/>
        </p:nvSpPr>
        <p:spPr bwMode="auto">
          <a:xfrm>
            <a:off x="2047875" y="112713"/>
            <a:ext cx="5176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/>
              <a:t>Messianic Prophecy in the Book of Isaiah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10588" cy="3889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Jesus Miraculously Fulfilled Messianic Prophecy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219200" y="762000"/>
            <a:ext cx="6823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000" b="1">
                <a:solidFill>
                  <a:srgbClr val="000000"/>
                </a:solidFill>
                <a:cs typeface="Times New Roman" pitchFamily="18" charset="0"/>
              </a:rPr>
              <a:t>Selected Messianic Prophecies Fulfilled in Christ’s Life</a:t>
            </a:r>
            <a:endParaRPr lang="en-US" sz="3200" b="1">
              <a:solidFill>
                <a:srgbClr val="000000"/>
              </a:solidFill>
            </a:endParaRPr>
          </a:p>
        </p:txBody>
      </p:sp>
      <p:graphicFrame>
        <p:nvGraphicFramePr>
          <p:cNvPr id="5177" name="Group 57"/>
          <p:cNvGraphicFramePr>
            <a:graphicFrameLocks noGrp="1"/>
          </p:cNvGraphicFramePr>
          <p:nvPr/>
        </p:nvGraphicFramePr>
        <p:xfrm>
          <a:off x="228600" y="1143000"/>
          <a:ext cx="8915400" cy="5121275"/>
        </p:xfrm>
        <a:graphic>
          <a:graphicData uri="http://schemas.openxmlformats.org/drawingml/2006/table">
            <a:tbl>
              <a:tblPr/>
              <a:tblGrid>
                <a:gridCol w="4521200"/>
                <a:gridCol w="2232025"/>
                <a:gridCol w="2162175"/>
              </a:tblGrid>
              <a:tr h="91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Prophecy Concerning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the Messiah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Old Testament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Prophecy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New Testament Fulfillment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 will be born to a virgin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Isaiah 7:14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Matthew 1:23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 will be born in Bethlehem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Micah 5:2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Matthew 2:1,6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 will enter Jerusalem to cheering crowds and riding on a colt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Zechariah 9:9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Matthew 21:1-11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 will be betrayed for 30 pieces of silver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Zechariah 11:12-13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Matthew 26:14-16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Messiah, offered drink mixed with gall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Psalm 69:21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Matthew 27:34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Messiah’s clothes to be gambled for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Psalm 22:18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Matthew 27:35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Messiah’s trust in God to be mocked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Psalm 22:7-8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Matthew 27:43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 to be pierced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Zechariah 12:10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John 19:34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Messiah’s grave to be among the rich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Isaiah 53:9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Matthew 27:57-60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Messiah will be resurrected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Psalm 16:10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Acts 2:24-28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19</TotalTime>
  <Words>405</Words>
  <Application>Microsoft Office PowerPoint</Application>
  <PresentationFormat>On-screen Show (4:3)</PresentationFormat>
  <Paragraphs>93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Wingdings</vt:lpstr>
      <vt:lpstr>Calibri</vt:lpstr>
      <vt:lpstr>Antique Olive</vt:lpstr>
      <vt:lpstr>Times New Roman</vt:lpstr>
      <vt:lpstr>Clouds</vt:lpstr>
      <vt:lpstr>Messianic Prophecies</vt:lpstr>
      <vt:lpstr>PowerPoint Presentation</vt:lpstr>
      <vt:lpstr>Jesus Miraculously Fulfilled Messianic Prophecy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Cote</dc:creator>
  <cp:lastModifiedBy>Teacher E-Solutions</cp:lastModifiedBy>
  <cp:revision>4</cp:revision>
  <dcterms:created xsi:type="dcterms:W3CDTF">2007-04-04T01:23:22Z</dcterms:created>
  <dcterms:modified xsi:type="dcterms:W3CDTF">2019-01-15T07:27:31Z</dcterms:modified>
</cp:coreProperties>
</file>