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  <p:sldMasterId id="2147483726" r:id="rId2"/>
    <p:sldMasterId id="2147483738" r:id="rId3"/>
    <p:sldMasterId id="2147483750" r:id="rId4"/>
  </p:sldMasterIdLst>
  <p:sldIdLst>
    <p:sldId id="282" r:id="rId5"/>
    <p:sldId id="286" r:id="rId6"/>
    <p:sldId id="283" r:id="rId7"/>
    <p:sldId id="256" r:id="rId8"/>
    <p:sldId id="257" r:id="rId9"/>
    <p:sldId id="287" r:id="rId10"/>
    <p:sldId id="289" r:id="rId11"/>
    <p:sldId id="290" r:id="rId12"/>
    <p:sldId id="291" r:id="rId13"/>
    <p:sldId id="288" r:id="rId14"/>
    <p:sldId id="259" r:id="rId15"/>
    <p:sldId id="260" r:id="rId16"/>
    <p:sldId id="261" r:id="rId17"/>
    <p:sldId id="284" r:id="rId18"/>
    <p:sldId id="285" r:id="rId19"/>
    <p:sldId id="262" r:id="rId20"/>
    <p:sldId id="264" r:id="rId21"/>
    <p:sldId id="263" r:id="rId22"/>
    <p:sldId id="265" r:id="rId23"/>
    <p:sldId id="266" r:id="rId24"/>
    <p:sldId id="267" r:id="rId25"/>
    <p:sldId id="268" r:id="rId26"/>
    <p:sldId id="269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74" d="100"/>
          <a:sy n="74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20CB5-E7E5-45A2-8F79-8392459D78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044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B78A9-9FC4-41CE-A5FD-C2183DC021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165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F8EF6-CDBE-42AC-A53E-7D175882C5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65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/>
          </p:cNvSpPr>
          <p:nvPr/>
        </p:nvSpPr>
        <p:spPr bwMode="auto">
          <a:xfrm>
            <a:off x="-38100" y="463550"/>
            <a:ext cx="9182100" cy="6419850"/>
          </a:xfrm>
          <a:custGeom>
            <a:avLst/>
            <a:gdLst/>
            <a:ahLst/>
            <a:cxnLst>
              <a:cxn ang="0">
                <a:pos x="17280" y="12123"/>
              </a:cxn>
              <a:cxn ang="0">
                <a:pos x="0" y="12132"/>
              </a:cxn>
              <a:cxn ang="0">
                <a:pos x="2" y="4163"/>
              </a:cxn>
              <a:cxn ang="0">
                <a:pos x="262" y="3633"/>
              </a:cxn>
              <a:cxn ang="0">
                <a:pos x="567" y="3147"/>
              </a:cxn>
              <a:cxn ang="0">
                <a:pos x="912" y="2704"/>
              </a:cxn>
              <a:cxn ang="0">
                <a:pos x="1295" y="2299"/>
              </a:cxn>
              <a:cxn ang="0">
                <a:pos x="1714" y="1931"/>
              </a:cxn>
              <a:cxn ang="0">
                <a:pos x="2166" y="1602"/>
              </a:cxn>
              <a:cxn ang="0">
                <a:pos x="2649" y="1308"/>
              </a:cxn>
              <a:cxn ang="0">
                <a:pos x="3160" y="1048"/>
              </a:cxn>
              <a:cxn ang="0">
                <a:pos x="3696" y="820"/>
              </a:cxn>
              <a:cxn ang="0">
                <a:pos x="4255" y="623"/>
              </a:cxn>
              <a:cxn ang="0">
                <a:pos x="4835" y="457"/>
              </a:cxn>
              <a:cxn ang="0">
                <a:pos x="5433" y="319"/>
              </a:cxn>
              <a:cxn ang="0">
                <a:pos x="6047" y="207"/>
              </a:cxn>
              <a:cxn ang="0">
                <a:pos x="6673" y="121"/>
              </a:cxn>
              <a:cxn ang="0">
                <a:pos x="7311" y="59"/>
              </a:cxn>
              <a:cxn ang="0">
                <a:pos x="7955" y="19"/>
              </a:cxn>
              <a:cxn ang="0">
                <a:pos x="8605" y="0"/>
              </a:cxn>
              <a:cxn ang="0">
                <a:pos x="9259" y="1"/>
              </a:cxn>
              <a:cxn ang="0">
                <a:pos x="9911" y="20"/>
              </a:cxn>
              <a:cxn ang="0">
                <a:pos x="10562" y="55"/>
              </a:cxn>
              <a:cxn ang="0">
                <a:pos x="11209" y="107"/>
              </a:cxn>
              <a:cxn ang="0">
                <a:pos x="11848" y="172"/>
              </a:cxn>
              <a:cxn ang="0">
                <a:pos x="12477" y="250"/>
              </a:cxn>
              <a:cxn ang="0">
                <a:pos x="13094" y="338"/>
              </a:cxn>
              <a:cxn ang="0">
                <a:pos x="13695" y="435"/>
              </a:cxn>
              <a:cxn ang="0">
                <a:pos x="14280" y="542"/>
              </a:cxn>
              <a:cxn ang="0">
                <a:pos x="14845" y="655"/>
              </a:cxn>
              <a:cxn ang="0">
                <a:pos x="15387" y="772"/>
              </a:cxn>
              <a:cxn ang="0">
                <a:pos x="15904" y="894"/>
              </a:cxn>
              <a:cxn ang="0">
                <a:pos x="16393" y="1019"/>
              </a:cxn>
              <a:cxn ang="0">
                <a:pos x="16853" y="1144"/>
              </a:cxn>
              <a:cxn ang="0">
                <a:pos x="17280" y="1268"/>
              </a:cxn>
              <a:cxn ang="0">
                <a:pos x="17280" y="1980"/>
              </a:cxn>
              <a:cxn ang="0">
                <a:pos x="17280" y="2678"/>
              </a:cxn>
              <a:cxn ang="0">
                <a:pos x="17280" y="3364"/>
              </a:cxn>
              <a:cxn ang="0">
                <a:pos x="17280" y="4043"/>
              </a:cxn>
              <a:cxn ang="0">
                <a:pos x="17280" y="4712"/>
              </a:cxn>
              <a:cxn ang="0">
                <a:pos x="17280" y="5377"/>
              </a:cxn>
              <a:cxn ang="0">
                <a:pos x="17280" y="6038"/>
              </a:cxn>
              <a:cxn ang="0">
                <a:pos x="17280" y="6696"/>
              </a:cxn>
              <a:cxn ang="0">
                <a:pos x="17280" y="7355"/>
              </a:cxn>
              <a:cxn ang="0">
                <a:pos x="17280" y="8015"/>
              </a:cxn>
              <a:cxn ang="0">
                <a:pos x="17280" y="8680"/>
              </a:cxn>
              <a:cxn ang="0">
                <a:pos x="17280" y="9350"/>
              </a:cxn>
              <a:cxn ang="0">
                <a:pos x="17280" y="10027"/>
              </a:cxn>
              <a:cxn ang="0">
                <a:pos x="17280" y="10714"/>
              </a:cxn>
              <a:cxn ang="0">
                <a:pos x="17280" y="11413"/>
              </a:cxn>
              <a:cxn ang="0">
                <a:pos x="17280" y="12123"/>
              </a:cxn>
            </a:cxnLst>
            <a:rect l="0" t="0" r="r" b="b"/>
            <a:pathLst>
              <a:path w="17280" h="12132">
                <a:moveTo>
                  <a:pt x="17280" y="12123"/>
                </a:moveTo>
                <a:lnTo>
                  <a:pt x="0" y="12132"/>
                </a:lnTo>
                <a:lnTo>
                  <a:pt x="2" y="4163"/>
                </a:lnTo>
                <a:lnTo>
                  <a:pt x="262" y="3633"/>
                </a:lnTo>
                <a:lnTo>
                  <a:pt x="567" y="3147"/>
                </a:lnTo>
                <a:lnTo>
                  <a:pt x="912" y="2704"/>
                </a:lnTo>
                <a:lnTo>
                  <a:pt x="1295" y="2299"/>
                </a:lnTo>
                <a:lnTo>
                  <a:pt x="1714" y="1931"/>
                </a:lnTo>
                <a:lnTo>
                  <a:pt x="2166" y="1602"/>
                </a:lnTo>
                <a:lnTo>
                  <a:pt x="2649" y="1308"/>
                </a:lnTo>
                <a:lnTo>
                  <a:pt x="3160" y="1048"/>
                </a:lnTo>
                <a:lnTo>
                  <a:pt x="3696" y="820"/>
                </a:lnTo>
                <a:lnTo>
                  <a:pt x="4255" y="623"/>
                </a:lnTo>
                <a:lnTo>
                  <a:pt x="4835" y="457"/>
                </a:lnTo>
                <a:lnTo>
                  <a:pt x="5433" y="319"/>
                </a:lnTo>
                <a:lnTo>
                  <a:pt x="6047" y="207"/>
                </a:lnTo>
                <a:lnTo>
                  <a:pt x="6673" y="121"/>
                </a:lnTo>
                <a:lnTo>
                  <a:pt x="7311" y="59"/>
                </a:lnTo>
                <a:lnTo>
                  <a:pt x="7955" y="19"/>
                </a:lnTo>
                <a:lnTo>
                  <a:pt x="8605" y="0"/>
                </a:lnTo>
                <a:lnTo>
                  <a:pt x="9259" y="1"/>
                </a:lnTo>
                <a:lnTo>
                  <a:pt x="9911" y="20"/>
                </a:lnTo>
                <a:lnTo>
                  <a:pt x="10562" y="55"/>
                </a:lnTo>
                <a:lnTo>
                  <a:pt x="11209" y="107"/>
                </a:lnTo>
                <a:lnTo>
                  <a:pt x="11848" y="172"/>
                </a:lnTo>
                <a:lnTo>
                  <a:pt x="12477" y="250"/>
                </a:lnTo>
                <a:lnTo>
                  <a:pt x="13094" y="338"/>
                </a:lnTo>
                <a:lnTo>
                  <a:pt x="13695" y="435"/>
                </a:lnTo>
                <a:lnTo>
                  <a:pt x="14280" y="542"/>
                </a:lnTo>
                <a:lnTo>
                  <a:pt x="14845" y="655"/>
                </a:lnTo>
                <a:lnTo>
                  <a:pt x="15387" y="772"/>
                </a:lnTo>
                <a:lnTo>
                  <a:pt x="15904" y="894"/>
                </a:lnTo>
                <a:lnTo>
                  <a:pt x="16393" y="1019"/>
                </a:lnTo>
                <a:lnTo>
                  <a:pt x="16853" y="1144"/>
                </a:lnTo>
                <a:lnTo>
                  <a:pt x="17280" y="1268"/>
                </a:lnTo>
                <a:lnTo>
                  <a:pt x="17280" y="1980"/>
                </a:lnTo>
                <a:lnTo>
                  <a:pt x="17280" y="2678"/>
                </a:lnTo>
                <a:lnTo>
                  <a:pt x="17280" y="3364"/>
                </a:lnTo>
                <a:lnTo>
                  <a:pt x="17280" y="4043"/>
                </a:lnTo>
                <a:lnTo>
                  <a:pt x="17280" y="4712"/>
                </a:lnTo>
                <a:lnTo>
                  <a:pt x="17280" y="5377"/>
                </a:lnTo>
                <a:lnTo>
                  <a:pt x="17280" y="6038"/>
                </a:lnTo>
                <a:lnTo>
                  <a:pt x="17280" y="6696"/>
                </a:lnTo>
                <a:lnTo>
                  <a:pt x="17280" y="7355"/>
                </a:lnTo>
                <a:lnTo>
                  <a:pt x="17280" y="8015"/>
                </a:lnTo>
                <a:lnTo>
                  <a:pt x="17280" y="8680"/>
                </a:lnTo>
                <a:lnTo>
                  <a:pt x="17280" y="9350"/>
                </a:lnTo>
                <a:lnTo>
                  <a:pt x="17280" y="10027"/>
                </a:lnTo>
                <a:lnTo>
                  <a:pt x="17280" y="10714"/>
                </a:lnTo>
                <a:lnTo>
                  <a:pt x="17280" y="11413"/>
                </a:lnTo>
                <a:lnTo>
                  <a:pt x="17280" y="12123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5" name="Freeform 9"/>
          <p:cNvSpPr>
            <a:spLocks/>
          </p:cNvSpPr>
          <p:nvPr/>
        </p:nvSpPr>
        <p:spPr bwMode="auto">
          <a:xfrm flipV="1">
            <a:off x="-25400" y="4889500"/>
            <a:ext cx="8839200" cy="3276600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flipV="1">
            <a:off x="-25400" y="4786313"/>
            <a:ext cx="9144000" cy="3227387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auto">
          <a:xfrm>
            <a:off x="1588" y="268288"/>
            <a:ext cx="9142412" cy="1760537"/>
          </a:xfrm>
          <a:custGeom>
            <a:avLst/>
            <a:gdLst/>
            <a:ahLst/>
            <a:cxnLst>
              <a:cxn ang="0">
                <a:pos x="16021" y="1568"/>
              </a:cxn>
              <a:cxn ang="0">
                <a:pos x="13697" y="1059"/>
              </a:cxn>
              <a:cxn ang="0">
                <a:pos x="11579" y="742"/>
              </a:cxn>
              <a:cxn ang="0">
                <a:pos x="9687" y="572"/>
              </a:cxn>
              <a:cxn ang="0">
                <a:pos x="7979" y="551"/>
              </a:cxn>
              <a:cxn ang="0">
                <a:pos x="6478" y="636"/>
              </a:cxn>
              <a:cxn ang="0">
                <a:pos x="5163" y="806"/>
              </a:cxn>
              <a:cxn ang="0">
                <a:pos x="4031" y="1059"/>
              </a:cxn>
              <a:cxn ang="0">
                <a:pos x="3044" y="1377"/>
              </a:cxn>
              <a:cxn ang="0">
                <a:pos x="2221" y="1716"/>
              </a:cxn>
              <a:cxn ang="0">
                <a:pos x="1543" y="2055"/>
              </a:cxn>
              <a:cxn ang="0">
                <a:pos x="987" y="2415"/>
              </a:cxn>
              <a:cxn ang="0">
                <a:pos x="576" y="2733"/>
              </a:cxn>
              <a:cxn ang="0">
                <a:pos x="288" y="2987"/>
              </a:cxn>
              <a:cxn ang="0">
                <a:pos x="82" y="3199"/>
              </a:cxn>
              <a:cxn ang="0">
                <a:pos x="0" y="3305"/>
              </a:cxn>
              <a:cxn ang="0">
                <a:pos x="0" y="3305"/>
              </a:cxn>
              <a:cxn ang="0">
                <a:pos x="82" y="3178"/>
              </a:cxn>
              <a:cxn ang="0">
                <a:pos x="267" y="2945"/>
              </a:cxn>
              <a:cxn ang="0">
                <a:pos x="535" y="2648"/>
              </a:cxn>
              <a:cxn ang="0">
                <a:pos x="946" y="2289"/>
              </a:cxn>
              <a:cxn ang="0">
                <a:pos x="1460" y="1886"/>
              </a:cxn>
              <a:cxn ang="0">
                <a:pos x="2118" y="1483"/>
              </a:cxn>
              <a:cxn ang="0">
                <a:pos x="2921" y="1081"/>
              </a:cxn>
              <a:cxn ang="0">
                <a:pos x="3887" y="720"/>
              </a:cxn>
              <a:cxn ang="0">
                <a:pos x="5018" y="403"/>
              </a:cxn>
              <a:cxn ang="0">
                <a:pos x="6335" y="170"/>
              </a:cxn>
              <a:cxn ang="0">
                <a:pos x="7836" y="22"/>
              </a:cxn>
              <a:cxn ang="0">
                <a:pos x="9543" y="22"/>
              </a:cxn>
              <a:cxn ang="0">
                <a:pos x="11476" y="149"/>
              </a:cxn>
              <a:cxn ang="0">
                <a:pos x="13615" y="424"/>
              </a:cxn>
              <a:cxn ang="0">
                <a:pos x="15980" y="911"/>
              </a:cxn>
              <a:cxn ang="0">
                <a:pos x="17276" y="1251"/>
              </a:cxn>
              <a:cxn ang="0">
                <a:pos x="17276" y="1356"/>
              </a:cxn>
              <a:cxn ang="0">
                <a:pos x="17276" y="1547"/>
              </a:cxn>
              <a:cxn ang="0">
                <a:pos x="17276" y="1886"/>
              </a:cxn>
            </a:cxnLst>
            <a:rect l="0" t="0" r="r" b="b"/>
            <a:pathLst>
              <a:path w="17276" h="3326">
                <a:moveTo>
                  <a:pt x="17276" y="1886"/>
                </a:moveTo>
                <a:lnTo>
                  <a:pt x="16021" y="1568"/>
                </a:lnTo>
                <a:lnTo>
                  <a:pt x="14829" y="1293"/>
                </a:lnTo>
                <a:lnTo>
                  <a:pt x="13697" y="1059"/>
                </a:lnTo>
                <a:lnTo>
                  <a:pt x="12607" y="890"/>
                </a:lnTo>
                <a:lnTo>
                  <a:pt x="11579" y="742"/>
                </a:lnTo>
                <a:lnTo>
                  <a:pt x="10612" y="636"/>
                </a:lnTo>
                <a:lnTo>
                  <a:pt x="9687" y="572"/>
                </a:lnTo>
                <a:lnTo>
                  <a:pt x="8802" y="551"/>
                </a:lnTo>
                <a:lnTo>
                  <a:pt x="7979" y="551"/>
                </a:lnTo>
                <a:lnTo>
                  <a:pt x="7219" y="572"/>
                </a:lnTo>
                <a:lnTo>
                  <a:pt x="6478" y="636"/>
                </a:lnTo>
                <a:lnTo>
                  <a:pt x="5800" y="700"/>
                </a:lnTo>
                <a:lnTo>
                  <a:pt x="5163" y="806"/>
                </a:lnTo>
                <a:lnTo>
                  <a:pt x="4565" y="932"/>
                </a:lnTo>
                <a:lnTo>
                  <a:pt x="4031" y="1059"/>
                </a:lnTo>
                <a:lnTo>
                  <a:pt x="3517" y="1207"/>
                </a:lnTo>
                <a:lnTo>
                  <a:pt x="3044" y="1377"/>
                </a:lnTo>
                <a:lnTo>
                  <a:pt x="2612" y="1526"/>
                </a:lnTo>
                <a:lnTo>
                  <a:pt x="2221" y="1716"/>
                </a:lnTo>
                <a:lnTo>
                  <a:pt x="1851" y="1886"/>
                </a:lnTo>
                <a:lnTo>
                  <a:pt x="1543" y="2055"/>
                </a:lnTo>
                <a:lnTo>
                  <a:pt x="1254" y="2246"/>
                </a:lnTo>
                <a:lnTo>
                  <a:pt x="987" y="2415"/>
                </a:lnTo>
                <a:lnTo>
                  <a:pt x="781" y="2564"/>
                </a:lnTo>
                <a:lnTo>
                  <a:pt x="576" y="2733"/>
                </a:lnTo>
                <a:lnTo>
                  <a:pt x="412" y="2860"/>
                </a:lnTo>
                <a:lnTo>
                  <a:pt x="288" y="2987"/>
                </a:lnTo>
                <a:lnTo>
                  <a:pt x="164" y="3093"/>
                </a:lnTo>
                <a:lnTo>
                  <a:pt x="82" y="3199"/>
                </a:lnTo>
                <a:lnTo>
                  <a:pt x="41" y="3263"/>
                </a:lnTo>
                <a:lnTo>
                  <a:pt x="0" y="3305"/>
                </a:lnTo>
                <a:lnTo>
                  <a:pt x="0" y="3326"/>
                </a:lnTo>
                <a:lnTo>
                  <a:pt x="0" y="3305"/>
                </a:lnTo>
                <a:lnTo>
                  <a:pt x="21" y="3263"/>
                </a:lnTo>
                <a:lnTo>
                  <a:pt x="82" y="3178"/>
                </a:lnTo>
                <a:lnTo>
                  <a:pt x="164" y="3073"/>
                </a:lnTo>
                <a:lnTo>
                  <a:pt x="267" y="2945"/>
                </a:lnTo>
                <a:lnTo>
                  <a:pt x="390" y="2818"/>
                </a:lnTo>
                <a:lnTo>
                  <a:pt x="535" y="2648"/>
                </a:lnTo>
                <a:lnTo>
                  <a:pt x="720" y="2479"/>
                </a:lnTo>
                <a:lnTo>
                  <a:pt x="946" y="2289"/>
                </a:lnTo>
                <a:lnTo>
                  <a:pt x="1172" y="2097"/>
                </a:lnTo>
                <a:lnTo>
                  <a:pt x="1460" y="1886"/>
                </a:lnTo>
                <a:lnTo>
                  <a:pt x="1768" y="1696"/>
                </a:lnTo>
                <a:lnTo>
                  <a:pt x="2118" y="1483"/>
                </a:lnTo>
                <a:lnTo>
                  <a:pt x="2509" y="1271"/>
                </a:lnTo>
                <a:lnTo>
                  <a:pt x="2921" y="1081"/>
                </a:lnTo>
                <a:lnTo>
                  <a:pt x="3394" y="890"/>
                </a:lnTo>
                <a:lnTo>
                  <a:pt x="3887" y="720"/>
                </a:lnTo>
                <a:lnTo>
                  <a:pt x="4442" y="551"/>
                </a:lnTo>
                <a:lnTo>
                  <a:pt x="5018" y="403"/>
                </a:lnTo>
                <a:lnTo>
                  <a:pt x="5656" y="275"/>
                </a:lnTo>
                <a:lnTo>
                  <a:pt x="6335" y="170"/>
                </a:lnTo>
                <a:lnTo>
                  <a:pt x="7075" y="85"/>
                </a:lnTo>
                <a:lnTo>
                  <a:pt x="7836" y="22"/>
                </a:lnTo>
                <a:lnTo>
                  <a:pt x="8679" y="0"/>
                </a:lnTo>
                <a:lnTo>
                  <a:pt x="9543" y="22"/>
                </a:lnTo>
                <a:lnTo>
                  <a:pt x="10489" y="64"/>
                </a:lnTo>
                <a:lnTo>
                  <a:pt x="11476" y="149"/>
                </a:lnTo>
                <a:lnTo>
                  <a:pt x="12505" y="255"/>
                </a:lnTo>
                <a:lnTo>
                  <a:pt x="13615" y="424"/>
                </a:lnTo>
                <a:lnTo>
                  <a:pt x="14767" y="657"/>
                </a:lnTo>
                <a:lnTo>
                  <a:pt x="15980" y="911"/>
                </a:lnTo>
                <a:lnTo>
                  <a:pt x="17276" y="1229"/>
                </a:lnTo>
                <a:lnTo>
                  <a:pt x="17276" y="1251"/>
                </a:lnTo>
                <a:lnTo>
                  <a:pt x="17276" y="1293"/>
                </a:lnTo>
                <a:lnTo>
                  <a:pt x="17276" y="1356"/>
                </a:lnTo>
                <a:lnTo>
                  <a:pt x="17276" y="1441"/>
                </a:lnTo>
                <a:lnTo>
                  <a:pt x="17276" y="1547"/>
                </a:lnTo>
                <a:lnTo>
                  <a:pt x="17276" y="1696"/>
                </a:lnTo>
                <a:lnTo>
                  <a:pt x="17276" y="188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523875" y="190500"/>
            <a:ext cx="8620125" cy="1658938"/>
          </a:xfrm>
          <a:custGeom>
            <a:avLst/>
            <a:gdLst/>
            <a:ahLst/>
            <a:cxnLst>
              <a:cxn ang="0">
                <a:pos x="15096" y="1483"/>
              </a:cxn>
              <a:cxn ang="0">
                <a:pos x="12916" y="1017"/>
              </a:cxn>
              <a:cxn ang="0">
                <a:pos x="10921" y="699"/>
              </a:cxn>
              <a:cxn ang="0">
                <a:pos x="9132" y="551"/>
              </a:cxn>
              <a:cxn ang="0">
                <a:pos x="7528" y="509"/>
              </a:cxn>
              <a:cxn ang="0">
                <a:pos x="6109" y="593"/>
              </a:cxn>
              <a:cxn ang="0">
                <a:pos x="4874" y="762"/>
              </a:cxn>
              <a:cxn ang="0">
                <a:pos x="3785" y="996"/>
              </a:cxn>
              <a:cxn ang="0">
                <a:pos x="2859" y="1293"/>
              </a:cxn>
              <a:cxn ang="0">
                <a:pos x="2098" y="1610"/>
              </a:cxn>
              <a:cxn ang="0">
                <a:pos x="1440" y="1949"/>
              </a:cxn>
              <a:cxn ang="0">
                <a:pos x="947" y="2267"/>
              </a:cxn>
              <a:cxn ang="0">
                <a:pos x="556" y="2563"/>
              </a:cxn>
              <a:cxn ang="0">
                <a:pos x="267" y="2818"/>
              </a:cxn>
              <a:cxn ang="0">
                <a:pos x="83" y="3008"/>
              </a:cxn>
              <a:cxn ang="0">
                <a:pos x="0" y="3114"/>
              </a:cxn>
              <a:cxn ang="0">
                <a:pos x="0" y="3114"/>
              </a:cxn>
              <a:cxn ang="0">
                <a:pos x="83" y="2987"/>
              </a:cxn>
              <a:cxn ang="0">
                <a:pos x="247" y="2776"/>
              </a:cxn>
              <a:cxn ang="0">
                <a:pos x="515" y="2500"/>
              </a:cxn>
              <a:cxn ang="0">
                <a:pos x="885" y="2161"/>
              </a:cxn>
              <a:cxn ang="0">
                <a:pos x="1379" y="1780"/>
              </a:cxn>
              <a:cxn ang="0">
                <a:pos x="1995" y="1399"/>
              </a:cxn>
              <a:cxn ang="0">
                <a:pos x="2757" y="1017"/>
              </a:cxn>
              <a:cxn ang="0">
                <a:pos x="3661" y="678"/>
              </a:cxn>
              <a:cxn ang="0">
                <a:pos x="4731" y="381"/>
              </a:cxn>
              <a:cxn ang="0">
                <a:pos x="5985" y="170"/>
              </a:cxn>
              <a:cxn ang="0">
                <a:pos x="7404" y="42"/>
              </a:cxn>
              <a:cxn ang="0">
                <a:pos x="9009" y="22"/>
              </a:cxn>
              <a:cxn ang="0">
                <a:pos x="10818" y="127"/>
              </a:cxn>
              <a:cxn ang="0">
                <a:pos x="12834" y="403"/>
              </a:cxn>
              <a:cxn ang="0">
                <a:pos x="15075" y="868"/>
              </a:cxn>
              <a:cxn ang="0">
                <a:pos x="16289" y="1186"/>
              </a:cxn>
              <a:cxn ang="0">
                <a:pos x="16289" y="1271"/>
              </a:cxn>
              <a:cxn ang="0">
                <a:pos x="16289" y="1461"/>
              </a:cxn>
              <a:cxn ang="0">
                <a:pos x="16289" y="1780"/>
              </a:cxn>
            </a:cxnLst>
            <a:rect l="0" t="0" r="r" b="b"/>
            <a:pathLst>
              <a:path w="16289" h="3135">
                <a:moveTo>
                  <a:pt x="16289" y="1780"/>
                </a:moveTo>
                <a:lnTo>
                  <a:pt x="15096" y="1483"/>
                </a:lnTo>
                <a:lnTo>
                  <a:pt x="13985" y="1229"/>
                </a:lnTo>
                <a:lnTo>
                  <a:pt x="12916" y="1017"/>
                </a:lnTo>
                <a:lnTo>
                  <a:pt x="11888" y="826"/>
                </a:lnTo>
                <a:lnTo>
                  <a:pt x="10921" y="699"/>
                </a:lnTo>
                <a:lnTo>
                  <a:pt x="9996" y="615"/>
                </a:lnTo>
                <a:lnTo>
                  <a:pt x="9132" y="551"/>
                </a:lnTo>
                <a:lnTo>
                  <a:pt x="8309" y="509"/>
                </a:lnTo>
                <a:lnTo>
                  <a:pt x="7528" y="509"/>
                </a:lnTo>
                <a:lnTo>
                  <a:pt x="6808" y="551"/>
                </a:lnTo>
                <a:lnTo>
                  <a:pt x="6109" y="593"/>
                </a:lnTo>
                <a:lnTo>
                  <a:pt x="5471" y="678"/>
                </a:lnTo>
                <a:lnTo>
                  <a:pt x="4874" y="762"/>
                </a:lnTo>
                <a:lnTo>
                  <a:pt x="4319" y="868"/>
                </a:lnTo>
                <a:lnTo>
                  <a:pt x="3785" y="996"/>
                </a:lnTo>
                <a:lnTo>
                  <a:pt x="3312" y="1144"/>
                </a:lnTo>
                <a:lnTo>
                  <a:pt x="2859" y="1293"/>
                </a:lnTo>
                <a:lnTo>
                  <a:pt x="2468" y="1441"/>
                </a:lnTo>
                <a:lnTo>
                  <a:pt x="2098" y="1610"/>
                </a:lnTo>
                <a:lnTo>
                  <a:pt x="1748" y="1780"/>
                </a:lnTo>
                <a:lnTo>
                  <a:pt x="1440" y="1949"/>
                </a:lnTo>
                <a:lnTo>
                  <a:pt x="1172" y="2119"/>
                </a:lnTo>
                <a:lnTo>
                  <a:pt x="947" y="2267"/>
                </a:lnTo>
                <a:lnTo>
                  <a:pt x="720" y="2415"/>
                </a:lnTo>
                <a:lnTo>
                  <a:pt x="556" y="2563"/>
                </a:lnTo>
                <a:lnTo>
                  <a:pt x="391" y="2712"/>
                </a:lnTo>
                <a:lnTo>
                  <a:pt x="267" y="2818"/>
                </a:lnTo>
                <a:lnTo>
                  <a:pt x="165" y="2924"/>
                </a:lnTo>
                <a:lnTo>
                  <a:pt x="83" y="3008"/>
                </a:lnTo>
                <a:lnTo>
                  <a:pt x="41" y="3072"/>
                </a:lnTo>
                <a:lnTo>
                  <a:pt x="0" y="3114"/>
                </a:lnTo>
                <a:lnTo>
                  <a:pt x="0" y="3135"/>
                </a:lnTo>
                <a:lnTo>
                  <a:pt x="0" y="3114"/>
                </a:lnTo>
                <a:lnTo>
                  <a:pt x="21" y="3072"/>
                </a:lnTo>
                <a:lnTo>
                  <a:pt x="83" y="2987"/>
                </a:lnTo>
                <a:lnTo>
                  <a:pt x="144" y="2902"/>
                </a:lnTo>
                <a:lnTo>
                  <a:pt x="247" y="2776"/>
                </a:lnTo>
                <a:lnTo>
                  <a:pt x="370" y="2648"/>
                </a:lnTo>
                <a:lnTo>
                  <a:pt x="515" y="2500"/>
                </a:lnTo>
                <a:lnTo>
                  <a:pt x="679" y="2331"/>
                </a:lnTo>
                <a:lnTo>
                  <a:pt x="885" y="2161"/>
                </a:lnTo>
                <a:lnTo>
                  <a:pt x="1111" y="1970"/>
                </a:lnTo>
                <a:lnTo>
                  <a:pt x="1379" y="1780"/>
                </a:lnTo>
                <a:lnTo>
                  <a:pt x="1666" y="1589"/>
                </a:lnTo>
                <a:lnTo>
                  <a:pt x="1995" y="1399"/>
                </a:lnTo>
                <a:lnTo>
                  <a:pt x="2366" y="1207"/>
                </a:lnTo>
                <a:lnTo>
                  <a:pt x="2757" y="1017"/>
                </a:lnTo>
                <a:lnTo>
                  <a:pt x="3188" y="848"/>
                </a:lnTo>
                <a:lnTo>
                  <a:pt x="3661" y="678"/>
                </a:lnTo>
                <a:lnTo>
                  <a:pt x="4176" y="529"/>
                </a:lnTo>
                <a:lnTo>
                  <a:pt x="4731" y="381"/>
                </a:lnTo>
                <a:lnTo>
                  <a:pt x="5327" y="254"/>
                </a:lnTo>
                <a:lnTo>
                  <a:pt x="5985" y="170"/>
                </a:lnTo>
                <a:lnTo>
                  <a:pt x="6664" y="84"/>
                </a:lnTo>
                <a:lnTo>
                  <a:pt x="7404" y="42"/>
                </a:lnTo>
                <a:lnTo>
                  <a:pt x="8165" y="0"/>
                </a:lnTo>
                <a:lnTo>
                  <a:pt x="9009" y="22"/>
                </a:lnTo>
                <a:lnTo>
                  <a:pt x="9893" y="64"/>
                </a:lnTo>
                <a:lnTo>
                  <a:pt x="10818" y="127"/>
                </a:lnTo>
                <a:lnTo>
                  <a:pt x="11806" y="254"/>
                </a:lnTo>
                <a:lnTo>
                  <a:pt x="12834" y="403"/>
                </a:lnTo>
                <a:lnTo>
                  <a:pt x="13924" y="615"/>
                </a:lnTo>
                <a:lnTo>
                  <a:pt x="15075" y="868"/>
                </a:lnTo>
                <a:lnTo>
                  <a:pt x="16289" y="1165"/>
                </a:lnTo>
                <a:lnTo>
                  <a:pt x="16289" y="1186"/>
                </a:lnTo>
                <a:lnTo>
                  <a:pt x="16289" y="1229"/>
                </a:lnTo>
                <a:lnTo>
                  <a:pt x="16289" y="1271"/>
                </a:lnTo>
                <a:lnTo>
                  <a:pt x="16289" y="1355"/>
                </a:lnTo>
                <a:lnTo>
                  <a:pt x="16289" y="1461"/>
                </a:lnTo>
                <a:lnTo>
                  <a:pt x="16289" y="1610"/>
                </a:lnTo>
                <a:lnTo>
                  <a:pt x="16289" y="1780"/>
                </a:ln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646331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7772400" cy="46166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57A3C-49FF-40D6-8E1B-900F71DC3BE0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8743EE-0146-4070-B08D-F7AF47500F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92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/>
        </p:nvSpPr>
        <p:spPr bwMode="auto">
          <a:xfrm>
            <a:off x="892175" y="169863"/>
            <a:ext cx="8251825" cy="1679575"/>
          </a:xfrm>
          <a:custGeom>
            <a:avLst/>
            <a:gdLst/>
            <a:ahLst/>
            <a:cxnLst>
              <a:cxn ang="0">
                <a:pos x="16021" y="1568"/>
              </a:cxn>
              <a:cxn ang="0">
                <a:pos x="13697" y="1059"/>
              </a:cxn>
              <a:cxn ang="0">
                <a:pos x="11579" y="742"/>
              </a:cxn>
              <a:cxn ang="0">
                <a:pos x="9687" y="572"/>
              </a:cxn>
              <a:cxn ang="0">
                <a:pos x="7979" y="551"/>
              </a:cxn>
              <a:cxn ang="0">
                <a:pos x="6478" y="636"/>
              </a:cxn>
              <a:cxn ang="0">
                <a:pos x="5163" y="806"/>
              </a:cxn>
              <a:cxn ang="0">
                <a:pos x="4031" y="1059"/>
              </a:cxn>
              <a:cxn ang="0">
                <a:pos x="3044" y="1377"/>
              </a:cxn>
              <a:cxn ang="0">
                <a:pos x="2221" y="1716"/>
              </a:cxn>
              <a:cxn ang="0">
                <a:pos x="1543" y="2055"/>
              </a:cxn>
              <a:cxn ang="0">
                <a:pos x="987" y="2415"/>
              </a:cxn>
              <a:cxn ang="0">
                <a:pos x="576" y="2733"/>
              </a:cxn>
              <a:cxn ang="0">
                <a:pos x="288" y="2987"/>
              </a:cxn>
              <a:cxn ang="0">
                <a:pos x="82" y="3199"/>
              </a:cxn>
              <a:cxn ang="0">
                <a:pos x="0" y="3305"/>
              </a:cxn>
              <a:cxn ang="0">
                <a:pos x="0" y="3305"/>
              </a:cxn>
              <a:cxn ang="0">
                <a:pos x="82" y="3178"/>
              </a:cxn>
              <a:cxn ang="0">
                <a:pos x="267" y="2945"/>
              </a:cxn>
              <a:cxn ang="0">
                <a:pos x="535" y="2648"/>
              </a:cxn>
              <a:cxn ang="0">
                <a:pos x="946" y="2289"/>
              </a:cxn>
              <a:cxn ang="0">
                <a:pos x="1460" y="1886"/>
              </a:cxn>
              <a:cxn ang="0">
                <a:pos x="2118" y="1483"/>
              </a:cxn>
              <a:cxn ang="0">
                <a:pos x="2921" y="1081"/>
              </a:cxn>
              <a:cxn ang="0">
                <a:pos x="3887" y="720"/>
              </a:cxn>
              <a:cxn ang="0">
                <a:pos x="5018" y="403"/>
              </a:cxn>
              <a:cxn ang="0">
                <a:pos x="6335" y="170"/>
              </a:cxn>
              <a:cxn ang="0">
                <a:pos x="7836" y="22"/>
              </a:cxn>
              <a:cxn ang="0">
                <a:pos x="9543" y="22"/>
              </a:cxn>
              <a:cxn ang="0">
                <a:pos x="11476" y="149"/>
              </a:cxn>
              <a:cxn ang="0">
                <a:pos x="13615" y="424"/>
              </a:cxn>
              <a:cxn ang="0">
                <a:pos x="15980" y="911"/>
              </a:cxn>
              <a:cxn ang="0">
                <a:pos x="17276" y="1251"/>
              </a:cxn>
              <a:cxn ang="0">
                <a:pos x="17276" y="1356"/>
              </a:cxn>
              <a:cxn ang="0">
                <a:pos x="17276" y="1547"/>
              </a:cxn>
              <a:cxn ang="0">
                <a:pos x="17276" y="1886"/>
              </a:cxn>
            </a:cxnLst>
            <a:rect l="0" t="0" r="r" b="b"/>
            <a:pathLst>
              <a:path w="17276" h="3326">
                <a:moveTo>
                  <a:pt x="17276" y="1886"/>
                </a:moveTo>
                <a:lnTo>
                  <a:pt x="16021" y="1568"/>
                </a:lnTo>
                <a:lnTo>
                  <a:pt x="14829" y="1293"/>
                </a:lnTo>
                <a:lnTo>
                  <a:pt x="13697" y="1059"/>
                </a:lnTo>
                <a:lnTo>
                  <a:pt x="12607" y="890"/>
                </a:lnTo>
                <a:lnTo>
                  <a:pt x="11579" y="742"/>
                </a:lnTo>
                <a:lnTo>
                  <a:pt x="10612" y="636"/>
                </a:lnTo>
                <a:lnTo>
                  <a:pt x="9687" y="572"/>
                </a:lnTo>
                <a:lnTo>
                  <a:pt x="8802" y="551"/>
                </a:lnTo>
                <a:lnTo>
                  <a:pt x="7979" y="551"/>
                </a:lnTo>
                <a:lnTo>
                  <a:pt x="7219" y="572"/>
                </a:lnTo>
                <a:lnTo>
                  <a:pt x="6478" y="636"/>
                </a:lnTo>
                <a:lnTo>
                  <a:pt x="5800" y="700"/>
                </a:lnTo>
                <a:lnTo>
                  <a:pt x="5163" y="806"/>
                </a:lnTo>
                <a:lnTo>
                  <a:pt x="4565" y="932"/>
                </a:lnTo>
                <a:lnTo>
                  <a:pt x="4031" y="1059"/>
                </a:lnTo>
                <a:lnTo>
                  <a:pt x="3517" y="1207"/>
                </a:lnTo>
                <a:lnTo>
                  <a:pt x="3044" y="1377"/>
                </a:lnTo>
                <a:lnTo>
                  <a:pt x="2612" y="1526"/>
                </a:lnTo>
                <a:lnTo>
                  <a:pt x="2221" y="1716"/>
                </a:lnTo>
                <a:lnTo>
                  <a:pt x="1851" y="1886"/>
                </a:lnTo>
                <a:lnTo>
                  <a:pt x="1543" y="2055"/>
                </a:lnTo>
                <a:lnTo>
                  <a:pt x="1254" y="2246"/>
                </a:lnTo>
                <a:lnTo>
                  <a:pt x="987" y="2415"/>
                </a:lnTo>
                <a:lnTo>
                  <a:pt x="781" y="2564"/>
                </a:lnTo>
                <a:lnTo>
                  <a:pt x="576" y="2733"/>
                </a:lnTo>
                <a:lnTo>
                  <a:pt x="412" y="2860"/>
                </a:lnTo>
                <a:lnTo>
                  <a:pt x="288" y="2987"/>
                </a:lnTo>
                <a:lnTo>
                  <a:pt x="164" y="3093"/>
                </a:lnTo>
                <a:lnTo>
                  <a:pt x="82" y="3199"/>
                </a:lnTo>
                <a:lnTo>
                  <a:pt x="41" y="3263"/>
                </a:lnTo>
                <a:lnTo>
                  <a:pt x="0" y="3305"/>
                </a:lnTo>
                <a:lnTo>
                  <a:pt x="0" y="3326"/>
                </a:lnTo>
                <a:lnTo>
                  <a:pt x="0" y="3305"/>
                </a:lnTo>
                <a:lnTo>
                  <a:pt x="21" y="3263"/>
                </a:lnTo>
                <a:lnTo>
                  <a:pt x="82" y="3178"/>
                </a:lnTo>
                <a:lnTo>
                  <a:pt x="164" y="3073"/>
                </a:lnTo>
                <a:lnTo>
                  <a:pt x="267" y="2945"/>
                </a:lnTo>
                <a:lnTo>
                  <a:pt x="390" y="2818"/>
                </a:lnTo>
                <a:lnTo>
                  <a:pt x="535" y="2648"/>
                </a:lnTo>
                <a:lnTo>
                  <a:pt x="720" y="2479"/>
                </a:lnTo>
                <a:lnTo>
                  <a:pt x="946" y="2289"/>
                </a:lnTo>
                <a:lnTo>
                  <a:pt x="1172" y="2097"/>
                </a:lnTo>
                <a:lnTo>
                  <a:pt x="1460" y="1886"/>
                </a:lnTo>
                <a:lnTo>
                  <a:pt x="1768" y="1696"/>
                </a:lnTo>
                <a:lnTo>
                  <a:pt x="2118" y="1483"/>
                </a:lnTo>
                <a:lnTo>
                  <a:pt x="2509" y="1271"/>
                </a:lnTo>
                <a:lnTo>
                  <a:pt x="2921" y="1081"/>
                </a:lnTo>
                <a:lnTo>
                  <a:pt x="3394" y="890"/>
                </a:lnTo>
                <a:lnTo>
                  <a:pt x="3887" y="720"/>
                </a:lnTo>
                <a:lnTo>
                  <a:pt x="4442" y="551"/>
                </a:lnTo>
                <a:lnTo>
                  <a:pt x="5018" y="403"/>
                </a:lnTo>
                <a:lnTo>
                  <a:pt x="5656" y="275"/>
                </a:lnTo>
                <a:lnTo>
                  <a:pt x="6335" y="170"/>
                </a:lnTo>
                <a:lnTo>
                  <a:pt x="7075" y="85"/>
                </a:lnTo>
                <a:lnTo>
                  <a:pt x="7836" y="22"/>
                </a:lnTo>
                <a:lnTo>
                  <a:pt x="8679" y="0"/>
                </a:lnTo>
                <a:lnTo>
                  <a:pt x="9543" y="22"/>
                </a:lnTo>
                <a:lnTo>
                  <a:pt x="10489" y="64"/>
                </a:lnTo>
                <a:lnTo>
                  <a:pt x="11476" y="149"/>
                </a:lnTo>
                <a:lnTo>
                  <a:pt x="12505" y="255"/>
                </a:lnTo>
                <a:lnTo>
                  <a:pt x="13615" y="424"/>
                </a:lnTo>
                <a:lnTo>
                  <a:pt x="14767" y="657"/>
                </a:lnTo>
                <a:lnTo>
                  <a:pt x="15980" y="911"/>
                </a:lnTo>
                <a:lnTo>
                  <a:pt x="17276" y="1229"/>
                </a:lnTo>
                <a:lnTo>
                  <a:pt x="17276" y="1251"/>
                </a:lnTo>
                <a:lnTo>
                  <a:pt x="17276" y="1293"/>
                </a:lnTo>
                <a:lnTo>
                  <a:pt x="17276" y="1356"/>
                </a:lnTo>
                <a:lnTo>
                  <a:pt x="17276" y="1441"/>
                </a:lnTo>
                <a:lnTo>
                  <a:pt x="17276" y="1547"/>
                </a:lnTo>
                <a:lnTo>
                  <a:pt x="17276" y="1696"/>
                </a:lnTo>
                <a:lnTo>
                  <a:pt x="17276" y="1886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5" name="Freeform 6"/>
          <p:cNvSpPr>
            <a:spLocks/>
          </p:cNvSpPr>
          <p:nvPr/>
        </p:nvSpPr>
        <p:spPr bwMode="auto">
          <a:xfrm>
            <a:off x="533400" y="322263"/>
            <a:ext cx="8610600" cy="1582737"/>
          </a:xfrm>
          <a:custGeom>
            <a:avLst/>
            <a:gdLst/>
            <a:ahLst/>
            <a:cxnLst>
              <a:cxn ang="0">
                <a:pos x="15096" y="1483"/>
              </a:cxn>
              <a:cxn ang="0">
                <a:pos x="12916" y="1017"/>
              </a:cxn>
              <a:cxn ang="0">
                <a:pos x="10921" y="699"/>
              </a:cxn>
              <a:cxn ang="0">
                <a:pos x="9132" y="551"/>
              </a:cxn>
              <a:cxn ang="0">
                <a:pos x="7528" y="509"/>
              </a:cxn>
              <a:cxn ang="0">
                <a:pos x="6109" y="593"/>
              </a:cxn>
              <a:cxn ang="0">
                <a:pos x="4874" y="762"/>
              </a:cxn>
              <a:cxn ang="0">
                <a:pos x="3785" y="996"/>
              </a:cxn>
              <a:cxn ang="0">
                <a:pos x="2859" y="1293"/>
              </a:cxn>
              <a:cxn ang="0">
                <a:pos x="2098" y="1610"/>
              </a:cxn>
              <a:cxn ang="0">
                <a:pos x="1440" y="1949"/>
              </a:cxn>
              <a:cxn ang="0">
                <a:pos x="947" y="2267"/>
              </a:cxn>
              <a:cxn ang="0">
                <a:pos x="556" y="2563"/>
              </a:cxn>
              <a:cxn ang="0">
                <a:pos x="267" y="2818"/>
              </a:cxn>
              <a:cxn ang="0">
                <a:pos x="83" y="3008"/>
              </a:cxn>
              <a:cxn ang="0">
                <a:pos x="0" y="3114"/>
              </a:cxn>
              <a:cxn ang="0">
                <a:pos x="0" y="3114"/>
              </a:cxn>
              <a:cxn ang="0">
                <a:pos x="83" y="2987"/>
              </a:cxn>
              <a:cxn ang="0">
                <a:pos x="247" y="2776"/>
              </a:cxn>
              <a:cxn ang="0">
                <a:pos x="515" y="2500"/>
              </a:cxn>
              <a:cxn ang="0">
                <a:pos x="885" y="2161"/>
              </a:cxn>
              <a:cxn ang="0">
                <a:pos x="1379" y="1780"/>
              </a:cxn>
              <a:cxn ang="0">
                <a:pos x="1995" y="1399"/>
              </a:cxn>
              <a:cxn ang="0">
                <a:pos x="2757" y="1017"/>
              </a:cxn>
              <a:cxn ang="0">
                <a:pos x="3661" y="678"/>
              </a:cxn>
              <a:cxn ang="0">
                <a:pos x="4731" y="381"/>
              </a:cxn>
              <a:cxn ang="0">
                <a:pos x="5985" y="170"/>
              </a:cxn>
              <a:cxn ang="0">
                <a:pos x="7404" y="42"/>
              </a:cxn>
              <a:cxn ang="0">
                <a:pos x="9009" y="22"/>
              </a:cxn>
              <a:cxn ang="0">
                <a:pos x="10818" y="127"/>
              </a:cxn>
              <a:cxn ang="0">
                <a:pos x="12834" y="403"/>
              </a:cxn>
              <a:cxn ang="0">
                <a:pos x="15075" y="868"/>
              </a:cxn>
              <a:cxn ang="0">
                <a:pos x="16289" y="1186"/>
              </a:cxn>
              <a:cxn ang="0">
                <a:pos x="16289" y="1271"/>
              </a:cxn>
              <a:cxn ang="0">
                <a:pos x="16289" y="1461"/>
              </a:cxn>
              <a:cxn ang="0">
                <a:pos x="16289" y="1780"/>
              </a:cxn>
            </a:cxnLst>
            <a:rect l="0" t="0" r="r" b="b"/>
            <a:pathLst>
              <a:path w="16289" h="3135">
                <a:moveTo>
                  <a:pt x="16289" y="1780"/>
                </a:moveTo>
                <a:lnTo>
                  <a:pt x="15096" y="1483"/>
                </a:lnTo>
                <a:lnTo>
                  <a:pt x="13985" y="1229"/>
                </a:lnTo>
                <a:lnTo>
                  <a:pt x="12916" y="1017"/>
                </a:lnTo>
                <a:lnTo>
                  <a:pt x="11888" y="826"/>
                </a:lnTo>
                <a:lnTo>
                  <a:pt x="10921" y="699"/>
                </a:lnTo>
                <a:lnTo>
                  <a:pt x="9996" y="615"/>
                </a:lnTo>
                <a:lnTo>
                  <a:pt x="9132" y="551"/>
                </a:lnTo>
                <a:lnTo>
                  <a:pt x="8309" y="509"/>
                </a:lnTo>
                <a:lnTo>
                  <a:pt x="7528" y="509"/>
                </a:lnTo>
                <a:lnTo>
                  <a:pt x="6808" y="551"/>
                </a:lnTo>
                <a:lnTo>
                  <a:pt x="6109" y="593"/>
                </a:lnTo>
                <a:lnTo>
                  <a:pt x="5471" y="678"/>
                </a:lnTo>
                <a:lnTo>
                  <a:pt x="4874" y="762"/>
                </a:lnTo>
                <a:lnTo>
                  <a:pt x="4319" y="868"/>
                </a:lnTo>
                <a:lnTo>
                  <a:pt x="3785" y="996"/>
                </a:lnTo>
                <a:lnTo>
                  <a:pt x="3312" y="1144"/>
                </a:lnTo>
                <a:lnTo>
                  <a:pt x="2859" y="1293"/>
                </a:lnTo>
                <a:lnTo>
                  <a:pt x="2468" y="1441"/>
                </a:lnTo>
                <a:lnTo>
                  <a:pt x="2098" y="1610"/>
                </a:lnTo>
                <a:lnTo>
                  <a:pt x="1748" y="1780"/>
                </a:lnTo>
                <a:lnTo>
                  <a:pt x="1440" y="1949"/>
                </a:lnTo>
                <a:lnTo>
                  <a:pt x="1172" y="2119"/>
                </a:lnTo>
                <a:lnTo>
                  <a:pt x="947" y="2267"/>
                </a:lnTo>
                <a:lnTo>
                  <a:pt x="720" y="2415"/>
                </a:lnTo>
                <a:lnTo>
                  <a:pt x="556" y="2563"/>
                </a:lnTo>
                <a:lnTo>
                  <a:pt x="391" y="2712"/>
                </a:lnTo>
                <a:lnTo>
                  <a:pt x="267" y="2818"/>
                </a:lnTo>
                <a:lnTo>
                  <a:pt x="165" y="2924"/>
                </a:lnTo>
                <a:lnTo>
                  <a:pt x="83" y="3008"/>
                </a:lnTo>
                <a:lnTo>
                  <a:pt x="41" y="3072"/>
                </a:lnTo>
                <a:lnTo>
                  <a:pt x="0" y="3114"/>
                </a:lnTo>
                <a:lnTo>
                  <a:pt x="0" y="3135"/>
                </a:lnTo>
                <a:lnTo>
                  <a:pt x="0" y="3114"/>
                </a:lnTo>
                <a:lnTo>
                  <a:pt x="21" y="3072"/>
                </a:lnTo>
                <a:lnTo>
                  <a:pt x="83" y="2987"/>
                </a:lnTo>
                <a:lnTo>
                  <a:pt x="144" y="2902"/>
                </a:lnTo>
                <a:lnTo>
                  <a:pt x="247" y="2776"/>
                </a:lnTo>
                <a:lnTo>
                  <a:pt x="370" y="2648"/>
                </a:lnTo>
                <a:lnTo>
                  <a:pt x="515" y="2500"/>
                </a:lnTo>
                <a:lnTo>
                  <a:pt x="679" y="2331"/>
                </a:lnTo>
                <a:lnTo>
                  <a:pt x="885" y="2161"/>
                </a:lnTo>
                <a:lnTo>
                  <a:pt x="1111" y="1970"/>
                </a:lnTo>
                <a:lnTo>
                  <a:pt x="1379" y="1780"/>
                </a:lnTo>
                <a:lnTo>
                  <a:pt x="1666" y="1589"/>
                </a:lnTo>
                <a:lnTo>
                  <a:pt x="1995" y="1399"/>
                </a:lnTo>
                <a:lnTo>
                  <a:pt x="2366" y="1207"/>
                </a:lnTo>
                <a:lnTo>
                  <a:pt x="2757" y="1017"/>
                </a:lnTo>
                <a:lnTo>
                  <a:pt x="3188" y="848"/>
                </a:lnTo>
                <a:lnTo>
                  <a:pt x="3661" y="678"/>
                </a:lnTo>
                <a:lnTo>
                  <a:pt x="4176" y="529"/>
                </a:lnTo>
                <a:lnTo>
                  <a:pt x="4731" y="381"/>
                </a:lnTo>
                <a:lnTo>
                  <a:pt x="5327" y="254"/>
                </a:lnTo>
                <a:lnTo>
                  <a:pt x="5985" y="170"/>
                </a:lnTo>
                <a:lnTo>
                  <a:pt x="6664" y="84"/>
                </a:lnTo>
                <a:lnTo>
                  <a:pt x="7404" y="42"/>
                </a:lnTo>
                <a:lnTo>
                  <a:pt x="8165" y="0"/>
                </a:lnTo>
                <a:lnTo>
                  <a:pt x="9009" y="22"/>
                </a:lnTo>
                <a:lnTo>
                  <a:pt x="9893" y="64"/>
                </a:lnTo>
                <a:lnTo>
                  <a:pt x="10818" y="127"/>
                </a:lnTo>
                <a:lnTo>
                  <a:pt x="11806" y="254"/>
                </a:lnTo>
                <a:lnTo>
                  <a:pt x="12834" y="403"/>
                </a:lnTo>
                <a:lnTo>
                  <a:pt x="13924" y="615"/>
                </a:lnTo>
                <a:lnTo>
                  <a:pt x="15075" y="868"/>
                </a:lnTo>
                <a:lnTo>
                  <a:pt x="16289" y="1165"/>
                </a:lnTo>
                <a:lnTo>
                  <a:pt x="16289" y="1186"/>
                </a:lnTo>
                <a:lnTo>
                  <a:pt x="16289" y="1229"/>
                </a:lnTo>
                <a:lnTo>
                  <a:pt x="16289" y="1271"/>
                </a:lnTo>
                <a:lnTo>
                  <a:pt x="16289" y="1355"/>
                </a:lnTo>
                <a:lnTo>
                  <a:pt x="16289" y="1461"/>
                </a:lnTo>
                <a:lnTo>
                  <a:pt x="16289" y="1610"/>
                </a:lnTo>
                <a:lnTo>
                  <a:pt x="16289" y="1780"/>
                </a:ln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-9525" y="4572000"/>
            <a:ext cx="9153525" cy="2309813"/>
          </a:xfrm>
          <a:custGeom>
            <a:avLst/>
            <a:gdLst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6832314 w 9154274"/>
              <a:gd name="connsiteY2" fmla="*/ 1510301 h 2476072"/>
              <a:gd name="connsiteX3" fmla="*/ 9154274 w 9154274"/>
              <a:gd name="connsiteY3" fmla="*/ 0 h 2476072"/>
              <a:gd name="connsiteX4" fmla="*/ 9154274 w 9154274"/>
              <a:gd name="connsiteY4" fmla="*/ 2476072 h 2476072"/>
              <a:gd name="connsiteX5" fmla="*/ 0 w 9154274"/>
              <a:gd name="connsiteY5" fmla="*/ 2455524 h 2476072"/>
              <a:gd name="connsiteX6" fmla="*/ 0 w 9154274"/>
              <a:gd name="connsiteY6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6832314 w 9154274"/>
              <a:gd name="connsiteY2" fmla="*/ 1510301 h 2476072"/>
              <a:gd name="connsiteX3" fmla="*/ 9154274 w 9154274"/>
              <a:gd name="connsiteY3" fmla="*/ 0 h 2476072"/>
              <a:gd name="connsiteX4" fmla="*/ 9154274 w 9154274"/>
              <a:gd name="connsiteY4" fmla="*/ 2476072 h 2476072"/>
              <a:gd name="connsiteX5" fmla="*/ 0 w 9154274"/>
              <a:gd name="connsiteY5" fmla="*/ 2455524 h 2476072"/>
              <a:gd name="connsiteX6" fmla="*/ 0 w 9154274"/>
              <a:gd name="connsiteY6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6832314 w 9154274"/>
              <a:gd name="connsiteY2" fmla="*/ 1510301 h 2476072"/>
              <a:gd name="connsiteX3" fmla="*/ 9154274 w 9154274"/>
              <a:gd name="connsiteY3" fmla="*/ 0 h 2476072"/>
              <a:gd name="connsiteX4" fmla="*/ 9154274 w 9154274"/>
              <a:gd name="connsiteY4" fmla="*/ 2476072 h 2476072"/>
              <a:gd name="connsiteX5" fmla="*/ 0 w 9154274"/>
              <a:gd name="connsiteY5" fmla="*/ 2455524 h 2476072"/>
              <a:gd name="connsiteX6" fmla="*/ 0 w 9154274"/>
              <a:gd name="connsiteY6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6832314 w 9154274"/>
              <a:gd name="connsiteY2" fmla="*/ 1510301 h 2476072"/>
              <a:gd name="connsiteX3" fmla="*/ 9154274 w 9154274"/>
              <a:gd name="connsiteY3" fmla="*/ 0 h 2476072"/>
              <a:gd name="connsiteX4" fmla="*/ 9154274 w 9154274"/>
              <a:gd name="connsiteY4" fmla="*/ 2476072 h 2476072"/>
              <a:gd name="connsiteX5" fmla="*/ 0 w 9154274"/>
              <a:gd name="connsiteY5" fmla="*/ 2455524 h 2476072"/>
              <a:gd name="connsiteX6" fmla="*/ 0 w 9154274"/>
              <a:gd name="connsiteY6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12324 w 9166598"/>
              <a:gd name="connsiteY0" fmla="*/ 1202077 h 3995891"/>
              <a:gd name="connsiteX1" fmla="*/ 4008971 w 9166598"/>
              <a:gd name="connsiteY1" fmla="*/ 1890445 h 3995891"/>
              <a:gd name="connsiteX2" fmla="*/ 9166598 w 9166598"/>
              <a:gd name="connsiteY2" fmla="*/ 0 h 3995891"/>
              <a:gd name="connsiteX3" fmla="*/ 9166598 w 9166598"/>
              <a:gd name="connsiteY3" fmla="*/ 2476072 h 3995891"/>
              <a:gd name="connsiteX4" fmla="*/ 12324 w 9166598"/>
              <a:gd name="connsiteY4" fmla="*/ 2455524 h 3995891"/>
              <a:gd name="connsiteX5" fmla="*/ 12324 w 9166598"/>
              <a:gd name="connsiteY5" fmla="*/ 1202077 h 3995891"/>
              <a:gd name="connsiteX0" fmla="*/ 12324 w 9166598"/>
              <a:gd name="connsiteY0" fmla="*/ 1202077 h 3995891"/>
              <a:gd name="connsiteX1" fmla="*/ 4008971 w 9166598"/>
              <a:gd name="connsiteY1" fmla="*/ 1890445 h 3995891"/>
              <a:gd name="connsiteX2" fmla="*/ 9166598 w 9166598"/>
              <a:gd name="connsiteY2" fmla="*/ 0 h 3995891"/>
              <a:gd name="connsiteX3" fmla="*/ 9166598 w 9166598"/>
              <a:gd name="connsiteY3" fmla="*/ 2476072 h 3995891"/>
              <a:gd name="connsiteX4" fmla="*/ 12324 w 9166598"/>
              <a:gd name="connsiteY4" fmla="*/ 2455524 h 3995891"/>
              <a:gd name="connsiteX5" fmla="*/ 12324 w 9166598"/>
              <a:gd name="connsiteY5" fmla="*/ 1202077 h 3995891"/>
              <a:gd name="connsiteX0" fmla="*/ 12324 w 9166598"/>
              <a:gd name="connsiteY0" fmla="*/ 1202077 h 3995891"/>
              <a:gd name="connsiteX1" fmla="*/ 4008971 w 9166598"/>
              <a:gd name="connsiteY1" fmla="*/ 1890445 h 3995891"/>
              <a:gd name="connsiteX2" fmla="*/ 9166598 w 9166598"/>
              <a:gd name="connsiteY2" fmla="*/ 0 h 3995891"/>
              <a:gd name="connsiteX3" fmla="*/ 9166598 w 9166598"/>
              <a:gd name="connsiteY3" fmla="*/ 2476072 h 3995891"/>
              <a:gd name="connsiteX4" fmla="*/ 12324 w 9166598"/>
              <a:gd name="connsiteY4" fmla="*/ 2455524 h 3995891"/>
              <a:gd name="connsiteX5" fmla="*/ 12324 w 9166598"/>
              <a:gd name="connsiteY5" fmla="*/ 1202077 h 3995891"/>
              <a:gd name="connsiteX0" fmla="*/ 0 w 9154274"/>
              <a:gd name="connsiteY0" fmla="*/ 1202077 h 3049861"/>
              <a:gd name="connsiteX1" fmla="*/ 3996647 w 9154274"/>
              <a:gd name="connsiteY1" fmla="*/ 1890445 h 3049861"/>
              <a:gd name="connsiteX2" fmla="*/ 9154274 w 9154274"/>
              <a:gd name="connsiteY2" fmla="*/ 0 h 3049861"/>
              <a:gd name="connsiteX3" fmla="*/ 9154274 w 9154274"/>
              <a:gd name="connsiteY3" fmla="*/ 2476072 h 3049861"/>
              <a:gd name="connsiteX4" fmla="*/ 0 w 9154274"/>
              <a:gd name="connsiteY4" fmla="*/ 2455524 h 3049861"/>
              <a:gd name="connsiteX5" fmla="*/ 0 w 9154274"/>
              <a:gd name="connsiteY5" fmla="*/ 1202077 h 3049861"/>
              <a:gd name="connsiteX0" fmla="*/ 0 w 9154274"/>
              <a:gd name="connsiteY0" fmla="*/ 1202077 h 3049861"/>
              <a:gd name="connsiteX1" fmla="*/ 3996647 w 9154274"/>
              <a:gd name="connsiteY1" fmla="*/ 1890445 h 3049861"/>
              <a:gd name="connsiteX2" fmla="*/ 9154274 w 9154274"/>
              <a:gd name="connsiteY2" fmla="*/ 0 h 3049861"/>
              <a:gd name="connsiteX3" fmla="*/ 9154274 w 9154274"/>
              <a:gd name="connsiteY3" fmla="*/ 2476072 h 3049861"/>
              <a:gd name="connsiteX4" fmla="*/ 0 w 9154274"/>
              <a:gd name="connsiteY4" fmla="*/ 2455524 h 3049861"/>
              <a:gd name="connsiteX5" fmla="*/ 0 w 9154274"/>
              <a:gd name="connsiteY5" fmla="*/ 1202077 h 3049861"/>
              <a:gd name="connsiteX0" fmla="*/ 0 w 9154274"/>
              <a:gd name="connsiteY0" fmla="*/ 1202077 h 2885326"/>
              <a:gd name="connsiteX1" fmla="*/ 3996647 w 9154274"/>
              <a:gd name="connsiteY1" fmla="*/ 1890445 h 2885326"/>
              <a:gd name="connsiteX2" fmla="*/ 9154274 w 9154274"/>
              <a:gd name="connsiteY2" fmla="*/ 0 h 2885326"/>
              <a:gd name="connsiteX3" fmla="*/ 9154274 w 9154274"/>
              <a:gd name="connsiteY3" fmla="*/ 2476072 h 2885326"/>
              <a:gd name="connsiteX4" fmla="*/ 0 w 9154274"/>
              <a:gd name="connsiteY4" fmla="*/ 2455524 h 2885326"/>
              <a:gd name="connsiteX5" fmla="*/ 0 w 9154274"/>
              <a:gd name="connsiteY5" fmla="*/ 1202077 h 2885326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  <a:gd name="connsiteX0" fmla="*/ 0 w 9154274"/>
              <a:gd name="connsiteY0" fmla="*/ 1202077 h 2476072"/>
              <a:gd name="connsiteX1" fmla="*/ 3996647 w 9154274"/>
              <a:gd name="connsiteY1" fmla="*/ 1890445 h 2476072"/>
              <a:gd name="connsiteX2" fmla="*/ 9154274 w 9154274"/>
              <a:gd name="connsiteY2" fmla="*/ 0 h 2476072"/>
              <a:gd name="connsiteX3" fmla="*/ 9154274 w 9154274"/>
              <a:gd name="connsiteY3" fmla="*/ 2476072 h 2476072"/>
              <a:gd name="connsiteX4" fmla="*/ 0 w 9154274"/>
              <a:gd name="connsiteY4" fmla="*/ 2455524 h 2476072"/>
              <a:gd name="connsiteX5" fmla="*/ 0 w 9154274"/>
              <a:gd name="connsiteY5" fmla="*/ 1202077 h 2476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4274" h="2476072">
                <a:moveTo>
                  <a:pt x="0" y="1202077"/>
                </a:moveTo>
                <a:cubicBezTo>
                  <a:pt x="875016" y="1451225"/>
                  <a:pt x="2273156" y="1880171"/>
                  <a:pt x="3996647" y="1890445"/>
                </a:cubicBezTo>
                <a:cubicBezTo>
                  <a:pt x="7798941" y="1960652"/>
                  <a:pt x="8793822" y="505146"/>
                  <a:pt x="9154274" y="0"/>
                </a:cubicBezTo>
                <a:lnTo>
                  <a:pt x="9154274" y="2476072"/>
                </a:lnTo>
                <a:lnTo>
                  <a:pt x="0" y="2455524"/>
                </a:lnTo>
                <a:cubicBezTo>
                  <a:pt x="3425" y="2027434"/>
                  <a:pt x="6849" y="1599344"/>
                  <a:pt x="0" y="1202077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0" y="4114800"/>
            <a:ext cx="8991600" cy="3810000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8" name="Freeform 9"/>
          <p:cNvSpPr>
            <a:spLocks/>
          </p:cNvSpPr>
          <p:nvPr/>
        </p:nvSpPr>
        <p:spPr bwMode="auto">
          <a:xfrm flipV="1">
            <a:off x="0" y="4572000"/>
            <a:ext cx="9144000" cy="3251200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CB24F-DB2B-4A8A-B93D-48D9A5272761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9BDFCE-1221-4896-8419-21C5B52CE9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094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34AD5-A98A-4BD3-8B7C-AE7A0311AF83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80D51-B060-4798-81A3-1B42AF201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042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AC1EB-72C3-40AE-8C08-14C91091AF81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0ACD3-0095-4F8B-806F-6BF659418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40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07CA1-4E64-4579-BD23-DB767769AED2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CF6CA-4E41-4A90-AB05-5766D37BFC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451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70F0C-9F8D-434C-87C2-ACA1961BE341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6522C-357B-4D4A-984E-1149B4154A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464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013A2-CFB8-45B7-8662-1C00FF8CC253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8E32C-E502-4226-A238-697A6C378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9747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0DC0B-C563-4DA7-A968-A4E8A216D022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57DAD-BFDE-4EE3-ADFB-4B161D2142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86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B4352-AB2D-4D7B-BC65-A5E0D96D2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217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1C56E-CB3A-44E3-A32C-55A1CBB8D6EE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699CE-9A14-4F5C-9536-EE99C9CFBD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1089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D54F3-4C8A-44A2-BA6A-F7DC2C39F9C6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A359B-C96B-416D-AB6F-41FBD6ECDD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695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C5A48-44E9-4CB0-AD13-8A44A426FA4E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15A8B-6061-49EF-888C-5CD79BC7B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1604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4EBAA-7123-419B-844F-ED1DA28D93D1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52ED9-3A04-4403-A027-1A6159097F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1311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C1050-0051-4391-8FC9-65C67BD70A24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43152-67E8-4BA8-AFDB-A549D84DA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0615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ADB2E-1125-4980-B0FD-B0F01A96D972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DF4EC-84D9-43C7-83EC-947E9A23C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0260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87BB1-86B9-468B-9ED6-81F8FED1E115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4714D-E52A-4504-97AC-F688A3A06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3920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F46CB-49F9-4FF4-BACC-5C6DEE0C152A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CB862-35D9-4A79-9860-18078DD95D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6352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777DC-27CE-48B2-8A86-C9EC60EF8CBB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886CB-723F-48F3-B986-6E70BC4F5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972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FC9E2-9F45-4EDC-8C36-326AEB809901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A0A49-A149-47BC-A0E5-E26FD01D0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681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55F4C-04AD-40C9-9DE4-96990A49E6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85710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F1C28-C331-4F0F-A6A8-7507398D921E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8F54A-F90A-4D5F-988E-D7A4CFD943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6030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7500B-A2AC-4086-8566-BACA67E5B9F1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080F1-9419-4453-BB02-0C0EA2E3F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9906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D50EC-9164-4F85-B22C-4A29A40B207C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30510-1037-463E-B5A5-82A4658004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7191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E0B80-2ECF-47FE-9A08-A4AB7C6DDDEB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74AA0-1F78-4F3A-BC72-F08DB9604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578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>
                <a:latin typeface="Times New Roman" panose="02020603050405020304" pitchFamily="18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9108557 w 5760"/>
                <a:gd name="T3" fmla="*/ 0 h 528"/>
                <a:gd name="T4" fmla="*/ 9108557 w 5760"/>
                <a:gd name="T5" fmla="*/ 838200 h 528"/>
                <a:gd name="T6" fmla="*/ 75905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FFD904A-73A0-4318-87EE-CAB166FDFC07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468E75E-EAE7-45A8-AC95-83DE071B7A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5616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C2E22-EF05-4B37-84CD-33649A0A0B0D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97E6E-C128-49FA-81E8-ADA192CB7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8361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F234582-824B-440D-824B-0BD0D4DE85A2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8907559-2970-46BC-B35A-1F8B14680C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82962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645EF-73E5-480F-BFAB-D7CBC59EB0A0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67F98-429A-4F01-8610-F96A41A3E8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5554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4874E71-2679-4BE8-B213-629EB90FC8C4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A9848C7-BAEA-4E0D-82BE-E1B8809A28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12437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C2F0E-F143-4AB1-9EC8-196C65B7FFFE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DFE87-975F-49F3-8D50-533408A926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509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19AAC-CC46-478C-AD1F-946CB74C70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88013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99E1A-E0E9-4954-9FF7-7B049736214D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A2F4A-7F61-4E50-A8F0-880DA65C7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879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E769816-1222-42D5-947C-AF7D83960A91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1398E0-A422-475F-AFDC-19CB299EF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4548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3802063 w 5760"/>
              <a:gd name="T3" fmla="*/ 0 h 528"/>
              <a:gd name="T4" fmla="*/ 3802063 w 5760"/>
              <a:gd name="T5" fmla="*/ 838200 h 528"/>
              <a:gd name="T6" fmla="*/ 31684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503C741-39FE-4E58-BC4A-543538ADF0B0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EC7D6A6-BA86-4E04-8E33-68E81DB943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26525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58C98-28B9-4B34-9775-D3570433560A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50415-EB9C-4336-BFA3-6FD663CA65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791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2E8ED-D58F-456C-BB08-44055F1FECC7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0D095-076B-4BE2-AB6E-287C40DF29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98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03BB3-42D5-4F3C-8CD3-AC6E223937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78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07E3E-A771-4E10-96E0-1132DB1F54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576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9F6E7-BF91-41E9-8654-FA6CA88A0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24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E5916-F6AE-427A-8DAA-FBE95CE864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64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A326A-2764-48D1-BBEC-1C354D7EE2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393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1855002-0BD5-4E4E-A007-0FD1298A70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79A4B7C-92C7-4E9E-80D5-7A26A99F2F59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1D961EE-E76D-419D-BE12-EEB957399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86211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62110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62110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62110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62110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862110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862110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862110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86211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6E84B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6E84B4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rgbClr val="6E84B4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6E84B4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rgbClr val="6E84B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0CC1D5D-35F5-4219-A94B-5AB1382311A7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480FD3A-C6C0-42A8-8041-CD43E730D2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4099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3802063 w 5760"/>
              <a:gd name="T3" fmla="*/ 0 h 528"/>
              <a:gd name="T4" fmla="*/ 3802063 w 5760"/>
              <a:gd name="T5" fmla="*/ 838200 h 528"/>
              <a:gd name="T6" fmla="*/ 31684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105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extLst/>
          </a:lstStyle>
          <a:p>
            <a:pPr>
              <a:defRPr/>
            </a:pPr>
            <a:fld id="{1E1AC6C3-58C3-45B2-A751-6AD1563A0323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C9171EB9-4D94-49AF-BE9B-57206624C7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9" r:id="rId1"/>
    <p:sldLayoutId id="2147483851" r:id="rId2"/>
    <p:sldLayoutId id="2147483860" r:id="rId3"/>
    <p:sldLayoutId id="2147483852" r:id="rId4"/>
    <p:sldLayoutId id="2147483861" r:id="rId5"/>
    <p:sldLayoutId id="2147483853" r:id="rId6"/>
    <p:sldLayoutId id="2147483854" r:id="rId7"/>
    <p:sldLayoutId id="2147483862" r:id="rId8"/>
    <p:sldLayoutId id="2147483863" r:id="rId9"/>
    <p:sldLayoutId id="2147483855" r:id="rId10"/>
    <p:sldLayoutId id="214748385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1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Birth Of Christianity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Began as a part of Judaism</a:t>
            </a:r>
          </a:p>
          <a:p>
            <a:pPr eaLnBrk="1" hangingPunct="1"/>
            <a:r>
              <a:rPr lang="en-US" sz="3600" smtClean="0"/>
              <a:t>What made Christianity different was the belief that Jesus of Nazareth was the promised Messiah</a:t>
            </a:r>
          </a:p>
          <a:p>
            <a:pPr eaLnBrk="1" hangingPunct="1"/>
            <a:r>
              <a:rPr lang="en-US" sz="3600" smtClean="0"/>
              <a:t>Christians embraced the Jewish view that Yahweh is the Lord of history and reveals himself through history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Life of Jesus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600200"/>
            <a:ext cx="7772400" cy="4953000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u="sng" dirty="0" smtClean="0"/>
              <a:t>Matthew</a:t>
            </a:r>
            <a:r>
              <a:rPr lang="en-US" sz="3600" dirty="0" smtClean="0"/>
              <a:t> begins his Gospel by tracing the </a:t>
            </a:r>
            <a:r>
              <a:rPr lang="en-US" sz="3600" u="sng" dirty="0" smtClean="0"/>
              <a:t>ancestry</a:t>
            </a:r>
            <a:r>
              <a:rPr lang="en-US" sz="3600" dirty="0" smtClean="0"/>
              <a:t> of Jesus back to the mighty king of Israel, </a:t>
            </a:r>
            <a:r>
              <a:rPr lang="en-US" sz="3600" u="sng" dirty="0" smtClean="0"/>
              <a:t>David</a:t>
            </a:r>
            <a:r>
              <a:rPr lang="en-US" sz="3600" dirty="0" smtClean="0"/>
              <a:t>, and the founder of the nation, </a:t>
            </a:r>
            <a:r>
              <a:rPr lang="en-US" sz="3600" u="sng" dirty="0" smtClean="0"/>
              <a:t>Abraham</a:t>
            </a:r>
            <a:r>
              <a:rPr lang="en-US" sz="3600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3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u="sng" dirty="0" smtClean="0"/>
              <a:t>Luke</a:t>
            </a:r>
            <a:r>
              <a:rPr lang="en-US" sz="3600" dirty="0" smtClean="0"/>
              <a:t>, looking beyond Israel to the whole of </a:t>
            </a:r>
            <a:r>
              <a:rPr lang="en-US" sz="3600" u="sng" dirty="0" smtClean="0"/>
              <a:t>world</a:t>
            </a:r>
            <a:r>
              <a:rPr lang="en-US" sz="3600" dirty="0" smtClean="0"/>
              <a:t> </a:t>
            </a:r>
            <a:r>
              <a:rPr lang="en-US" sz="3600" u="sng" dirty="0" smtClean="0"/>
              <a:t>history</a:t>
            </a:r>
            <a:r>
              <a:rPr lang="en-US" sz="3600" dirty="0" smtClean="0"/>
              <a:t>, traces Jesus back to the very first </a:t>
            </a:r>
            <a:r>
              <a:rPr lang="en-US" sz="3600" u="sng" dirty="0" smtClean="0"/>
              <a:t>human</a:t>
            </a:r>
            <a:r>
              <a:rPr lang="en-US" sz="3600" dirty="0" smtClean="0"/>
              <a:t> </a:t>
            </a:r>
            <a:r>
              <a:rPr lang="en-US" sz="3600" u="sng" dirty="0" smtClean="0"/>
              <a:t>being</a:t>
            </a:r>
            <a:r>
              <a:rPr lang="en-US" sz="3600" dirty="0" smtClean="0"/>
              <a:t>, </a:t>
            </a:r>
            <a:r>
              <a:rPr lang="en-US" sz="3600" u="sng" dirty="0" smtClean="0"/>
              <a:t>Adam</a:t>
            </a:r>
            <a:r>
              <a:rPr lang="en-US" sz="3600" dirty="0" smtClean="0"/>
              <a:t>, who was the direct </a:t>
            </a:r>
            <a:r>
              <a:rPr lang="en-US" sz="3600" u="sng" dirty="0" smtClean="0"/>
              <a:t>creation</a:t>
            </a:r>
            <a:r>
              <a:rPr lang="en-US" sz="3600" dirty="0" smtClean="0"/>
              <a:t> of God.</a:t>
            </a:r>
          </a:p>
          <a:p>
            <a:pPr marL="609600" indent="-609600" eaLnBrk="1" fontAlgn="auto" hangingPunct="1">
              <a:spcAft>
                <a:spcPts val="0"/>
              </a:spcAft>
              <a:buFont typeface="Symbol" panose="05050102010706020507" pitchFamily="18" charset="2"/>
              <a:buAutoNum type="arabicPeriod" startAt="2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Life of Jesus</a:t>
            </a:r>
          </a:p>
        </p:txBody>
      </p:sp>
      <p:sp>
        <p:nvSpPr>
          <p:cNvPr id="22531" name="Rectangle 1027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3600" smtClean="0"/>
              <a:t>It is </a:t>
            </a:r>
            <a:r>
              <a:rPr lang="en-US" sz="3600" u="sng" smtClean="0"/>
              <a:t>John</a:t>
            </a:r>
            <a:r>
              <a:rPr lang="en-US" sz="3600" smtClean="0"/>
              <a:t> who catches the ultimate </a:t>
            </a:r>
            <a:r>
              <a:rPr lang="en-US" sz="3600" u="sng" smtClean="0"/>
              <a:t>significance</a:t>
            </a:r>
            <a:r>
              <a:rPr lang="en-US" sz="3600" smtClean="0"/>
              <a:t> of Jesus by tracing Him back beyond </a:t>
            </a:r>
            <a:r>
              <a:rPr lang="en-US" sz="3600" u="sng" smtClean="0"/>
              <a:t>recorded</a:t>
            </a:r>
            <a:r>
              <a:rPr lang="en-US" sz="3600" smtClean="0"/>
              <a:t> </a:t>
            </a:r>
            <a:r>
              <a:rPr lang="en-US" sz="3600" u="sng" smtClean="0"/>
              <a:t>time</a:t>
            </a:r>
            <a:r>
              <a:rPr lang="en-US" sz="3600" smtClean="0"/>
              <a:t> to the very depths of </a:t>
            </a:r>
            <a:r>
              <a:rPr lang="en-US" sz="3600" u="sng" smtClean="0"/>
              <a:t>God</a:t>
            </a:r>
            <a:r>
              <a:rPr lang="en-US" sz="3600" smtClean="0"/>
              <a:t> himself, from whom He came as the </a:t>
            </a:r>
            <a:r>
              <a:rPr lang="en-US" sz="3600" u="sng" smtClean="0"/>
              <a:t>word</a:t>
            </a:r>
            <a:r>
              <a:rPr lang="en-US" sz="3600" smtClean="0"/>
              <a:t> of God, the bearer of </a:t>
            </a:r>
            <a:r>
              <a:rPr lang="en-US" sz="3600" u="sng" smtClean="0"/>
              <a:t>life</a:t>
            </a:r>
            <a:r>
              <a:rPr lang="en-US" sz="3600" smtClean="0"/>
              <a:t> and </a:t>
            </a:r>
            <a:r>
              <a:rPr lang="en-US" sz="3600" u="sng" smtClean="0"/>
              <a:t>light</a:t>
            </a:r>
            <a:r>
              <a:rPr lang="en-US" sz="3600" smtClean="0"/>
              <a:t> for all human kind.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 smtClean="0"/>
              <a:t>An Outline of Jesus’ Life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295400"/>
            <a:ext cx="7772400" cy="5562600"/>
          </a:xfrm>
        </p:spPr>
        <p:txBody>
          <a:bodyPr/>
          <a:lstStyle/>
          <a:p>
            <a:pPr marL="812800" indent="-812800" algn="just" eaLnBrk="1" hangingPunct="1">
              <a:buFont typeface="Symbol" pitchFamily="18" charset="2"/>
              <a:buNone/>
            </a:pPr>
            <a:r>
              <a:rPr lang="en-US" sz="3600" smtClean="0"/>
              <a:t>Jesus’ Birth and Youth	 6 B. C. - A.D. 26</a:t>
            </a:r>
          </a:p>
          <a:p>
            <a:pPr marL="812800" indent="-812800" algn="just" eaLnBrk="1" hangingPunct="1">
              <a:buFont typeface="Symbol" pitchFamily="18" charset="2"/>
              <a:buNone/>
            </a:pPr>
            <a:r>
              <a:rPr lang="en-US" sz="3600" smtClean="0"/>
              <a:t>The Beginning of Jesus’</a:t>
            </a:r>
          </a:p>
          <a:p>
            <a:pPr marL="812800" indent="-812800" algn="just" eaLnBrk="1" hangingPunct="1">
              <a:buFont typeface="Symbol" pitchFamily="18" charset="2"/>
              <a:buNone/>
            </a:pPr>
            <a:r>
              <a:rPr lang="en-US" sz="3600" smtClean="0"/>
              <a:t>Public Ministry			A.D. 26-27</a:t>
            </a:r>
          </a:p>
          <a:p>
            <a:pPr marL="812800" indent="-812800" algn="just" eaLnBrk="1" hangingPunct="1">
              <a:buFont typeface="Symbol" pitchFamily="18" charset="2"/>
              <a:buNone/>
            </a:pPr>
            <a:r>
              <a:rPr lang="en-US" sz="3600" smtClean="0"/>
              <a:t>The Galilean Ministry		A.D. 27-29</a:t>
            </a:r>
          </a:p>
          <a:p>
            <a:pPr marL="812800" indent="-812800" algn="just" eaLnBrk="1" hangingPunct="1">
              <a:buFont typeface="Symbol" pitchFamily="18" charset="2"/>
              <a:buNone/>
            </a:pPr>
            <a:r>
              <a:rPr lang="en-US" sz="3600" smtClean="0"/>
              <a:t>Jesus Travels Outside of</a:t>
            </a:r>
          </a:p>
          <a:p>
            <a:pPr marL="812800" indent="-812800" algn="just" eaLnBrk="1" hangingPunct="1">
              <a:buFont typeface="Symbol" pitchFamily="18" charset="2"/>
              <a:buNone/>
            </a:pPr>
            <a:r>
              <a:rPr lang="en-US" sz="3600" smtClean="0"/>
              <a:t>Galilee					A.D. 29</a:t>
            </a:r>
          </a:p>
          <a:p>
            <a:pPr marL="812800" indent="-812800" algn="just" eaLnBrk="1" hangingPunct="1">
              <a:buFont typeface="Symbol" pitchFamily="18" charset="2"/>
              <a:buNone/>
            </a:pPr>
            <a:r>
              <a:rPr lang="en-US" sz="3600" smtClean="0"/>
              <a:t>The Perean and Judean</a:t>
            </a:r>
          </a:p>
          <a:p>
            <a:pPr marL="812800" indent="-812800" algn="just" eaLnBrk="1" hangingPunct="1">
              <a:buFont typeface="Symbol" pitchFamily="18" charset="2"/>
              <a:buNone/>
            </a:pPr>
            <a:r>
              <a:rPr lang="en-US" sz="3600" smtClean="0"/>
              <a:t>Ministry					A.D. 29-30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 Outline of Jesus’ Life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Symbol" pitchFamily="18" charset="2"/>
              <a:buNone/>
            </a:pPr>
            <a:r>
              <a:rPr lang="en-US" smtClean="0"/>
              <a:t>Jesus’ Last Week and</a:t>
            </a:r>
          </a:p>
          <a:p>
            <a:pPr algn="just" eaLnBrk="1" hangingPunct="1">
              <a:buFont typeface="Symbol" pitchFamily="18" charset="2"/>
              <a:buNone/>
            </a:pPr>
            <a:r>
              <a:rPr lang="en-US" smtClean="0"/>
              <a:t>Crucifixion					A.D. 30 (April)</a:t>
            </a:r>
          </a:p>
          <a:p>
            <a:pPr algn="just" eaLnBrk="1" hangingPunct="1">
              <a:buFont typeface="Symbol" pitchFamily="18" charset="2"/>
              <a:buNone/>
            </a:pPr>
            <a:r>
              <a:rPr lang="en-US" smtClean="0"/>
              <a:t>The Resurrection and</a:t>
            </a:r>
          </a:p>
          <a:p>
            <a:pPr algn="just" eaLnBrk="1" hangingPunct="1">
              <a:buFont typeface="Symbol" pitchFamily="18" charset="2"/>
              <a:buNone/>
            </a:pPr>
            <a:r>
              <a:rPr lang="en-US" smtClean="0"/>
              <a:t>Ascension of Jesus			A.D. 30 (June)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Life and Teaching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Jesus came at the exact time God had decided (Gal. 4:4; Eph. 1:10)</a:t>
            </a:r>
          </a:p>
          <a:p>
            <a:pPr eaLnBrk="1" hangingPunct="1">
              <a:buFont typeface="Wingdings" pitchFamily="2" charset="2"/>
              <a:buChar char="Ø"/>
            </a:pPr>
            <a:endParaRPr lang="en-US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Gal. 4:4 – “But when the fulness of time was come, God sent forth His Son, made of a woman, made under the law.” KJV</a:t>
            </a:r>
          </a:p>
          <a:p>
            <a:pPr eaLnBrk="1" hangingPunct="1">
              <a:buFont typeface="Wingdings" pitchFamily="2" charset="2"/>
              <a:buChar char="Ø"/>
            </a:pPr>
            <a:endParaRPr lang="en-US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Eph. 1:10 – “as a plan for the fulness of time, to unite all things in him (Jesus), things in heaven and things on earth.”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Life and Teaching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600" dirty="0" smtClean="0"/>
              <a:t>It was a time uniquely suited for the spread of the gospel:</a:t>
            </a:r>
          </a:p>
          <a:p>
            <a:pPr marL="914400" indent="-45243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Universal language: Greek</a:t>
            </a:r>
          </a:p>
          <a:p>
            <a:pPr marL="914400" indent="-45243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Philosophers shared new ideas</a:t>
            </a:r>
          </a:p>
          <a:p>
            <a:pPr marL="914400" indent="-45243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err="1" smtClean="0"/>
              <a:t>Pax</a:t>
            </a:r>
            <a:r>
              <a:rPr lang="en-US" sz="3600" dirty="0" smtClean="0"/>
              <a:t> </a:t>
            </a:r>
            <a:r>
              <a:rPr lang="en-US" sz="3600" dirty="0" err="1" smtClean="0"/>
              <a:t>Romana</a:t>
            </a:r>
            <a:endParaRPr lang="en-US" sz="3600" dirty="0" smtClean="0"/>
          </a:p>
          <a:p>
            <a:pPr marL="914400" indent="-45243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Roman roads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772400" cy="762000"/>
          </a:xfrm>
        </p:spPr>
        <p:txBody>
          <a:bodyPr/>
          <a:lstStyle/>
          <a:p>
            <a:pPr eaLnBrk="1" hangingPunct="1"/>
            <a:r>
              <a:rPr lang="en-US" smtClean="0"/>
              <a:t>Life and Teaching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Char char="Ø"/>
            </a:pPr>
            <a:r>
              <a:rPr lang="en-US" smtClean="0"/>
              <a:t>Jesus presented himself as the </a:t>
            </a:r>
            <a:r>
              <a:rPr lang="en-US" u="sng" smtClean="0"/>
              <a:t>fulfillment</a:t>
            </a:r>
            <a:r>
              <a:rPr lang="en-US" smtClean="0"/>
              <a:t> of Old Testament </a:t>
            </a:r>
            <a:r>
              <a:rPr lang="en-US" u="sng" smtClean="0"/>
              <a:t>prophecy</a:t>
            </a:r>
            <a:r>
              <a:rPr lang="en-US" smtClean="0"/>
              <a:t>, the </a:t>
            </a:r>
            <a:r>
              <a:rPr lang="en-US" u="sng" smtClean="0"/>
              <a:t>Messiah </a:t>
            </a:r>
            <a:r>
              <a:rPr lang="en-US" smtClean="0"/>
              <a:t>who was to come and the </a:t>
            </a:r>
            <a:r>
              <a:rPr lang="en-US" u="sng" smtClean="0"/>
              <a:t>Savior</a:t>
            </a:r>
            <a:r>
              <a:rPr lang="en-US" smtClean="0"/>
              <a:t> of the world.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endParaRPr lang="en-US" smtClean="0"/>
          </a:p>
          <a:p>
            <a:pPr marL="609600" indent="-609600" eaLnBrk="1" hangingPunct="1">
              <a:buFont typeface="Wingdings" pitchFamily="2" charset="2"/>
              <a:buChar char="Ø"/>
            </a:pPr>
            <a:r>
              <a:rPr lang="en-US" smtClean="0"/>
              <a:t>Jesus showed his power through </a:t>
            </a:r>
            <a:r>
              <a:rPr lang="en-US" u="sng" smtClean="0"/>
              <a:t>healing</a:t>
            </a:r>
            <a:r>
              <a:rPr lang="en-US" smtClean="0"/>
              <a:t> diseases, exercising </a:t>
            </a:r>
            <a:r>
              <a:rPr lang="en-US" u="sng" smtClean="0"/>
              <a:t>control</a:t>
            </a:r>
            <a:r>
              <a:rPr lang="en-US" smtClean="0"/>
              <a:t> over nature, </a:t>
            </a:r>
            <a:r>
              <a:rPr lang="en-US" u="sng" smtClean="0"/>
              <a:t>raising </a:t>
            </a:r>
            <a:r>
              <a:rPr lang="en-US" smtClean="0"/>
              <a:t>the dead, and triumphing over the force of </a:t>
            </a:r>
            <a:r>
              <a:rPr lang="en-US" u="sng" smtClean="0"/>
              <a:t>Satan</a:t>
            </a:r>
            <a:r>
              <a:rPr lang="en-US" smtClean="0"/>
              <a:t> and </a:t>
            </a:r>
            <a:r>
              <a:rPr lang="en-US" u="sng" smtClean="0"/>
              <a:t>demons</a:t>
            </a:r>
            <a:r>
              <a:rPr lang="en-US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Jewish Leaders Opposed Jesus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7638"/>
            <a:ext cx="8534400" cy="5287962"/>
          </a:xfrm>
        </p:spPr>
        <p:txBody>
          <a:bodyPr/>
          <a:lstStyle/>
          <a:p>
            <a:pPr marL="609600" indent="-609600" eaLnBrk="1" hangingPunct="1">
              <a:buFont typeface="Times New Roman" charset="0"/>
              <a:buAutoNum type="arabicPeriod"/>
            </a:pPr>
            <a:r>
              <a:rPr lang="en-US" sz="3600" smtClean="0"/>
              <a:t>They were </a:t>
            </a:r>
            <a:r>
              <a:rPr lang="en-US" sz="3600" u="sng" smtClean="0"/>
              <a:t>jealous</a:t>
            </a:r>
            <a:r>
              <a:rPr lang="en-US" sz="3600" smtClean="0"/>
              <a:t> of him.</a:t>
            </a:r>
          </a:p>
          <a:p>
            <a:pPr marL="609600" indent="-609600" eaLnBrk="1" hangingPunct="1">
              <a:buFont typeface="Times New Roman" charset="0"/>
              <a:buAutoNum type="arabicPeriod"/>
            </a:pPr>
            <a:r>
              <a:rPr lang="en-US" sz="3600" smtClean="0"/>
              <a:t>They were jealous of His </a:t>
            </a:r>
            <a:r>
              <a:rPr lang="en-US" sz="3600" u="sng" smtClean="0"/>
              <a:t>authority</a:t>
            </a:r>
            <a:r>
              <a:rPr lang="en-US" sz="3600" smtClean="0"/>
              <a:t>.</a:t>
            </a:r>
          </a:p>
          <a:p>
            <a:pPr marL="609600" indent="-609600" eaLnBrk="1" hangingPunct="1">
              <a:buFont typeface="Times New Roman" charset="0"/>
              <a:buAutoNum type="arabicPeriod"/>
            </a:pPr>
            <a:r>
              <a:rPr lang="en-US" sz="3600" smtClean="0"/>
              <a:t>The perceived Him as </a:t>
            </a:r>
            <a:r>
              <a:rPr lang="en-US" sz="3600" u="sng" smtClean="0"/>
              <a:t>dangerous</a:t>
            </a:r>
            <a:r>
              <a:rPr lang="en-US" sz="3600" smtClean="0"/>
              <a:t>.</a:t>
            </a:r>
          </a:p>
          <a:p>
            <a:pPr marL="609600" indent="-609600" eaLnBrk="1" hangingPunct="1">
              <a:buFont typeface="Times New Roman" charset="0"/>
              <a:buAutoNum type="arabicPeriod"/>
            </a:pPr>
            <a:r>
              <a:rPr lang="en-US" sz="3600" smtClean="0"/>
              <a:t>They feared his </a:t>
            </a:r>
            <a:r>
              <a:rPr lang="en-US" sz="3600" u="sng" smtClean="0"/>
              <a:t>liberal</a:t>
            </a:r>
            <a:r>
              <a:rPr lang="en-US" sz="3600" smtClean="0"/>
              <a:t> attitudes.</a:t>
            </a:r>
          </a:p>
          <a:p>
            <a:pPr marL="609600" indent="-609600" eaLnBrk="1" hangingPunct="1">
              <a:buFont typeface="Times New Roman" charset="0"/>
              <a:buAutoNum type="arabicPeriod"/>
            </a:pPr>
            <a:r>
              <a:rPr lang="en-US" sz="3600" smtClean="0"/>
              <a:t>They hated his </a:t>
            </a:r>
            <a:r>
              <a:rPr lang="en-US" sz="3600" u="sng" smtClean="0"/>
              <a:t>social</a:t>
            </a:r>
            <a:r>
              <a:rPr lang="en-US" sz="3600" smtClean="0"/>
              <a:t> attitudes.</a:t>
            </a:r>
          </a:p>
          <a:p>
            <a:pPr marL="609600" indent="-609600" eaLnBrk="1" hangingPunct="1">
              <a:buFont typeface="Times New Roman" charset="0"/>
              <a:buAutoNum type="arabicPeriod"/>
            </a:pPr>
            <a:r>
              <a:rPr lang="en-US" sz="3600" smtClean="0"/>
              <a:t>They scoffed at his lack of </a:t>
            </a:r>
            <a:r>
              <a:rPr lang="en-US" sz="3600" u="sng" smtClean="0"/>
              <a:t>formal</a:t>
            </a:r>
            <a:r>
              <a:rPr lang="en-US" sz="3600" smtClean="0"/>
              <a:t> </a:t>
            </a:r>
            <a:r>
              <a:rPr lang="en-US" sz="3600" u="sng" smtClean="0"/>
              <a:t>education</a:t>
            </a:r>
            <a:r>
              <a:rPr lang="en-US" sz="3600" smtClean="0"/>
              <a:t>.</a:t>
            </a:r>
          </a:p>
          <a:p>
            <a:pPr marL="609600" indent="-609600" eaLnBrk="1" hangingPunct="1">
              <a:buFont typeface="Times New Roman" charset="0"/>
              <a:buAutoNum type="arabicPeriod"/>
            </a:pPr>
            <a:r>
              <a:rPr lang="en-US" sz="3600" smtClean="0"/>
              <a:t>They feared His </a:t>
            </a:r>
            <a:r>
              <a:rPr lang="en-US" sz="3600" u="sng" smtClean="0"/>
              <a:t>power</a:t>
            </a:r>
            <a:r>
              <a:rPr lang="en-US" sz="36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Jewish Leaders Opposed Jesus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Times New Roman" charset="0"/>
              <a:buAutoNum type="arabicPeriod" startAt="8"/>
            </a:pPr>
            <a:r>
              <a:rPr lang="en-US" sz="3600" smtClean="0"/>
              <a:t>Because of their </a:t>
            </a:r>
            <a:r>
              <a:rPr lang="en-US" sz="3600" u="sng" smtClean="0"/>
              <a:t>political</a:t>
            </a:r>
            <a:r>
              <a:rPr lang="en-US" sz="3600" smtClean="0"/>
              <a:t> fears.</a:t>
            </a:r>
          </a:p>
          <a:p>
            <a:pPr marL="609600" indent="-609600" eaLnBrk="1" hangingPunct="1">
              <a:buFont typeface="Times New Roman" charset="0"/>
              <a:buAutoNum type="arabicPeriod" startAt="8"/>
            </a:pPr>
            <a:r>
              <a:rPr lang="en-US" sz="3600" smtClean="0"/>
              <a:t>Because of His call for </a:t>
            </a:r>
            <a:r>
              <a:rPr lang="en-US" sz="3600" u="sng" smtClean="0"/>
              <a:t>repentance</a:t>
            </a:r>
            <a:r>
              <a:rPr lang="en-US" sz="3600" smtClean="0"/>
              <a:t>.</a:t>
            </a:r>
          </a:p>
          <a:p>
            <a:pPr marL="609600" indent="-609600" eaLnBrk="1" hangingPunct="1">
              <a:buFont typeface="Times New Roman" charset="0"/>
              <a:buAutoNum type="arabicPeriod" startAt="8"/>
            </a:pPr>
            <a:r>
              <a:rPr lang="en-US" sz="3600" smtClean="0"/>
              <a:t>Because of His </a:t>
            </a:r>
            <a:r>
              <a:rPr lang="en-US" sz="3600" u="sng" smtClean="0"/>
              <a:t>knowledge</a:t>
            </a:r>
            <a:r>
              <a:rPr lang="en-US" sz="3600" smtClean="0"/>
              <a:t>.</a:t>
            </a:r>
          </a:p>
          <a:p>
            <a:pPr marL="609600" indent="-609600" eaLnBrk="1" hangingPunct="1">
              <a:buFont typeface="Times New Roman" charset="0"/>
              <a:buAutoNum type="arabicPeriod" startAt="8"/>
            </a:pPr>
            <a:r>
              <a:rPr lang="en-US" sz="3600" smtClean="0"/>
              <a:t>Because of His </a:t>
            </a:r>
            <a:r>
              <a:rPr lang="en-US" sz="3600" u="sng" smtClean="0"/>
              <a:t>popularity</a:t>
            </a:r>
            <a:r>
              <a:rPr lang="en-US" sz="36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1206500"/>
          </a:xfrm>
        </p:spPr>
        <p:txBody>
          <a:bodyPr/>
          <a:lstStyle/>
          <a:p>
            <a:pPr eaLnBrk="1" hangingPunct="1"/>
            <a:r>
              <a:rPr lang="en-US" smtClean="0"/>
              <a:t>Jesus has meaning and significance for Christians because: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828800"/>
            <a:ext cx="8839200" cy="5029200"/>
          </a:xfrm>
        </p:spPr>
        <p:txBody>
          <a:bodyPr/>
          <a:lstStyle/>
          <a:p>
            <a:pPr marL="609600" indent="-609600" eaLnBrk="1" hangingPunct="1">
              <a:buFont typeface="Symbol" pitchFamily="18" charset="2"/>
              <a:buAutoNum type="alphaUcPeriod"/>
            </a:pPr>
            <a:r>
              <a:rPr lang="en-US" sz="3600" smtClean="0"/>
              <a:t>Of his </a:t>
            </a:r>
            <a:r>
              <a:rPr lang="en-US" sz="3600" u="sng" smtClean="0"/>
              <a:t>uniqueness</a:t>
            </a:r>
            <a:r>
              <a:rPr lang="en-US" sz="3600" smtClean="0"/>
              <a:t>.</a:t>
            </a:r>
          </a:p>
          <a:p>
            <a:pPr marL="609600" indent="-609600" eaLnBrk="1" hangingPunct="1">
              <a:buFont typeface="Symbol" pitchFamily="18" charset="2"/>
              <a:buAutoNum type="alphaUcPeriod"/>
            </a:pPr>
            <a:endParaRPr lang="en-US" sz="3600" smtClean="0"/>
          </a:p>
          <a:p>
            <a:pPr marL="609600" indent="-609600" eaLnBrk="1" hangingPunct="1">
              <a:buFont typeface="Symbol" pitchFamily="18" charset="2"/>
              <a:buAutoNum type="alphaUcPeriod"/>
            </a:pPr>
            <a:r>
              <a:rPr lang="en-US" sz="3600" smtClean="0"/>
              <a:t>His story is </a:t>
            </a:r>
            <a:r>
              <a:rPr lang="en-US" sz="3600" u="sng" smtClean="0"/>
              <a:t>supernatural</a:t>
            </a:r>
            <a:r>
              <a:rPr lang="en-US" sz="3600" smtClean="0"/>
              <a:t> from </a:t>
            </a:r>
            <a:r>
              <a:rPr lang="en-US" sz="3600" u="sng" smtClean="0"/>
              <a:t>beginning</a:t>
            </a:r>
            <a:r>
              <a:rPr lang="en-US" sz="3600" smtClean="0"/>
              <a:t> to </a:t>
            </a:r>
            <a:r>
              <a:rPr lang="en-US" sz="3600" u="sng" smtClean="0"/>
              <a:t>end</a:t>
            </a:r>
            <a:r>
              <a:rPr lang="en-US" sz="3600" smtClean="0"/>
              <a:t>.</a:t>
            </a:r>
          </a:p>
          <a:p>
            <a:pPr marL="609600" indent="-609600" eaLnBrk="1" hangingPunct="1">
              <a:buFont typeface="Symbol" pitchFamily="18" charset="2"/>
              <a:buAutoNum type="alphaUcPeriod"/>
            </a:pPr>
            <a:endParaRPr lang="en-US" sz="3600" smtClean="0"/>
          </a:p>
          <a:p>
            <a:pPr marL="609600" indent="-609600" eaLnBrk="1" hangingPunct="1">
              <a:buFont typeface="Symbol" pitchFamily="18" charset="2"/>
              <a:buAutoNum type="alphaUcPeriod"/>
            </a:pPr>
            <a:r>
              <a:rPr lang="en-US" sz="3600" smtClean="0"/>
              <a:t>There is the </a:t>
            </a:r>
            <a:r>
              <a:rPr lang="en-US" sz="3600" u="sng" smtClean="0"/>
              <a:t>challenge</a:t>
            </a:r>
            <a:r>
              <a:rPr lang="en-US" sz="3600" smtClean="0"/>
              <a:t> of Jesus for people to </a:t>
            </a:r>
            <a:r>
              <a:rPr lang="en-US" sz="3600" u="sng" smtClean="0"/>
              <a:t>believe</a:t>
            </a:r>
            <a:r>
              <a:rPr lang="en-US" sz="3600" smtClean="0"/>
              <a:t>, and his </a:t>
            </a:r>
            <a:r>
              <a:rPr lang="en-US" sz="3600" u="sng" smtClean="0"/>
              <a:t>command</a:t>
            </a:r>
            <a:r>
              <a:rPr lang="en-US" sz="3600" smtClean="0"/>
              <a:t> to </a:t>
            </a:r>
            <a:r>
              <a:rPr lang="en-US" sz="3600" u="sng" smtClean="0"/>
              <a:t>follow</a:t>
            </a:r>
            <a:r>
              <a:rPr lang="en-US" sz="3600" smtClean="0"/>
              <a:t> Him.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Birth Of Christianity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For Judaism, the center of history remained in the events surrounding Moses</a:t>
            </a:r>
          </a:p>
          <a:p>
            <a:pPr eaLnBrk="1" hangingPunct="1"/>
            <a:endParaRPr lang="en-US" sz="3600" smtClean="0"/>
          </a:p>
          <a:p>
            <a:pPr eaLnBrk="1" hangingPunct="1"/>
            <a:r>
              <a:rPr lang="en-US" sz="3600" smtClean="0"/>
              <a:t>For Christianity, Jesus and the events surrounding him became the center.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Meaning and Significance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458200" cy="4525963"/>
          </a:xfrm>
        </p:spPr>
        <p:txBody>
          <a:bodyPr/>
          <a:lstStyle/>
          <a:p>
            <a:pPr marL="609600" indent="-609600" eaLnBrk="1" hangingPunct="1">
              <a:buFont typeface="Symbol" pitchFamily="18" charset="2"/>
              <a:buAutoNum type="alphaUcPeriod" startAt="4"/>
            </a:pPr>
            <a:r>
              <a:rPr lang="en-US" sz="3600" smtClean="0"/>
              <a:t>The story of Jesus tells us that </a:t>
            </a:r>
            <a:r>
              <a:rPr lang="en-US" sz="3600" u="sng" smtClean="0"/>
              <a:t>death</a:t>
            </a:r>
            <a:r>
              <a:rPr lang="en-US" sz="3600" smtClean="0"/>
              <a:t> is not the end of </a:t>
            </a:r>
            <a:r>
              <a:rPr lang="en-US" sz="3600" u="sng" smtClean="0"/>
              <a:t>anything</a:t>
            </a:r>
            <a:r>
              <a:rPr lang="en-US" sz="3600" smtClean="0"/>
              <a:t>, but for Christ’s </a:t>
            </a:r>
            <a:r>
              <a:rPr lang="en-US" sz="3600" u="sng" smtClean="0"/>
              <a:t>followers</a:t>
            </a:r>
            <a:r>
              <a:rPr lang="en-US" sz="3600" smtClean="0"/>
              <a:t>, the beginning of a </a:t>
            </a:r>
            <a:r>
              <a:rPr lang="en-US" sz="3600" u="sng" smtClean="0"/>
              <a:t>glorious</a:t>
            </a:r>
            <a:r>
              <a:rPr lang="en-US" sz="3600" smtClean="0"/>
              <a:t> new </a:t>
            </a:r>
            <a:r>
              <a:rPr lang="en-US" sz="3600" u="sng" smtClean="0"/>
              <a:t>existence</a:t>
            </a:r>
            <a:r>
              <a:rPr lang="en-US" sz="3600" smtClean="0"/>
              <a:t>.</a:t>
            </a:r>
          </a:p>
          <a:p>
            <a:pPr marL="609600" indent="-609600" eaLnBrk="1" hangingPunct="1">
              <a:buFont typeface="Symbol" pitchFamily="18" charset="2"/>
              <a:buAutoNum type="alphaUcPeriod" startAt="4"/>
            </a:pPr>
            <a:endParaRPr lang="en-US" sz="3600" smtClean="0"/>
          </a:p>
          <a:p>
            <a:pPr marL="609600" indent="-609600" eaLnBrk="1" hangingPunct="1">
              <a:buFont typeface="Symbol" pitchFamily="18" charset="2"/>
              <a:buAutoNum type="alphaUcPeriod" startAt="4"/>
            </a:pPr>
            <a:r>
              <a:rPr lang="en-US" sz="3600" smtClean="0"/>
              <a:t>Jesus is </a:t>
            </a:r>
            <a:r>
              <a:rPr lang="en-US" sz="3600" u="sng" smtClean="0"/>
              <a:t>alive</a:t>
            </a:r>
            <a:r>
              <a:rPr lang="en-US" sz="3600" smtClean="0"/>
              <a:t> and promises to be </a:t>
            </a:r>
            <a:r>
              <a:rPr lang="en-US" sz="3600" u="sng" smtClean="0"/>
              <a:t>with</a:t>
            </a:r>
            <a:r>
              <a:rPr lang="en-US" sz="3600" smtClean="0"/>
              <a:t> his followers </a:t>
            </a:r>
            <a:r>
              <a:rPr lang="en-US" sz="3600" u="sng" smtClean="0"/>
              <a:t>now</a:t>
            </a:r>
            <a:r>
              <a:rPr lang="en-US" sz="3600" smtClean="0"/>
              <a:t> and to the </a:t>
            </a:r>
            <a:r>
              <a:rPr lang="en-US" sz="3600" u="sng" smtClean="0"/>
              <a:t>end</a:t>
            </a:r>
            <a:r>
              <a:rPr lang="en-US" sz="3600" smtClean="0"/>
              <a:t> of the </a:t>
            </a:r>
            <a:r>
              <a:rPr lang="en-US" sz="3600" u="sng" smtClean="0"/>
              <a:t>age</a:t>
            </a:r>
            <a:r>
              <a:rPr lang="en-US" sz="36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Jesus, the Teacher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34400" cy="5029200"/>
          </a:xfrm>
        </p:spPr>
        <p:txBody>
          <a:bodyPr rtlCol="0">
            <a:normAutofit lnSpcReduction="10000"/>
          </a:bodyPr>
          <a:lstStyle/>
          <a:p>
            <a:pPr marL="609600" indent="-609600" eaLnBrk="1" fontAlgn="auto" hangingPunct="1">
              <a:spcAft>
                <a:spcPts val="0"/>
              </a:spcAft>
              <a:buFont typeface="Times New Roman" panose="02020603050405020304" pitchFamily="18" charset="0"/>
              <a:buAutoNum type="arabicPeriod"/>
              <a:defRPr/>
            </a:pPr>
            <a:r>
              <a:rPr lang="en-US" sz="3600" dirty="0" smtClean="0"/>
              <a:t>Jesus was a creative teacher, using </a:t>
            </a:r>
            <a:r>
              <a:rPr lang="en-US" sz="3600" u="sng" dirty="0" smtClean="0"/>
              <a:t>parables</a:t>
            </a:r>
            <a:r>
              <a:rPr lang="en-US" sz="3600" dirty="0" smtClean="0"/>
              <a:t>, </a:t>
            </a:r>
            <a:r>
              <a:rPr lang="en-US" sz="3600" u="sng" dirty="0" smtClean="0"/>
              <a:t>illustrations</a:t>
            </a:r>
            <a:r>
              <a:rPr lang="en-US" sz="3600" dirty="0" smtClean="0"/>
              <a:t>, </a:t>
            </a:r>
            <a:r>
              <a:rPr lang="en-US" sz="3600" u="sng" dirty="0" smtClean="0"/>
              <a:t>object</a:t>
            </a:r>
            <a:r>
              <a:rPr lang="en-US" sz="3600" dirty="0" smtClean="0"/>
              <a:t> </a:t>
            </a:r>
            <a:r>
              <a:rPr lang="en-US" sz="3600" u="sng" dirty="0" smtClean="0"/>
              <a:t>lessons</a:t>
            </a:r>
            <a:r>
              <a:rPr lang="en-US" sz="3600" dirty="0" smtClean="0"/>
              <a:t>, and </a:t>
            </a:r>
            <a:r>
              <a:rPr lang="en-US" sz="3600" u="sng" dirty="0" smtClean="0"/>
              <a:t>proverbial</a:t>
            </a:r>
            <a:r>
              <a:rPr lang="en-US" sz="3600" dirty="0" smtClean="0"/>
              <a:t> </a:t>
            </a:r>
            <a:r>
              <a:rPr lang="en-US" sz="3600" u="sng" dirty="0" smtClean="0"/>
              <a:t>sayings</a:t>
            </a:r>
            <a:r>
              <a:rPr lang="en-US" sz="3600" dirty="0" smtClean="0"/>
              <a:t>.</a:t>
            </a:r>
          </a:p>
          <a:p>
            <a:pPr marL="609600" indent="-609600" eaLnBrk="1" fontAlgn="auto" hangingPunct="1">
              <a:spcAft>
                <a:spcPts val="0"/>
              </a:spcAft>
              <a:buFont typeface="Times New Roman" panose="02020603050405020304" pitchFamily="18" charset="0"/>
              <a:buAutoNum type="arabicPeriod"/>
              <a:defRPr/>
            </a:pPr>
            <a:endParaRPr lang="en-US" sz="3600" dirty="0" smtClean="0"/>
          </a:p>
          <a:p>
            <a:pPr marL="609600" indent="-609600" eaLnBrk="1" fontAlgn="auto" hangingPunct="1">
              <a:spcAft>
                <a:spcPts val="0"/>
              </a:spcAft>
              <a:buFont typeface="Times New Roman" panose="02020603050405020304" pitchFamily="18" charset="0"/>
              <a:buAutoNum type="arabicPeriod"/>
              <a:defRPr/>
            </a:pPr>
            <a:r>
              <a:rPr lang="en-US" sz="3600" dirty="0" smtClean="0"/>
              <a:t>To understand the teaching of Jesus we must remember that Jesus </a:t>
            </a:r>
            <a:r>
              <a:rPr lang="en-US" sz="3600" u="sng" dirty="0" smtClean="0"/>
              <a:t>delivered</a:t>
            </a:r>
            <a:r>
              <a:rPr lang="en-US" sz="3600" dirty="0" smtClean="0"/>
              <a:t> his messages in </a:t>
            </a:r>
            <a:r>
              <a:rPr lang="en-US" sz="3600" u="sng" dirty="0" smtClean="0"/>
              <a:t>spoken</a:t>
            </a:r>
            <a:r>
              <a:rPr lang="en-US" sz="3600" dirty="0" smtClean="0"/>
              <a:t> fashion; he shared </a:t>
            </a:r>
            <a:r>
              <a:rPr lang="en-US" sz="3600" u="sng" dirty="0" smtClean="0"/>
              <a:t>fundamental</a:t>
            </a:r>
            <a:r>
              <a:rPr lang="en-US" sz="3600" dirty="0" smtClean="0"/>
              <a:t> assumptions with his </a:t>
            </a:r>
            <a:r>
              <a:rPr lang="en-US" sz="3600" u="sng" dirty="0" smtClean="0"/>
              <a:t>audience</a:t>
            </a:r>
            <a:r>
              <a:rPr lang="en-US" sz="3600" dirty="0" smtClean="0"/>
              <a:t>; . . . </a:t>
            </a:r>
          </a:p>
          <a:p>
            <a:pPr marL="609600" indent="-609600" eaLnBrk="1" fontAlgn="auto" hangingPunct="1">
              <a:spcAft>
                <a:spcPts val="0"/>
              </a:spcAft>
              <a:buFont typeface="Symbol" panose="05050102010706020507" pitchFamily="18" charset="2"/>
              <a:buAutoNum type="arabicPeriod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Jesus, the Teacher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3600" smtClean="0"/>
              <a:t>. . . He needed to find an </a:t>
            </a:r>
            <a:r>
              <a:rPr lang="en-US" sz="3600" u="sng" smtClean="0"/>
              <a:t>effective</a:t>
            </a:r>
            <a:r>
              <a:rPr lang="en-US" sz="3600" smtClean="0"/>
              <a:t> way to </a:t>
            </a:r>
            <a:r>
              <a:rPr lang="en-US" sz="3600" u="sng" smtClean="0"/>
              <a:t>communicate</a:t>
            </a:r>
            <a:r>
              <a:rPr lang="en-US" sz="3600" smtClean="0"/>
              <a:t> his message; and he had the </a:t>
            </a:r>
            <a:r>
              <a:rPr lang="en-US" sz="3600" u="sng" smtClean="0"/>
              <a:t>goal</a:t>
            </a:r>
            <a:r>
              <a:rPr lang="en-US" sz="3600" smtClean="0"/>
              <a:t> of </a:t>
            </a:r>
            <a:r>
              <a:rPr lang="en-US" sz="3600" u="sng" smtClean="0"/>
              <a:t>challenging</a:t>
            </a:r>
            <a:r>
              <a:rPr lang="en-US" sz="3600" smtClean="0"/>
              <a:t> people to make a </a:t>
            </a:r>
            <a:r>
              <a:rPr lang="en-US" sz="3600" u="sng" smtClean="0"/>
              <a:t>decision</a:t>
            </a:r>
            <a:r>
              <a:rPr lang="en-US" sz="3600" smtClean="0"/>
              <a:t> to </a:t>
            </a:r>
            <a:r>
              <a:rPr lang="en-US" sz="3600" u="sng" smtClean="0"/>
              <a:t>enter</a:t>
            </a:r>
            <a:r>
              <a:rPr lang="en-US" sz="3600" smtClean="0"/>
              <a:t> the Kingdom.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Four Theological Themes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86800" cy="4876800"/>
          </a:xfrm>
        </p:spPr>
        <p:txBody>
          <a:bodyPr/>
          <a:lstStyle/>
          <a:p>
            <a:pPr marL="609600" indent="-609600" eaLnBrk="1" hangingPunct="1">
              <a:buFont typeface="Symbol" pitchFamily="18" charset="2"/>
              <a:buAutoNum type="arabicParenR"/>
            </a:pPr>
            <a:r>
              <a:rPr lang="en-US" u="sng" smtClean="0"/>
              <a:t>God</a:t>
            </a:r>
            <a:r>
              <a:rPr lang="en-US" smtClean="0"/>
              <a:t>, the </a:t>
            </a:r>
            <a:r>
              <a:rPr lang="en-US" u="sng" smtClean="0"/>
              <a:t>Kingdom</a:t>
            </a:r>
            <a:r>
              <a:rPr lang="en-US" smtClean="0"/>
              <a:t> of God, Jesus’ </a:t>
            </a:r>
            <a:r>
              <a:rPr lang="en-US" u="sng" smtClean="0"/>
              <a:t>relation</a:t>
            </a:r>
            <a:r>
              <a:rPr lang="en-US" smtClean="0"/>
              <a:t> to the Kingdom.</a:t>
            </a:r>
          </a:p>
          <a:p>
            <a:pPr marL="609600" indent="-609600" eaLnBrk="1" hangingPunct="1">
              <a:buFont typeface="Symbol" pitchFamily="18" charset="2"/>
              <a:buAutoNum type="arabicParenR"/>
            </a:pPr>
            <a:r>
              <a:rPr lang="en-US" smtClean="0"/>
              <a:t>The </a:t>
            </a:r>
            <a:r>
              <a:rPr lang="en-US" u="sng" smtClean="0"/>
              <a:t>uniqueness</a:t>
            </a:r>
            <a:r>
              <a:rPr lang="en-US" smtClean="0"/>
              <a:t> of Jesus; his special </a:t>
            </a:r>
            <a:r>
              <a:rPr lang="en-US" u="sng" smtClean="0"/>
              <a:t>relation</a:t>
            </a:r>
            <a:r>
              <a:rPr lang="en-US" smtClean="0"/>
              <a:t> to God; his special </a:t>
            </a:r>
            <a:r>
              <a:rPr lang="en-US" u="sng" smtClean="0"/>
              <a:t>relation</a:t>
            </a:r>
            <a:r>
              <a:rPr lang="en-US" smtClean="0"/>
              <a:t> to other </a:t>
            </a:r>
            <a:r>
              <a:rPr lang="en-US" u="sng" smtClean="0"/>
              <a:t>human</a:t>
            </a:r>
            <a:r>
              <a:rPr lang="en-US" smtClean="0"/>
              <a:t> </a:t>
            </a:r>
            <a:r>
              <a:rPr lang="en-US" u="sng" smtClean="0"/>
              <a:t>beings</a:t>
            </a:r>
            <a:r>
              <a:rPr lang="en-US" smtClean="0"/>
              <a:t>.</a:t>
            </a:r>
          </a:p>
          <a:p>
            <a:pPr marL="609600" indent="-609600" eaLnBrk="1" hangingPunct="1">
              <a:buFont typeface="Symbol" pitchFamily="18" charset="2"/>
              <a:buAutoNum type="arabicParenR"/>
            </a:pPr>
            <a:r>
              <a:rPr lang="en-US" u="sng" smtClean="0"/>
              <a:t>Human</a:t>
            </a:r>
            <a:r>
              <a:rPr lang="en-US" smtClean="0"/>
              <a:t> life; human </a:t>
            </a:r>
            <a:r>
              <a:rPr lang="en-US" u="sng" smtClean="0"/>
              <a:t>sinfulness</a:t>
            </a:r>
            <a:r>
              <a:rPr lang="en-US" smtClean="0"/>
              <a:t>, and </a:t>
            </a:r>
            <a:r>
              <a:rPr lang="en-US" u="sng" smtClean="0"/>
              <a:t>God</a:t>
            </a:r>
            <a:r>
              <a:rPr lang="en-US" smtClean="0"/>
              <a:t>.</a:t>
            </a:r>
          </a:p>
          <a:p>
            <a:pPr marL="609600" indent="-609600" eaLnBrk="1" hangingPunct="1">
              <a:buFont typeface="Symbol" pitchFamily="18" charset="2"/>
              <a:buAutoNum type="arabicParenR"/>
            </a:pPr>
            <a:r>
              <a:rPr lang="en-US" smtClean="0"/>
              <a:t>The end of the </a:t>
            </a:r>
            <a:r>
              <a:rPr lang="en-US" u="sng" smtClean="0"/>
              <a:t>age</a:t>
            </a:r>
            <a:r>
              <a:rPr lang="en-US" smtClean="0"/>
              <a:t>; the </a:t>
            </a:r>
            <a:r>
              <a:rPr lang="en-US" u="sng" smtClean="0"/>
              <a:t>second</a:t>
            </a:r>
            <a:r>
              <a:rPr lang="en-US" smtClean="0"/>
              <a:t> coming; and the </a:t>
            </a:r>
            <a:r>
              <a:rPr lang="en-US" u="sng" smtClean="0"/>
              <a:t>life</a:t>
            </a:r>
            <a:r>
              <a:rPr lang="en-US" smtClean="0"/>
              <a:t> to come.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Birth Of Christianity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New Testament begins the story of the New Covenant mentioned in Jeremiah 31.</a:t>
            </a:r>
          </a:p>
          <a:p>
            <a:pPr eaLnBrk="1" hangingPunct="1"/>
            <a:r>
              <a:rPr lang="en-US" smtClean="0"/>
              <a:t>The NT does not tell a new story; it reveals God’s conclusion to the story he has been telling since the beginning.</a:t>
            </a:r>
          </a:p>
          <a:p>
            <a:pPr eaLnBrk="1" hangingPunct="1"/>
            <a:r>
              <a:rPr lang="en-US" smtClean="0"/>
              <a:t>God sent Jesus in fulfillment of prophetic promise to provide a way for people to live in a relationship with Him.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646113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THE LIFE AND TEACHING OF JESUS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828800"/>
            <a:ext cx="7772400" cy="46196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Life of Jesus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Symbol" pitchFamily="18" charset="2"/>
              <a:buAutoNum type="arabicPeriod"/>
            </a:pPr>
            <a:r>
              <a:rPr lang="en-US" sz="3600" smtClean="0"/>
              <a:t>The </a:t>
            </a:r>
            <a:r>
              <a:rPr lang="en-US" sz="3600" u="sng" smtClean="0"/>
              <a:t>New</a:t>
            </a:r>
            <a:r>
              <a:rPr lang="en-US" sz="3600" smtClean="0"/>
              <a:t> </a:t>
            </a:r>
            <a:r>
              <a:rPr lang="en-US" sz="3600" u="sng" smtClean="0"/>
              <a:t>Testament</a:t>
            </a:r>
            <a:r>
              <a:rPr lang="en-US" sz="3600" smtClean="0"/>
              <a:t> </a:t>
            </a:r>
            <a:r>
              <a:rPr lang="en-US" sz="3600" u="sng" smtClean="0"/>
              <a:t>Gospels</a:t>
            </a:r>
            <a:r>
              <a:rPr lang="en-US" sz="3600" smtClean="0"/>
              <a:t> are our primary source of information about Jesus. Other ancient historians such as </a:t>
            </a:r>
            <a:r>
              <a:rPr lang="en-US" sz="3600" u="sng" smtClean="0"/>
              <a:t>Josephus</a:t>
            </a:r>
            <a:r>
              <a:rPr lang="en-US" sz="3600" smtClean="0"/>
              <a:t>, </a:t>
            </a:r>
            <a:r>
              <a:rPr lang="en-US" sz="3600" u="sng" smtClean="0"/>
              <a:t>Suetonius</a:t>
            </a:r>
            <a:r>
              <a:rPr lang="en-US" sz="3600" smtClean="0"/>
              <a:t>, </a:t>
            </a:r>
            <a:r>
              <a:rPr lang="en-US" sz="3600" u="sng" smtClean="0"/>
              <a:t>Tacitus</a:t>
            </a:r>
            <a:r>
              <a:rPr lang="en-US" sz="3600" smtClean="0"/>
              <a:t>, as well as the Jewish </a:t>
            </a:r>
            <a:r>
              <a:rPr lang="en-US" sz="3600" u="sng" smtClean="0"/>
              <a:t>Talmud</a:t>
            </a:r>
            <a:r>
              <a:rPr lang="en-US" sz="3600" smtClean="0"/>
              <a:t>, also mention Jesus and the early Christians, but they add little to what we find in the </a:t>
            </a:r>
            <a:r>
              <a:rPr lang="en-US" sz="3600" u="sng" smtClean="0"/>
              <a:t>New</a:t>
            </a:r>
            <a:r>
              <a:rPr lang="en-US" sz="3600" smtClean="0"/>
              <a:t> </a:t>
            </a:r>
            <a:r>
              <a:rPr lang="en-US" sz="3600" u="sng" smtClean="0"/>
              <a:t>Testament</a:t>
            </a:r>
            <a:r>
              <a:rPr lang="en-US" sz="36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Life of Jesus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The Gospels tell us what early Christians believed about Jesus, both the person of Jesus and his significance.</a:t>
            </a:r>
          </a:p>
          <a:p>
            <a:pPr eaLnBrk="1" hangingPunct="1"/>
            <a:endParaRPr lang="en-US" sz="3600" smtClean="0"/>
          </a:p>
          <a:p>
            <a:pPr eaLnBrk="1" hangingPunct="1"/>
            <a:r>
              <a:rPr lang="en-US" sz="3600" smtClean="0"/>
              <a:t>Some scholars have a problem separating what the community believed about Jesus and Jesus as a person.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Jesus of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Times New Roman" charset="0"/>
              <a:buAutoNum type="arabicPeriod"/>
            </a:pPr>
            <a:r>
              <a:rPr lang="en-US" sz="3600" smtClean="0"/>
              <a:t>He was born between 7 and 3 B.C.E, in Bethlehem.</a:t>
            </a:r>
          </a:p>
          <a:p>
            <a:pPr marL="514350" indent="-514350" eaLnBrk="1" hangingPunct="1">
              <a:buFont typeface="Times New Roman" charset="0"/>
              <a:buAutoNum type="arabicPeriod"/>
            </a:pPr>
            <a:r>
              <a:rPr lang="en-US" sz="3600" smtClean="0"/>
              <a:t>He grew up as a Jew in Nazareth.</a:t>
            </a:r>
          </a:p>
          <a:p>
            <a:pPr marL="514350" indent="-514350" eaLnBrk="1" hangingPunct="1">
              <a:buFont typeface="Times New Roman" charset="0"/>
              <a:buAutoNum type="arabicPeriod"/>
            </a:pPr>
            <a:r>
              <a:rPr lang="en-US" sz="3600" smtClean="0"/>
              <a:t>He began his formal ministry in conjunction with his baptism by John the Baptist.</a:t>
            </a:r>
          </a:p>
          <a:p>
            <a:pPr marL="514350" indent="-514350" eaLnBrk="1" hangingPunct="1">
              <a:buFont typeface="Times New Roman" charset="0"/>
              <a:buAutoNum type="arabicPeriod"/>
            </a:pPr>
            <a:r>
              <a:rPr lang="en-US" sz="3600" smtClean="0"/>
              <a:t>He gathered disciples.</a:t>
            </a:r>
          </a:p>
          <a:p>
            <a:pPr marL="514350" indent="-514350" eaLnBrk="1" hangingPunct="1">
              <a:buFont typeface="Symbol" pitchFamily="18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Jesus of history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Times New Roman" panose="02020603050405020304" pitchFamily="18" charset="0"/>
              <a:buAutoNum type="arabicPeriod" startAt="5"/>
              <a:defRPr/>
            </a:pPr>
            <a:r>
              <a:rPr lang="en-US" smtClean="0"/>
              <a:t>There was an apocalyptic dimension to his ministry, illustrated by the abundance of references to the kingdom of God in his parables.</a:t>
            </a:r>
          </a:p>
          <a:p>
            <a:pPr marL="514350" indent="-514350" eaLnBrk="1" fontAlgn="auto" hangingPunct="1">
              <a:spcAft>
                <a:spcPts val="0"/>
              </a:spcAft>
              <a:buFont typeface="Times New Roman" panose="02020603050405020304" pitchFamily="18" charset="0"/>
              <a:buAutoNum type="arabicPeriod" startAt="5"/>
              <a:defRPr/>
            </a:pPr>
            <a:r>
              <a:rPr lang="en-US" smtClean="0"/>
              <a:t>His teaching placed him in conflict with established Judaism, especially with the Pharisees</a:t>
            </a:r>
          </a:p>
          <a:p>
            <a:pPr marL="514350" indent="-514350" eaLnBrk="1" fontAlgn="auto" hangingPunct="1">
              <a:spcAft>
                <a:spcPts val="0"/>
              </a:spcAft>
              <a:buFont typeface="Times New Roman" panose="02020603050405020304" pitchFamily="18" charset="0"/>
              <a:buAutoNum type="arabicPeriod" startAt="5"/>
              <a:defRPr/>
            </a:pPr>
            <a:r>
              <a:rPr lang="en-US" smtClean="0"/>
              <a:t>He died on a cross at the hands of the Romans.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Jesus of history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Times New Roman" charset="0"/>
              <a:buAutoNum type="arabicPeriod" startAt="8"/>
            </a:pPr>
            <a:r>
              <a:rPr lang="en-US" sz="3600" smtClean="0"/>
              <a:t>There was a messianic dimension to his ministry.</a:t>
            </a:r>
          </a:p>
          <a:p>
            <a:pPr marL="514350" indent="-514350" eaLnBrk="1" hangingPunct="1">
              <a:buFont typeface="Times New Roman" charset="0"/>
              <a:buAutoNum type="arabicPeriod" startAt="8"/>
            </a:pPr>
            <a:r>
              <a:rPr lang="en-US" sz="3600" smtClean="0"/>
              <a:t>The Gospel writers would add to this list the resurrection of Jesus from the dead. The resurrection is clearly reported in the Gospels as a historic fact. This was what convinced early believers that Jesus was the Messiah.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S010385268 (1)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S010220212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235</TotalTime>
  <Words>1010</Words>
  <Application>Microsoft Office PowerPoint</Application>
  <PresentationFormat>On-screen Show (4:3)</PresentationFormat>
  <Paragraphs>101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23</vt:i4>
      </vt:variant>
    </vt:vector>
  </HeadingPairs>
  <TitlesOfParts>
    <vt:vector size="36" baseType="lpstr">
      <vt:lpstr>Times New Roman</vt:lpstr>
      <vt:lpstr>Arial</vt:lpstr>
      <vt:lpstr>Calibri</vt:lpstr>
      <vt:lpstr>Lucida Sans Unicode</vt:lpstr>
      <vt:lpstr>Wingdings 3</vt:lpstr>
      <vt:lpstr>Verdana</vt:lpstr>
      <vt:lpstr>Wingdings 2</vt:lpstr>
      <vt:lpstr>Symbol</vt:lpstr>
      <vt:lpstr>Wingdings</vt:lpstr>
      <vt:lpstr>Theme1</vt:lpstr>
      <vt:lpstr>TS010385268 (1)</vt:lpstr>
      <vt:lpstr>Custom Design</vt:lpstr>
      <vt:lpstr>TS010220212</vt:lpstr>
      <vt:lpstr>The Birth Of Christianity</vt:lpstr>
      <vt:lpstr>The Birth Of Christianity</vt:lpstr>
      <vt:lpstr>The Birth Of Christianity</vt:lpstr>
      <vt:lpstr>THE LIFE AND TEACHING OF JESUS</vt:lpstr>
      <vt:lpstr>The Life of Jesus</vt:lpstr>
      <vt:lpstr>The Life of Jesus</vt:lpstr>
      <vt:lpstr>The Jesus of history</vt:lpstr>
      <vt:lpstr>The Jesus of history</vt:lpstr>
      <vt:lpstr>The Jesus of history</vt:lpstr>
      <vt:lpstr>The Life of Jesus</vt:lpstr>
      <vt:lpstr>The Life of Jesus</vt:lpstr>
      <vt:lpstr>An Outline of Jesus’ Life</vt:lpstr>
      <vt:lpstr>An Outline of Jesus’ Life</vt:lpstr>
      <vt:lpstr>Life and Teaching</vt:lpstr>
      <vt:lpstr>Life and Teaching</vt:lpstr>
      <vt:lpstr>Life and Teaching</vt:lpstr>
      <vt:lpstr>Jewish Leaders Opposed Jesus</vt:lpstr>
      <vt:lpstr>Jewish Leaders Opposed Jesus</vt:lpstr>
      <vt:lpstr>Jesus has meaning and significance for Christians because:</vt:lpstr>
      <vt:lpstr>Meaning and Significance</vt:lpstr>
      <vt:lpstr>Jesus, the Teacher</vt:lpstr>
      <vt:lpstr>Jesus, the Teacher</vt:lpstr>
      <vt:lpstr>Four Theological Themes</vt:lpstr>
    </vt:vector>
  </TitlesOfParts>
  <Company>Louisiana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AND TEACHING OF JESUS</dc:title>
  <dc:creator>A satisfied Microsoft Office User</dc:creator>
  <cp:lastModifiedBy>Teacher E-Solutions</cp:lastModifiedBy>
  <cp:revision>22</cp:revision>
  <cp:lastPrinted>1601-01-01T00:00:00Z</cp:lastPrinted>
  <dcterms:created xsi:type="dcterms:W3CDTF">2002-03-11T20:46:46Z</dcterms:created>
  <dcterms:modified xsi:type="dcterms:W3CDTF">2019-01-15T07:27:33Z</dcterms:modified>
</cp:coreProperties>
</file>