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58" y="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7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4"/>
          <p:cNvGrpSpPr>
            <a:grpSpLocks/>
          </p:cNvGrpSpPr>
          <p:nvPr/>
        </p:nvGrpSpPr>
        <p:grpSpPr bwMode="auto">
          <a:xfrm>
            <a:off x="0" y="-12700"/>
            <a:ext cx="9156700" cy="6870700"/>
            <a:chOff x="0" y="-8"/>
            <a:chExt cx="5768" cy="4328"/>
          </a:xfrm>
        </p:grpSpPr>
        <p:sp>
          <p:nvSpPr>
            <p:cNvPr id="5" name="Rectangle 51"/>
            <p:cNvSpPr>
              <a:spLocks noChangeArrowheads="1"/>
            </p:cNvSpPr>
            <p:nvPr userDrawn="1"/>
          </p:nvSpPr>
          <p:spPr bwMode="white">
            <a:xfrm>
              <a:off x="0" y="1344"/>
              <a:ext cx="5760" cy="297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fol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6" name="Group 3"/>
            <p:cNvGrpSpPr>
              <a:grpSpLocks/>
            </p:cNvGrpSpPr>
            <p:nvPr userDrawn="1"/>
          </p:nvGrpSpPr>
          <p:grpSpPr bwMode="auto">
            <a:xfrm>
              <a:off x="0" y="-8"/>
              <a:ext cx="5768" cy="4328"/>
              <a:chOff x="0" y="0"/>
              <a:chExt cx="5768" cy="4328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0" y="0"/>
                <a:ext cx="3640" cy="1434"/>
              </a:xfrm>
              <a:custGeom>
                <a:avLst/>
                <a:gdLst>
                  <a:gd name="T0" fmla="*/ 0 w 3640"/>
                  <a:gd name="T1" fmla="*/ 1152 h 1434"/>
                  <a:gd name="T2" fmla="*/ 672 w 3640"/>
                  <a:gd name="T3" fmla="*/ 1392 h 1434"/>
                  <a:gd name="T4" fmla="*/ 912 w 3640"/>
                  <a:gd name="T5" fmla="*/ 1152 h 1434"/>
                  <a:gd name="T6" fmla="*/ 864 w 3640"/>
                  <a:gd name="T7" fmla="*/ 816 h 1434"/>
                  <a:gd name="T8" fmla="*/ 1170 w 3640"/>
                  <a:gd name="T9" fmla="*/ 588 h 1434"/>
                  <a:gd name="T10" fmla="*/ 1692 w 3640"/>
                  <a:gd name="T11" fmla="*/ 546 h 1434"/>
                  <a:gd name="T12" fmla="*/ 2112 w 3640"/>
                  <a:gd name="T13" fmla="*/ 576 h 1434"/>
                  <a:gd name="T14" fmla="*/ 2208 w 3640"/>
                  <a:gd name="T15" fmla="*/ 384 h 1434"/>
                  <a:gd name="T16" fmla="*/ 2184 w 3640"/>
                  <a:gd name="T17" fmla="*/ 138 h 1434"/>
                  <a:gd name="T18" fmla="*/ 2640 w 3640"/>
                  <a:gd name="T19" fmla="*/ 144 h 1434"/>
                  <a:gd name="T20" fmla="*/ 3024 w 3640"/>
                  <a:gd name="T21" fmla="*/ 432 h 1434"/>
                  <a:gd name="T22" fmla="*/ 3552 w 3640"/>
                  <a:gd name="T23" fmla="*/ 192 h 1434"/>
                  <a:gd name="T24" fmla="*/ 3552 w 3640"/>
                  <a:gd name="T25" fmla="*/ 0 h 143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3640" h="1434">
                    <a:moveTo>
                      <a:pt x="0" y="1152"/>
                    </a:moveTo>
                    <a:cubicBezTo>
                      <a:pt x="112" y="1192"/>
                      <a:pt x="204" y="1434"/>
                      <a:pt x="672" y="1392"/>
                    </a:cubicBezTo>
                    <a:cubicBezTo>
                      <a:pt x="824" y="1392"/>
                      <a:pt x="880" y="1248"/>
                      <a:pt x="912" y="1152"/>
                    </a:cubicBezTo>
                    <a:cubicBezTo>
                      <a:pt x="944" y="1056"/>
                      <a:pt x="821" y="910"/>
                      <a:pt x="864" y="816"/>
                    </a:cubicBezTo>
                    <a:cubicBezTo>
                      <a:pt x="864" y="552"/>
                      <a:pt x="1044" y="582"/>
                      <a:pt x="1170" y="588"/>
                    </a:cubicBezTo>
                    <a:cubicBezTo>
                      <a:pt x="1386" y="666"/>
                      <a:pt x="1535" y="548"/>
                      <a:pt x="1692" y="546"/>
                    </a:cubicBezTo>
                    <a:cubicBezTo>
                      <a:pt x="1849" y="544"/>
                      <a:pt x="1944" y="648"/>
                      <a:pt x="2112" y="576"/>
                    </a:cubicBezTo>
                    <a:cubicBezTo>
                      <a:pt x="2250" y="510"/>
                      <a:pt x="2200" y="448"/>
                      <a:pt x="2208" y="384"/>
                    </a:cubicBezTo>
                    <a:cubicBezTo>
                      <a:pt x="2220" y="311"/>
                      <a:pt x="2040" y="198"/>
                      <a:pt x="2184" y="138"/>
                    </a:cubicBezTo>
                    <a:cubicBezTo>
                      <a:pt x="2346" y="60"/>
                      <a:pt x="2500" y="95"/>
                      <a:pt x="2640" y="144"/>
                    </a:cubicBezTo>
                    <a:cubicBezTo>
                      <a:pt x="2780" y="193"/>
                      <a:pt x="2872" y="424"/>
                      <a:pt x="3024" y="432"/>
                    </a:cubicBezTo>
                    <a:cubicBezTo>
                      <a:pt x="3176" y="440"/>
                      <a:pt x="3464" y="264"/>
                      <a:pt x="3552" y="192"/>
                    </a:cubicBezTo>
                    <a:cubicBezTo>
                      <a:pt x="3640" y="120"/>
                      <a:pt x="3552" y="40"/>
                      <a:pt x="3552" y="0"/>
                    </a:cubicBezTo>
                  </a:path>
                </a:pathLst>
              </a:custGeom>
              <a:noFill/>
              <a:ln w="9525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0" y="0"/>
                <a:ext cx="1996" cy="1240"/>
              </a:xfrm>
              <a:custGeom>
                <a:avLst/>
                <a:gdLst>
                  <a:gd name="T0" fmla="*/ 0 w 1996"/>
                  <a:gd name="T1" fmla="*/ 960 h 1240"/>
                  <a:gd name="T2" fmla="*/ 336 w 1996"/>
                  <a:gd name="T3" fmla="*/ 1200 h 1240"/>
                  <a:gd name="T4" fmla="*/ 576 w 1996"/>
                  <a:gd name="T5" fmla="*/ 1200 h 1240"/>
                  <a:gd name="T6" fmla="*/ 696 w 1996"/>
                  <a:gd name="T7" fmla="*/ 972 h 1240"/>
                  <a:gd name="T8" fmla="*/ 636 w 1996"/>
                  <a:gd name="T9" fmla="*/ 462 h 1240"/>
                  <a:gd name="T10" fmla="*/ 816 w 1996"/>
                  <a:gd name="T11" fmla="*/ 276 h 1240"/>
                  <a:gd name="T12" fmla="*/ 1392 w 1996"/>
                  <a:gd name="T13" fmla="*/ 432 h 1240"/>
                  <a:gd name="T14" fmla="*/ 1740 w 1996"/>
                  <a:gd name="T15" fmla="*/ 390 h 1240"/>
                  <a:gd name="T16" fmla="*/ 1974 w 1996"/>
                  <a:gd name="T17" fmla="*/ 348 h 1240"/>
                  <a:gd name="T18" fmla="*/ 1872 w 1996"/>
                  <a:gd name="T19" fmla="*/ 0 h 124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996" h="1240">
                    <a:moveTo>
                      <a:pt x="0" y="960"/>
                    </a:moveTo>
                    <a:cubicBezTo>
                      <a:pt x="56" y="1000"/>
                      <a:pt x="240" y="1160"/>
                      <a:pt x="336" y="1200"/>
                    </a:cubicBezTo>
                    <a:cubicBezTo>
                      <a:pt x="432" y="1240"/>
                      <a:pt x="516" y="1238"/>
                      <a:pt x="576" y="1200"/>
                    </a:cubicBezTo>
                    <a:cubicBezTo>
                      <a:pt x="636" y="1162"/>
                      <a:pt x="686" y="1095"/>
                      <a:pt x="696" y="972"/>
                    </a:cubicBezTo>
                    <a:cubicBezTo>
                      <a:pt x="706" y="849"/>
                      <a:pt x="616" y="578"/>
                      <a:pt x="636" y="462"/>
                    </a:cubicBezTo>
                    <a:cubicBezTo>
                      <a:pt x="656" y="346"/>
                      <a:pt x="690" y="281"/>
                      <a:pt x="816" y="276"/>
                    </a:cubicBezTo>
                    <a:cubicBezTo>
                      <a:pt x="942" y="271"/>
                      <a:pt x="1238" y="413"/>
                      <a:pt x="1392" y="432"/>
                    </a:cubicBezTo>
                    <a:cubicBezTo>
                      <a:pt x="1546" y="451"/>
                      <a:pt x="1643" y="404"/>
                      <a:pt x="1740" y="390"/>
                    </a:cubicBezTo>
                    <a:cubicBezTo>
                      <a:pt x="1837" y="376"/>
                      <a:pt x="1952" y="413"/>
                      <a:pt x="1974" y="348"/>
                    </a:cubicBezTo>
                    <a:cubicBezTo>
                      <a:pt x="1996" y="283"/>
                      <a:pt x="1986" y="84"/>
                      <a:pt x="1872" y="0"/>
                    </a:cubicBezTo>
                  </a:path>
                </a:pathLst>
              </a:custGeom>
              <a:noFill/>
              <a:ln w="9525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0" y="0"/>
                <a:ext cx="1584" cy="1008"/>
              </a:xfrm>
              <a:custGeom>
                <a:avLst/>
                <a:gdLst>
                  <a:gd name="T0" fmla="*/ 0 w 1584"/>
                  <a:gd name="T1" fmla="*/ 576 h 1008"/>
                  <a:gd name="T2" fmla="*/ 336 w 1584"/>
                  <a:gd name="T3" fmla="*/ 960 h 1008"/>
                  <a:gd name="T4" fmla="*/ 480 w 1584"/>
                  <a:gd name="T5" fmla="*/ 864 h 1008"/>
                  <a:gd name="T6" fmla="*/ 318 w 1584"/>
                  <a:gd name="T7" fmla="*/ 414 h 1008"/>
                  <a:gd name="T8" fmla="*/ 780 w 1584"/>
                  <a:gd name="T9" fmla="*/ 36 h 1008"/>
                  <a:gd name="T10" fmla="*/ 1440 w 1584"/>
                  <a:gd name="T11" fmla="*/ 192 h 1008"/>
                  <a:gd name="T12" fmla="*/ 1584 w 1584"/>
                  <a:gd name="T13" fmla="*/ 0 h 100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584" h="1008">
                    <a:moveTo>
                      <a:pt x="0" y="576"/>
                    </a:moveTo>
                    <a:cubicBezTo>
                      <a:pt x="56" y="640"/>
                      <a:pt x="256" y="912"/>
                      <a:pt x="336" y="960"/>
                    </a:cubicBezTo>
                    <a:cubicBezTo>
                      <a:pt x="416" y="1008"/>
                      <a:pt x="483" y="955"/>
                      <a:pt x="480" y="864"/>
                    </a:cubicBezTo>
                    <a:cubicBezTo>
                      <a:pt x="477" y="773"/>
                      <a:pt x="384" y="618"/>
                      <a:pt x="318" y="414"/>
                    </a:cubicBezTo>
                    <a:cubicBezTo>
                      <a:pt x="156" y="12"/>
                      <a:pt x="528" y="6"/>
                      <a:pt x="780" y="36"/>
                    </a:cubicBezTo>
                    <a:cubicBezTo>
                      <a:pt x="1002" y="66"/>
                      <a:pt x="1306" y="198"/>
                      <a:pt x="1440" y="192"/>
                    </a:cubicBezTo>
                    <a:cubicBezTo>
                      <a:pt x="1574" y="186"/>
                      <a:pt x="1554" y="40"/>
                      <a:pt x="1584" y="0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856" y="152"/>
                <a:ext cx="3752" cy="1816"/>
              </a:xfrm>
              <a:custGeom>
                <a:avLst/>
                <a:gdLst>
                  <a:gd name="T0" fmla="*/ 248 w 3752"/>
                  <a:gd name="T1" fmla="*/ 1000 h 1816"/>
                  <a:gd name="T2" fmla="*/ 200 w 3752"/>
                  <a:gd name="T3" fmla="*/ 760 h 1816"/>
                  <a:gd name="T4" fmla="*/ 248 w 3752"/>
                  <a:gd name="T5" fmla="*/ 664 h 1816"/>
                  <a:gd name="T6" fmla="*/ 584 w 3752"/>
                  <a:gd name="T7" fmla="*/ 616 h 1816"/>
                  <a:gd name="T8" fmla="*/ 1304 w 3752"/>
                  <a:gd name="T9" fmla="*/ 664 h 1816"/>
                  <a:gd name="T10" fmla="*/ 1640 w 3752"/>
                  <a:gd name="T11" fmla="*/ 424 h 1816"/>
                  <a:gd name="T12" fmla="*/ 1976 w 3752"/>
                  <a:gd name="T13" fmla="*/ 472 h 1816"/>
                  <a:gd name="T14" fmla="*/ 2600 w 3752"/>
                  <a:gd name="T15" fmla="*/ 424 h 1816"/>
                  <a:gd name="T16" fmla="*/ 3128 w 3752"/>
                  <a:gd name="T17" fmla="*/ 88 h 1816"/>
                  <a:gd name="T18" fmla="*/ 3560 w 3752"/>
                  <a:gd name="T19" fmla="*/ 40 h 1816"/>
                  <a:gd name="T20" fmla="*/ 3656 w 3752"/>
                  <a:gd name="T21" fmla="*/ 328 h 1816"/>
                  <a:gd name="T22" fmla="*/ 2984 w 3752"/>
                  <a:gd name="T23" fmla="*/ 760 h 1816"/>
                  <a:gd name="T24" fmla="*/ 2456 w 3752"/>
                  <a:gd name="T25" fmla="*/ 952 h 1816"/>
                  <a:gd name="T26" fmla="*/ 1976 w 3752"/>
                  <a:gd name="T27" fmla="*/ 1432 h 1816"/>
                  <a:gd name="T28" fmla="*/ 1400 w 3752"/>
                  <a:gd name="T29" fmla="*/ 1768 h 1816"/>
                  <a:gd name="T30" fmla="*/ 968 w 3752"/>
                  <a:gd name="T31" fmla="*/ 1720 h 1816"/>
                  <a:gd name="T32" fmla="*/ 296 w 3752"/>
                  <a:gd name="T33" fmla="*/ 1768 h 1816"/>
                  <a:gd name="T34" fmla="*/ 8 w 3752"/>
                  <a:gd name="T35" fmla="*/ 1432 h 1816"/>
                  <a:gd name="T36" fmla="*/ 248 w 3752"/>
                  <a:gd name="T37" fmla="*/ 1000 h 181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3752" h="1816">
                    <a:moveTo>
                      <a:pt x="248" y="1000"/>
                    </a:moveTo>
                    <a:cubicBezTo>
                      <a:pt x="280" y="888"/>
                      <a:pt x="200" y="816"/>
                      <a:pt x="200" y="760"/>
                    </a:cubicBezTo>
                    <a:cubicBezTo>
                      <a:pt x="200" y="704"/>
                      <a:pt x="184" y="688"/>
                      <a:pt x="248" y="664"/>
                    </a:cubicBezTo>
                    <a:cubicBezTo>
                      <a:pt x="312" y="640"/>
                      <a:pt x="408" y="616"/>
                      <a:pt x="584" y="616"/>
                    </a:cubicBezTo>
                    <a:cubicBezTo>
                      <a:pt x="760" y="616"/>
                      <a:pt x="1128" y="696"/>
                      <a:pt x="1304" y="664"/>
                    </a:cubicBezTo>
                    <a:cubicBezTo>
                      <a:pt x="1480" y="632"/>
                      <a:pt x="1528" y="456"/>
                      <a:pt x="1640" y="424"/>
                    </a:cubicBezTo>
                    <a:cubicBezTo>
                      <a:pt x="1752" y="392"/>
                      <a:pt x="1816" y="472"/>
                      <a:pt x="1976" y="472"/>
                    </a:cubicBezTo>
                    <a:cubicBezTo>
                      <a:pt x="2136" y="472"/>
                      <a:pt x="2408" y="488"/>
                      <a:pt x="2600" y="424"/>
                    </a:cubicBezTo>
                    <a:cubicBezTo>
                      <a:pt x="2792" y="360"/>
                      <a:pt x="2968" y="152"/>
                      <a:pt x="3128" y="88"/>
                    </a:cubicBezTo>
                    <a:cubicBezTo>
                      <a:pt x="3288" y="24"/>
                      <a:pt x="3472" y="0"/>
                      <a:pt x="3560" y="40"/>
                    </a:cubicBezTo>
                    <a:cubicBezTo>
                      <a:pt x="3648" y="80"/>
                      <a:pt x="3752" y="208"/>
                      <a:pt x="3656" y="328"/>
                    </a:cubicBezTo>
                    <a:cubicBezTo>
                      <a:pt x="3560" y="448"/>
                      <a:pt x="3184" y="656"/>
                      <a:pt x="2984" y="760"/>
                    </a:cubicBezTo>
                    <a:cubicBezTo>
                      <a:pt x="2784" y="864"/>
                      <a:pt x="2624" y="840"/>
                      <a:pt x="2456" y="952"/>
                    </a:cubicBezTo>
                    <a:cubicBezTo>
                      <a:pt x="2288" y="1064"/>
                      <a:pt x="2152" y="1296"/>
                      <a:pt x="1976" y="1432"/>
                    </a:cubicBezTo>
                    <a:cubicBezTo>
                      <a:pt x="1800" y="1568"/>
                      <a:pt x="1568" y="1720"/>
                      <a:pt x="1400" y="1768"/>
                    </a:cubicBezTo>
                    <a:cubicBezTo>
                      <a:pt x="1232" y="1816"/>
                      <a:pt x="1152" y="1720"/>
                      <a:pt x="968" y="1720"/>
                    </a:cubicBezTo>
                    <a:cubicBezTo>
                      <a:pt x="784" y="1720"/>
                      <a:pt x="456" y="1816"/>
                      <a:pt x="296" y="1768"/>
                    </a:cubicBezTo>
                    <a:cubicBezTo>
                      <a:pt x="136" y="1720"/>
                      <a:pt x="16" y="1560"/>
                      <a:pt x="8" y="1432"/>
                    </a:cubicBezTo>
                    <a:cubicBezTo>
                      <a:pt x="0" y="1304"/>
                      <a:pt x="216" y="1112"/>
                      <a:pt x="248" y="100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972" y="696"/>
                <a:ext cx="2580" cy="1140"/>
              </a:xfrm>
              <a:custGeom>
                <a:avLst/>
                <a:gdLst>
                  <a:gd name="T0" fmla="*/ 36 w 2580"/>
                  <a:gd name="T1" fmla="*/ 792 h 1140"/>
                  <a:gd name="T2" fmla="*/ 228 w 2580"/>
                  <a:gd name="T3" fmla="*/ 456 h 1140"/>
                  <a:gd name="T4" fmla="*/ 324 w 2580"/>
                  <a:gd name="T5" fmla="*/ 264 h 1140"/>
                  <a:gd name="T6" fmla="*/ 612 w 2580"/>
                  <a:gd name="T7" fmla="*/ 216 h 1140"/>
                  <a:gd name="T8" fmla="*/ 1092 w 2580"/>
                  <a:gd name="T9" fmla="*/ 312 h 1140"/>
                  <a:gd name="T10" fmla="*/ 1536 w 2580"/>
                  <a:gd name="T11" fmla="*/ 60 h 1140"/>
                  <a:gd name="T12" fmla="*/ 2388 w 2580"/>
                  <a:gd name="T13" fmla="*/ 120 h 1140"/>
                  <a:gd name="T14" fmla="*/ 2328 w 2580"/>
                  <a:gd name="T15" fmla="*/ 288 h 1140"/>
                  <a:gd name="T16" fmla="*/ 2028 w 2580"/>
                  <a:gd name="T17" fmla="*/ 612 h 1140"/>
                  <a:gd name="T18" fmla="*/ 1428 w 2580"/>
                  <a:gd name="T19" fmla="*/ 1032 h 1140"/>
                  <a:gd name="T20" fmla="*/ 1140 w 2580"/>
                  <a:gd name="T21" fmla="*/ 1080 h 1140"/>
                  <a:gd name="T22" fmla="*/ 324 w 2580"/>
                  <a:gd name="T23" fmla="*/ 1032 h 1140"/>
                  <a:gd name="T24" fmla="*/ 36 w 2580"/>
                  <a:gd name="T25" fmla="*/ 792 h 114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580" h="1140">
                    <a:moveTo>
                      <a:pt x="36" y="792"/>
                    </a:moveTo>
                    <a:cubicBezTo>
                      <a:pt x="66" y="666"/>
                      <a:pt x="180" y="544"/>
                      <a:pt x="228" y="456"/>
                    </a:cubicBezTo>
                    <a:cubicBezTo>
                      <a:pt x="276" y="368"/>
                      <a:pt x="260" y="304"/>
                      <a:pt x="324" y="264"/>
                    </a:cubicBezTo>
                    <a:cubicBezTo>
                      <a:pt x="388" y="224"/>
                      <a:pt x="484" y="208"/>
                      <a:pt x="612" y="216"/>
                    </a:cubicBezTo>
                    <a:cubicBezTo>
                      <a:pt x="740" y="224"/>
                      <a:pt x="828" y="330"/>
                      <a:pt x="1092" y="312"/>
                    </a:cubicBezTo>
                    <a:cubicBezTo>
                      <a:pt x="1422" y="270"/>
                      <a:pt x="1416" y="0"/>
                      <a:pt x="1536" y="60"/>
                    </a:cubicBezTo>
                    <a:cubicBezTo>
                      <a:pt x="1782" y="204"/>
                      <a:pt x="2256" y="82"/>
                      <a:pt x="2388" y="120"/>
                    </a:cubicBezTo>
                    <a:cubicBezTo>
                      <a:pt x="2520" y="158"/>
                      <a:pt x="2580" y="198"/>
                      <a:pt x="2328" y="288"/>
                    </a:cubicBezTo>
                    <a:cubicBezTo>
                      <a:pt x="2094" y="378"/>
                      <a:pt x="2178" y="488"/>
                      <a:pt x="2028" y="612"/>
                    </a:cubicBezTo>
                    <a:cubicBezTo>
                      <a:pt x="1878" y="736"/>
                      <a:pt x="1576" y="954"/>
                      <a:pt x="1428" y="1032"/>
                    </a:cubicBezTo>
                    <a:cubicBezTo>
                      <a:pt x="1292" y="1112"/>
                      <a:pt x="1218" y="1140"/>
                      <a:pt x="1140" y="1080"/>
                    </a:cubicBezTo>
                    <a:cubicBezTo>
                      <a:pt x="918" y="960"/>
                      <a:pt x="508" y="1080"/>
                      <a:pt x="324" y="1032"/>
                    </a:cubicBezTo>
                    <a:cubicBezTo>
                      <a:pt x="140" y="984"/>
                      <a:pt x="0" y="918"/>
                      <a:pt x="36" y="792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" name="Freeform 9"/>
              <p:cNvSpPr>
                <a:spLocks/>
              </p:cNvSpPr>
              <p:nvPr/>
            </p:nvSpPr>
            <p:spPr bwMode="hidden">
              <a:xfrm>
                <a:off x="1170" y="918"/>
                <a:ext cx="1758" cy="696"/>
              </a:xfrm>
              <a:custGeom>
                <a:avLst/>
                <a:gdLst>
                  <a:gd name="T0" fmla="*/ 60 w 1758"/>
                  <a:gd name="T1" fmla="*/ 594 h 696"/>
                  <a:gd name="T2" fmla="*/ 126 w 1758"/>
                  <a:gd name="T3" fmla="*/ 234 h 696"/>
                  <a:gd name="T4" fmla="*/ 1182 w 1758"/>
                  <a:gd name="T5" fmla="*/ 234 h 696"/>
                  <a:gd name="T6" fmla="*/ 1518 w 1758"/>
                  <a:gd name="T7" fmla="*/ 90 h 696"/>
                  <a:gd name="T8" fmla="*/ 1710 w 1758"/>
                  <a:gd name="T9" fmla="*/ 138 h 696"/>
                  <a:gd name="T10" fmla="*/ 1230 w 1758"/>
                  <a:gd name="T11" fmla="*/ 522 h 696"/>
                  <a:gd name="T12" fmla="*/ 750 w 1758"/>
                  <a:gd name="T13" fmla="*/ 666 h 696"/>
                  <a:gd name="T14" fmla="*/ 60 w 1758"/>
                  <a:gd name="T15" fmla="*/ 594 h 69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758" h="696">
                    <a:moveTo>
                      <a:pt x="60" y="594"/>
                    </a:moveTo>
                    <a:cubicBezTo>
                      <a:pt x="0" y="462"/>
                      <a:pt x="48" y="306"/>
                      <a:pt x="126" y="234"/>
                    </a:cubicBezTo>
                    <a:cubicBezTo>
                      <a:pt x="390" y="30"/>
                      <a:pt x="654" y="378"/>
                      <a:pt x="1182" y="234"/>
                    </a:cubicBezTo>
                    <a:cubicBezTo>
                      <a:pt x="1414" y="210"/>
                      <a:pt x="1284" y="132"/>
                      <a:pt x="1518" y="90"/>
                    </a:cubicBezTo>
                    <a:cubicBezTo>
                      <a:pt x="1680" y="0"/>
                      <a:pt x="1758" y="66"/>
                      <a:pt x="1710" y="138"/>
                    </a:cubicBezTo>
                    <a:cubicBezTo>
                      <a:pt x="1662" y="210"/>
                      <a:pt x="1290" y="372"/>
                      <a:pt x="1230" y="522"/>
                    </a:cubicBezTo>
                    <a:cubicBezTo>
                      <a:pt x="1134" y="696"/>
                      <a:pt x="945" y="654"/>
                      <a:pt x="750" y="666"/>
                    </a:cubicBezTo>
                    <a:cubicBezTo>
                      <a:pt x="555" y="678"/>
                      <a:pt x="164" y="666"/>
                      <a:pt x="60" y="594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Freeform 10"/>
              <p:cNvSpPr>
                <a:spLocks/>
              </p:cNvSpPr>
              <p:nvPr/>
            </p:nvSpPr>
            <p:spPr bwMode="hidden">
              <a:xfrm rot="-299203">
                <a:off x="1296" y="1248"/>
                <a:ext cx="928" cy="192"/>
              </a:xfrm>
              <a:custGeom>
                <a:avLst/>
                <a:gdLst>
                  <a:gd name="T0" fmla="*/ 104 w 928"/>
                  <a:gd name="T1" fmla="*/ 96 h 192"/>
                  <a:gd name="T2" fmla="*/ 152 w 928"/>
                  <a:gd name="T3" fmla="*/ 0 h 192"/>
                  <a:gd name="T4" fmla="*/ 728 w 928"/>
                  <a:gd name="T5" fmla="*/ 96 h 192"/>
                  <a:gd name="T6" fmla="*/ 920 w 928"/>
                  <a:gd name="T7" fmla="*/ 96 h 192"/>
                  <a:gd name="T8" fmla="*/ 776 w 928"/>
                  <a:gd name="T9" fmla="*/ 192 h 192"/>
                  <a:gd name="T10" fmla="*/ 104 w 928"/>
                  <a:gd name="T11" fmla="*/ 96 h 19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928" h="192">
                    <a:moveTo>
                      <a:pt x="104" y="96"/>
                    </a:moveTo>
                    <a:cubicBezTo>
                      <a:pt x="0" y="64"/>
                      <a:pt x="48" y="0"/>
                      <a:pt x="152" y="0"/>
                    </a:cubicBezTo>
                    <a:cubicBezTo>
                      <a:pt x="256" y="0"/>
                      <a:pt x="600" y="80"/>
                      <a:pt x="728" y="96"/>
                    </a:cubicBezTo>
                    <a:cubicBezTo>
                      <a:pt x="856" y="112"/>
                      <a:pt x="912" y="80"/>
                      <a:pt x="920" y="96"/>
                    </a:cubicBezTo>
                    <a:cubicBezTo>
                      <a:pt x="928" y="112"/>
                      <a:pt x="912" y="192"/>
                      <a:pt x="776" y="192"/>
                    </a:cubicBezTo>
                    <a:cubicBezTo>
                      <a:pt x="640" y="192"/>
                      <a:pt x="208" y="128"/>
                      <a:pt x="104" y="96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" name="Freeform 11"/>
              <p:cNvSpPr>
                <a:spLocks/>
              </p:cNvSpPr>
              <p:nvPr/>
            </p:nvSpPr>
            <p:spPr bwMode="hidden">
              <a:xfrm>
                <a:off x="0" y="1592"/>
                <a:ext cx="5754" cy="2280"/>
              </a:xfrm>
              <a:custGeom>
                <a:avLst/>
                <a:gdLst>
                  <a:gd name="T0" fmla="*/ 0 w 5754"/>
                  <a:gd name="T1" fmla="*/ 40 h 2280"/>
                  <a:gd name="T2" fmla="*/ 336 w 5754"/>
                  <a:gd name="T3" fmla="*/ 40 h 2280"/>
                  <a:gd name="T4" fmla="*/ 720 w 5754"/>
                  <a:gd name="T5" fmla="*/ 280 h 2280"/>
                  <a:gd name="T6" fmla="*/ 912 w 5754"/>
                  <a:gd name="T7" fmla="*/ 712 h 2280"/>
                  <a:gd name="T8" fmla="*/ 864 w 5754"/>
                  <a:gd name="T9" fmla="*/ 1240 h 2280"/>
                  <a:gd name="T10" fmla="*/ 960 w 5754"/>
                  <a:gd name="T11" fmla="*/ 1768 h 2280"/>
                  <a:gd name="T12" fmla="*/ 1440 w 5754"/>
                  <a:gd name="T13" fmla="*/ 2152 h 2280"/>
                  <a:gd name="T14" fmla="*/ 2160 w 5754"/>
                  <a:gd name="T15" fmla="*/ 2248 h 2280"/>
                  <a:gd name="T16" fmla="*/ 2688 w 5754"/>
                  <a:gd name="T17" fmla="*/ 1960 h 2280"/>
                  <a:gd name="T18" fmla="*/ 2706 w 5754"/>
                  <a:gd name="T19" fmla="*/ 472 h 2280"/>
                  <a:gd name="T20" fmla="*/ 3456 w 5754"/>
                  <a:gd name="T21" fmla="*/ 424 h 2280"/>
                  <a:gd name="T22" fmla="*/ 4416 w 5754"/>
                  <a:gd name="T23" fmla="*/ 712 h 2280"/>
                  <a:gd name="T24" fmla="*/ 4416 w 5754"/>
                  <a:gd name="T25" fmla="*/ 1432 h 2280"/>
                  <a:gd name="T26" fmla="*/ 4728 w 5754"/>
                  <a:gd name="T27" fmla="*/ 1822 h 2280"/>
                  <a:gd name="T28" fmla="*/ 5322 w 5754"/>
                  <a:gd name="T29" fmla="*/ 2206 h 2280"/>
                  <a:gd name="T30" fmla="*/ 5754 w 5754"/>
                  <a:gd name="T31" fmla="*/ 1510 h 2280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5754" h="2280">
                    <a:moveTo>
                      <a:pt x="0" y="40"/>
                    </a:moveTo>
                    <a:cubicBezTo>
                      <a:pt x="56" y="40"/>
                      <a:pt x="216" y="0"/>
                      <a:pt x="336" y="40"/>
                    </a:cubicBezTo>
                    <a:cubicBezTo>
                      <a:pt x="456" y="80"/>
                      <a:pt x="624" y="168"/>
                      <a:pt x="720" y="280"/>
                    </a:cubicBezTo>
                    <a:cubicBezTo>
                      <a:pt x="816" y="392"/>
                      <a:pt x="888" y="552"/>
                      <a:pt x="912" y="712"/>
                    </a:cubicBezTo>
                    <a:cubicBezTo>
                      <a:pt x="936" y="872"/>
                      <a:pt x="856" y="1064"/>
                      <a:pt x="864" y="1240"/>
                    </a:cubicBezTo>
                    <a:cubicBezTo>
                      <a:pt x="872" y="1416"/>
                      <a:pt x="864" y="1616"/>
                      <a:pt x="960" y="1768"/>
                    </a:cubicBezTo>
                    <a:cubicBezTo>
                      <a:pt x="1056" y="1920"/>
                      <a:pt x="1240" y="2072"/>
                      <a:pt x="1440" y="2152"/>
                    </a:cubicBezTo>
                    <a:cubicBezTo>
                      <a:pt x="1640" y="2232"/>
                      <a:pt x="1952" y="2280"/>
                      <a:pt x="2160" y="2248"/>
                    </a:cubicBezTo>
                    <a:cubicBezTo>
                      <a:pt x="2368" y="2216"/>
                      <a:pt x="2597" y="2256"/>
                      <a:pt x="2688" y="1960"/>
                    </a:cubicBezTo>
                    <a:cubicBezTo>
                      <a:pt x="2779" y="1664"/>
                      <a:pt x="2578" y="728"/>
                      <a:pt x="2706" y="472"/>
                    </a:cubicBezTo>
                    <a:cubicBezTo>
                      <a:pt x="2834" y="216"/>
                      <a:pt x="3171" y="384"/>
                      <a:pt x="3456" y="424"/>
                    </a:cubicBezTo>
                    <a:cubicBezTo>
                      <a:pt x="3741" y="464"/>
                      <a:pt x="4256" y="544"/>
                      <a:pt x="4416" y="712"/>
                    </a:cubicBezTo>
                    <a:cubicBezTo>
                      <a:pt x="4576" y="880"/>
                      <a:pt x="4364" y="1247"/>
                      <a:pt x="4416" y="1432"/>
                    </a:cubicBezTo>
                    <a:cubicBezTo>
                      <a:pt x="4468" y="1617"/>
                      <a:pt x="4577" y="1693"/>
                      <a:pt x="4728" y="1822"/>
                    </a:cubicBezTo>
                    <a:cubicBezTo>
                      <a:pt x="4879" y="1951"/>
                      <a:pt x="5151" y="2258"/>
                      <a:pt x="5322" y="2206"/>
                    </a:cubicBezTo>
                    <a:cubicBezTo>
                      <a:pt x="5493" y="2154"/>
                      <a:pt x="5664" y="1655"/>
                      <a:pt x="5754" y="1510"/>
                    </a:cubicBezTo>
                  </a:path>
                </a:pathLst>
              </a:custGeom>
              <a:noFill/>
              <a:ln w="9525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" name="Freeform 12"/>
              <p:cNvSpPr>
                <a:spLocks/>
              </p:cNvSpPr>
              <p:nvPr/>
            </p:nvSpPr>
            <p:spPr bwMode="hidden">
              <a:xfrm>
                <a:off x="1056" y="2016"/>
                <a:ext cx="1496" cy="1464"/>
              </a:xfrm>
              <a:custGeom>
                <a:avLst/>
                <a:gdLst>
                  <a:gd name="T0" fmla="*/ 408 w 1496"/>
                  <a:gd name="T1" fmla="*/ 16 h 1464"/>
                  <a:gd name="T2" fmla="*/ 72 w 1496"/>
                  <a:gd name="T3" fmla="*/ 304 h 1464"/>
                  <a:gd name="T4" fmla="*/ 72 w 1496"/>
                  <a:gd name="T5" fmla="*/ 976 h 1464"/>
                  <a:gd name="T6" fmla="*/ 504 w 1496"/>
                  <a:gd name="T7" fmla="*/ 1360 h 1464"/>
                  <a:gd name="T8" fmla="*/ 1128 w 1496"/>
                  <a:gd name="T9" fmla="*/ 1408 h 1464"/>
                  <a:gd name="T10" fmla="*/ 1464 w 1496"/>
                  <a:gd name="T11" fmla="*/ 1024 h 1464"/>
                  <a:gd name="T12" fmla="*/ 1320 w 1496"/>
                  <a:gd name="T13" fmla="*/ 208 h 1464"/>
                  <a:gd name="T14" fmla="*/ 408 w 1496"/>
                  <a:gd name="T15" fmla="*/ 16 h 146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496" h="1464">
                    <a:moveTo>
                      <a:pt x="408" y="16"/>
                    </a:moveTo>
                    <a:cubicBezTo>
                      <a:pt x="200" y="32"/>
                      <a:pt x="128" y="144"/>
                      <a:pt x="72" y="304"/>
                    </a:cubicBezTo>
                    <a:cubicBezTo>
                      <a:pt x="16" y="464"/>
                      <a:pt x="0" y="800"/>
                      <a:pt x="72" y="976"/>
                    </a:cubicBezTo>
                    <a:cubicBezTo>
                      <a:pt x="144" y="1152"/>
                      <a:pt x="328" y="1288"/>
                      <a:pt x="504" y="1360"/>
                    </a:cubicBezTo>
                    <a:cubicBezTo>
                      <a:pt x="680" y="1432"/>
                      <a:pt x="968" y="1464"/>
                      <a:pt x="1128" y="1408"/>
                    </a:cubicBezTo>
                    <a:cubicBezTo>
                      <a:pt x="1288" y="1352"/>
                      <a:pt x="1432" y="1224"/>
                      <a:pt x="1464" y="1024"/>
                    </a:cubicBezTo>
                    <a:cubicBezTo>
                      <a:pt x="1496" y="824"/>
                      <a:pt x="1496" y="376"/>
                      <a:pt x="1320" y="208"/>
                    </a:cubicBezTo>
                    <a:cubicBezTo>
                      <a:pt x="1144" y="40"/>
                      <a:pt x="616" y="0"/>
                      <a:pt x="408" y="16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" name="Freeform 13"/>
              <p:cNvSpPr>
                <a:spLocks/>
              </p:cNvSpPr>
              <p:nvPr/>
            </p:nvSpPr>
            <p:spPr bwMode="hidden">
              <a:xfrm rot="1159149">
                <a:off x="1296" y="2160"/>
                <a:ext cx="1126" cy="730"/>
              </a:xfrm>
              <a:custGeom>
                <a:avLst/>
                <a:gdLst>
                  <a:gd name="T0" fmla="*/ 940 w 1126"/>
                  <a:gd name="T1" fmla="*/ 196 h 730"/>
                  <a:gd name="T2" fmla="*/ 576 w 1126"/>
                  <a:gd name="T3" fmla="*/ 20 h 730"/>
                  <a:gd name="T4" fmla="*/ 192 w 1126"/>
                  <a:gd name="T5" fmla="*/ 76 h 730"/>
                  <a:gd name="T6" fmla="*/ 24 w 1126"/>
                  <a:gd name="T7" fmla="*/ 372 h 730"/>
                  <a:gd name="T8" fmla="*/ 520 w 1126"/>
                  <a:gd name="T9" fmla="*/ 670 h 730"/>
                  <a:gd name="T10" fmla="*/ 1048 w 1126"/>
                  <a:gd name="T11" fmla="*/ 568 h 730"/>
                  <a:gd name="T12" fmla="*/ 940 w 1126"/>
                  <a:gd name="T13" fmla="*/ 196 h 73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126" h="730">
                    <a:moveTo>
                      <a:pt x="940" y="196"/>
                    </a:moveTo>
                    <a:cubicBezTo>
                      <a:pt x="700" y="100"/>
                      <a:pt x="701" y="40"/>
                      <a:pt x="576" y="20"/>
                    </a:cubicBezTo>
                    <a:cubicBezTo>
                      <a:pt x="451" y="0"/>
                      <a:pt x="284" y="17"/>
                      <a:pt x="192" y="76"/>
                    </a:cubicBezTo>
                    <a:cubicBezTo>
                      <a:pt x="100" y="135"/>
                      <a:pt x="56" y="132"/>
                      <a:pt x="24" y="372"/>
                    </a:cubicBezTo>
                    <a:cubicBezTo>
                      <a:pt x="0" y="730"/>
                      <a:pt x="350" y="637"/>
                      <a:pt x="520" y="670"/>
                    </a:cubicBezTo>
                    <a:cubicBezTo>
                      <a:pt x="690" y="703"/>
                      <a:pt x="978" y="647"/>
                      <a:pt x="1048" y="568"/>
                    </a:cubicBezTo>
                    <a:cubicBezTo>
                      <a:pt x="1118" y="489"/>
                      <a:pt x="1126" y="280"/>
                      <a:pt x="940" y="196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" name="Freeform 14"/>
              <p:cNvSpPr>
                <a:spLocks/>
              </p:cNvSpPr>
              <p:nvPr/>
            </p:nvSpPr>
            <p:spPr bwMode="hidden">
              <a:xfrm>
                <a:off x="3112" y="0"/>
                <a:ext cx="2648" cy="3394"/>
              </a:xfrm>
              <a:custGeom>
                <a:avLst/>
                <a:gdLst>
                  <a:gd name="T0" fmla="*/ 1496 w 2648"/>
                  <a:gd name="T1" fmla="*/ 0 h 3394"/>
                  <a:gd name="T2" fmla="*/ 1640 w 2648"/>
                  <a:gd name="T3" fmla="*/ 384 h 3394"/>
                  <a:gd name="T4" fmla="*/ 1400 w 2648"/>
                  <a:gd name="T5" fmla="*/ 864 h 3394"/>
                  <a:gd name="T6" fmla="*/ 536 w 2648"/>
                  <a:gd name="T7" fmla="*/ 1200 h 3394"/>
                  <a:gd name="T8" fmla="*/ 56 w 2648"/>
                  <a:gd name="T9" fmla="*/ 1584 h 3394"/>
                  <a:gd name="T10" fmla="*/ 200 w 2648"/>
                  <a:gd name="T11" fmla="*/ 1872 h 3394"/>
                  <a:gd name="T12" fmla="*/ 1064 w 2648"/>
                  <a:gd name="T13" fmla="*/ 2016 h 3394"/>
                  <a:gd name="T14" fmla="*/ 1592 w 2648"/>
                  <a:gd name="T15" fmla="*/ 2304 h 3394"/>
                  <a:gd name="T16" fmla="*/ 1562 w 2648"/>
                  <a:gd name="T17" fmla="*/ 2940 h 3394"/>
                  <a:gd name="T18" fmla="*/ 2120 w 2648"/>
                  <a:gd name="T19" fmla="*/ 3384 h 3394"/>
                  <a:gd name="T20" fmla="*/ 2648 w 2648"/>
                  <a:gd name="T21" fmla="*/ 2880 h 339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648" h="3394">
                    <a:moveTo>
                      <a:pt x="1496" y="0"/>
                    </a:moveTo>
                    <a:cubicBezTo>
                      <a:pt x="1520" y="64"/>
                      <a:pt x="1656" y="240"/>
                      <a:pt x="1640" y="384"/>
                    </a:cubicBezTo>
                    <a:cubicBezTo>
                      <a:pt x="1624" y="528"/>
                      <a:pt x="1584" y="728"/>
                      <a:pt x="1400" y="864"/>
                    </a:cubicBezTo>
                    <a:cubicBezTo>
                      <a:pt x="1216" y="1000"/>
                      <a:pt x="760" y="1080"/>
                      <a:pt x="536" y="1200"/>
                    </a:cubicBezTo>
                    <a:cubicBezTo>
                      <a:pt x="312" y="1320"/>
                      <a:pt x="112" y="1472"/>
                      <a:pt x="56" y="1584"/>
                    </a:cubicBezTo>
                    <a:cubicBezTo>
                      <a:pt x="0" y="1696"/>
                      <a:pt x="32" y="1800"/>
                      <a:pt x="200" y="1872"/>
                    </a:cubicBezTo>
                    <a:cubicBezTo>
                      <a:pt x="368" y="1944"/>
                      <a:pt x="832" y="1944"/>
                      <a:pt x="1064" y="2016"/>
                    </a:cubicBezTo>
                    <a:cubicBezTo>
                      <a:pt x="1296" y="2088"/>
                      <a:pt x="1509" y="2150"/>
                      <a:pt x="1592" y="2304"/>
                    </a:cubicBezTo>
                    <a:cubicBezTo>
                      <a:pt x="1675" y="2458"/>
                      <a:pt x="1474" y="2760"/>
                      <a:pt x="1562" y="2940"/>
                    </a:cubicBezTo>
                    <a:cubicBezTo>
                      <a:pt x="1650" y="3120"/>
                      <a:pt x="1939" y="3394"/>
                      <a:pt x="2120" y="3384"/>
                    </a:cubicBezTo>
                    <a:cubicBezTo>
                      <a:pt x="2301" y="3374"/>
                      <a:pt x="2538" y="2985"/>
                      <a:pt x="2648" y="2880"/>
                    </a:cubicBezTo>
                  </a:path>
                </a:pathLst>
              </a:custGeom>
              <a:noFill/>
              <a:ln w="9525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" name="Freeform 15"/>
              <p:cNvSpPr>
                <a:spLocks/>
              </p:cNvSpPr>
              <p:nvPr/>
            </p:nvSpPr>
            <p:spPr bwMode="hidden">
              <a:xfrm>
                <a:off x="3504" y="0"/>
                <a:ext cx="2256" cy="3160"/>
              </a:xfrm>
              <a:custGeom>
                <a:avLst/>
                <a:gdLst>
                  <a:gd name="T0" fmla="*/ 1488 w 2256"/>
                  <a:gd name="T1" fmla="*/ 0 h 3160"/>
                  <a:gd name="T2" fmla="*/ 1488 w 2256"/>
                  <a:gd name="T3" fmla="*/ 528 h 3160"/>
                  <a:gd name="T4" fmla="*/ 1104 w 2256"/>
                  <a:gd name="T5" fmla="*/ 1008 h 3160"/>
                  <a:gd name="T6" fmla="*/ 144 w 2256"/>
                  <a:gd name="T7" fmla="*/ 1488 h 3160"/>
                  <a:gd name="T8" fmla="*/ 240 w 2256"/>
                  <a:gd name="T9" fmla="*/ 1776 h 3160"/>
                  <a:gd name="T10" fmla="*/ 1056 w 2256"/>
                  <a:gd name="T11" fmla="*/ 1872 h 3160"/>
                  <a:gd name="T12" fmla="*/ 1536 w 2256"/>
                  <a:gd name="T13" fmla="*/ 2064 h 3160"/>
                  <a:gd name="T14" fmla="*/ 1536 w 2256"/>
                  <a:gd name="T15" fmla="*/ 2448 h 3160"/>
                  <a:gd name="T16" fmla="*/ 1344 w 2256"/>
                  <a:gd name="T17" fmla="*/ 2784 h 3160"/>
                  <a:gd name="T18" fmla="*/ 1632 w 2256"/>
                  <a:gd name="T19" fmla="*/ 3120 h 3160"/>
                  <a:gd name="T20" fmla="*/ 1968 w 2256"/>
                  <a:gd name="T21" fmla="*/ 3024 h 3160"/>
                  <a:gd name="T22" fmla="*/ 2208 w 2256"/>
                  <a:gd name="T23" fmla="*/ 2496 h 3160"/>
                  <a:gd name="T24" fmla="*/ 2112 w 2256"/>
                  <a:gd name="T25" fmla="*/ 1968 h 3160"/>
                  <a:gd name="T26" fmla="*/ 1776 w 2256"/>
                  <a:gd name="T27" fmla="*/ 1584 h 3160"/>
                  <a:gd name="T28" fmla="*/ 1824 w 2256"/>
                  <a:gd name="T29" fmla="*/ 1152 h 3160"/>
                  <a:gd name="T30" fmla="*/ 2256 w 2256"/>
                  <a:gd name="T31" fmla="*/ 672 h 3160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256" h="3160">
                    <a:moveTo>
                      <a:pt x="1488" y="0"/>
                    </a:moveTo>
                    <a:cubicBezTo>
                      <a:pt x="1488" y="88"/>
                      <a:pt x="1552" y="360"/>
                      <a:pt x="1488" y="528"/>
                    </a:cubicBezTo>
                    <a:cubicBezTo>
                      <a:pt x="1424" y="696"/>
                      <a:pt x="1328" y="848"/>
                      <a:pt x="1104" y="1008"/>
                    </a:cubicBezTo>
                    <a:cubicBezTo>
                      <a:pt x="880" y="1168"/>
                      <a:pt x="288" y="1360"/>
                      <a:pt x="144" y="1488"/>
                    </a:cubicBezTo>
                    <a:cubicBezTo>
                      <a:pt x="0" y="1616"/>
                      <a:pt x="88" y="1712"/>
                      <a:pt x="240" y="1776"/>
                    </a:cubicBezTo>
                    <a:cubicBezTo>
                      <a:pt x="392" y="1840"/>
                      <a:pt x="840" y="1824"/>
                      <a:pt x="1056" y="1872"/>
                    </a:cubicBezTo>
                    <a:cubicBezTo>
                      <a:pt x="1272" y="1920"/>
                      <a:pt x="1456" y="1968"/>
                      <a:pt x="1536" y="2064"/>
                    </a:cubicBezTo>
                    <a:cubicBezTo>
                      <a:pt x="1616" y="2160"/>
                      <a:pt x="1568" y="2328"/>
                      <a:pt x="1536" y="2448"/>
                    </a:cubicBezTo>
                    <a:cubicBezTo>
                      <a:pt x="1504" y="2568"/>
                      <a:pt x="1328" y="2672"/>
                      <a:pt x="1344" y="2784"/>
                    </a:cubicBezTo>
                    <a:cubicBezTo>
                      <a:pt x="1360" y="2896"/>
                      <a:pt x="1528" y="3080"/>
                      <a:pt x="1632" y="3120"/>
                    </a:cubicBezTo>
                    <a:cubicBezTo>
                      <a:pt x="1736" y="3160"/>
                      <a:pt x="1872" y="3128"/>
                      <a:pt x="1968" y="3024"/>
                    </a:cubicBezTo>
                    <a:cubicBezTo>
                      <a:pt x="2064" y="2920"/>
                      <a:pt x="2184" y="2672"/>
                      <a:pt x="2208" y="2496"/>
                    </a:cubicBezTo>
                    <a:cubicBezTo>
                      <a:pt x="2232" y="2320"/>
                      <a:pt x="2184" y="2120"/>
                      <a:pt x="2112" y="1968"/>
                    </a:cubicBezTo>
                    <a:cubicBezTo>
                      <a:pt x="2040" y="1816"/>
                      <a:pt x="1824" y="1720"/>
                      <a:pt x="1776" y="1584"/>
                    </a:cubicBezTo>
                    <a:cubicBezTo>
                      <a:pt x="1728" y="1448"/>
                      <a:pt x="1744" y="1304"/>
                      <a:pt x="1824" y="1152"/>
                    </a:cubicBezTo>
                    <a:cubicBezTo>
                      <a:pt x="1904" y="1000"/>
                      <a:pt x="2166" y="772"/>
                      <a:pt x="2256" y="672"/>
                    </a:cubicBezTo>
                  </a:path>
                </a:pathLst>
              </a:custGeom>
              <a:noFill/>
              <a:ln w="9525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" name="Freeform 16"/>
              <p:cNvSpPr>
                <a:spLocks/>
              </p:cNvSpPr>
              <p:nvPr/>
            </p:nvSpPr>
            <p:spPr bwMode="hidden">
              <a:xfrm>
                <a:off x="4008" y="1088"/>
                <a:ext cx="1048" cy="696"/>
              </a:xfrm>
              <a:custGeom>
                <a:avLst/>
                <a:gdLst>
                  <a:gd name="T0" fmla="*/ 984 w 1048"/>
                  <a:gd name="T1" fmla="*/ 256 h 696"/>
                  <a:gd name="T2" fmla="*/ 840 w 1048"/>
                  <a:gd name="T3" fmla="*/ 16 h 696"/>
                  <a:gd name="T4" fmla="*/ 552 w 1048"/>
                  <a:gd name="T5" fmla="*/ 160 h 696"/>
                  <a:gd name="T6" fmla="*/ 320 w 1048"/>
                  <a:gd name="T7" fmla="*/ 304 h 696"/>
                  <a:gd name="T8" fmla="*/ 600 w 1048"/>
                  <a:gd name="T9" fmla="*/ 592 h 696"/>
                  <a:gd name="T10" fmla="*/ 984 w 1048"/>
                  <a:gd name="T11" fmla="*/ 640 h 696"/>
                  <a:gd name="T12" fmla="*/ 984 w 1048"/>
                  <a:gd name="T13" fmla="*/ 256 h 69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048" h="696">
                    <a:moveTo>
                      <a:pt x="984" y="256"/>
                    </a:moveTo>
                    <a:cubicBezTo>
                      <a:pt x="960" y="152"/>
                      <a:pt x="992" y="32"/>
                      <a:pt x="840" y="16"/>
                    </a:cubicBezTo>
                    <a:cubicBezTo>
                      <a:pt x="736" y="0"/>
                      <a:pt x="624" y="104"/>
                      <a:pt x="552" y="160"/>
                    </a:cubicBezTo>
                    <a:cubicBezTo>
                      <a:pt x="465" y="208"/>
                      <a:pt x="480" y="240"/>
                      <a:pt x="320" y="304"/>
                    </a:cubicBezTo>
                    <a:cubicBezTo>
                      <a:pt x="168" y="368"/>
                      <a:pt x="0" y="512"/>
                      <a:pt x="600" y="592"/>
                    </a:cubicBezTo>
                    <a:cubicBezTo>
                      <a:pt x="696" y="640"/>
                      <a:pt x="920" y="696"/>
                      <a:pt x="984" y="640"/>
                    </a:cubicBezTo>
                    <a:cubicBezTo>
                      <a:pt x="1048" y="584"/>
                      <a:pt x="984" y="336"/>
                      <a:pt x="984" y="256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" name="Freeform 17"/>
              <p:cNvSpPr>
                <a:spLocks/>
              </p:cNvSpPr>
              <p:nvPr/>
            </p:nvSpPr>
            <p:spPr bwMode="hidden">
              <a:xfrm>
                <a:off x="5117" y="0"/>
                <a:ext cx="547" cy="696"/>
              </a:xfrm>
              <a:custGeom>
                <a:avLst/>
                <a:gdLst>
                  <a:gd name="T0" fmla="*/ 19 w 547"/>
                  <a:gd name="T1" fmla="*/ 0 h 696"/>
                  <a:gd name="T2" fmla="*/ 19 w 547"/>
                  <a:gd name="T3" fmla="*/ 528 h 696"/>
                  <a:gd name="T4" fmla="*/ 131 w 547"/>
                  <a:gd name="T5" fmla="*/ 680 h 696"/>
                  <a:gd name="T6" fmla="*/ 355 w 547"/>
                  <a:gd name="T7" fmla="*/ 624 h 696"/>
                  <a:gd name="T8" fmla="*/ 499 w 547"/>
                  <a:gd name="T9" fmla="*/ 384 h 696"/>
                  <a:gd name="T10" fmla="*/ 547 w 547"/>
                  <a:gd name="T11" fmla="*/ 0 h 69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47" h="696">
                    <a:moveTo>
                      <a:pt x="19" y="0"/>
                    </a:moveTo>
                    <a:cubicBezTo>
                      <a:pt x="19" y="88"/>
                      <a:pt x="0" y="415"/>
                      <a:pt x="19" y="528"/>
                    </a:cubicBezTo>
                    <a:cubicBezTo>
                      <a:pt x="38" y="641"/>
                      <a:pt x="75" y="664"/>
                      <a:pt x="131" y="680"/>
                    </a:cubicBezTo>
                    <a:cubicBezTo>
                      <a:pt x="187" y="696"/>
                      <a:pt x="294" y="673"/>
                      <a:pt x="355" y="624"/>
                    </a:cubicBezTo>
                    <a:cubicBezTo>
                      <a:pt x="416" y="575"/>
                      <a:pt x="467" y="488"/>
                      <a:pt x="499" y="384"/>
                    </a:cubicBezTo>
                    <a:cubicBezTo>
                      <a:pt x="531" y="280"/>
                      <a:pt x="537" y="80"/>
                      <a:pt x="547" y="0"/>
                    </a:cubicBezTo>
                  </a:path>
                </a:pathLst>
              </a:custGeom>
              <a:noFill/>
              <a:ln w="9525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" name="Freeform 18"/>
              <p:cNvSpPr>
                <a:spLocks/>
              </p:cNvSpPr>
              <p:nvPr/>
            </p:nvSpPr>
            <p:spPr bwMode="hidden">
              <a:xfrm>
                <a:off x="0" y="2032"/>
                <a:ext cx="1984" cy="2296"/>
              </a:xfrm>
              <a:custGeom>
                <a:avLst/>
                <a:gdLst>
                  <a:gd name="T0" fmla="*/ 0 w 1984"/>
                  <a:gd name="T1" fmla="*/ 32 h 2296"/>
                  <a:gd name="T2" fmla="*/ 336 w 1984"/>
                  <a:gd name="T3" fmla="*/ 32 h 2296"/>
                  <a:gd name="T4" fmla="*/ 592 w 1984"/>
                  <a:gd name="T5" fmla="*/ 224 h 2296"/>
                  <a:gd name="T6" fmla="*/ 696 w 1984"/>
                  <a:gd name="T7" fmla="*/ 664 h 2296"/>
                  <a:gd name="T8" fmla="*/ 664 w 1984"/>
                  <a:gd name="T9" fmla="*/ 1224 h 2296"/>
                  <a:gd name="T10" fmla="*/ 816 w 1984"/>
                  <a:gd name="T11" fmla="*/ 1784 h 2296"/>
                  <a:gd name="T12" fmla="*/ 1128 w 1984"/>
                  <a:gd name="T13" fmla="*/ 2128 h 2296"/>
                  <a:gd name="T14" fmla="*/ 1984 w 1984"/>
                  <a:gd name="T15" fmla="*/ 2296 h 229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984" h="2296">
                    <a:moveTo>
                      <a:pt x="0" y="32"/>
                    </a:moveTo>
                    <a:cubicBezTo>
                      <a:pt x="56" y="32"/>
                      <a:pt x="237" y="0"/>
                      <a:pt x="336" y="32"/>
                    </a:cubicBezTo>
                    <a:cubicBezTo>
                      <a:pt x="435" y="64"/>
                      <a:pt x="532" y="119"/>
                      <a:pt x="592" y="224"/>
                    </a:cubicBezTo>
                    <a:cubicBezTo>
                      <a:pt x="652" y="329"/>
                      <a:pt x="684" y="497"/>
                      <a:pt x="696" y="664"/>
                    </a:cubicBezTo>
                    <a:cubicBezTo>
                      <a:pt x="708" y="831"/>
                      <a:pt x="644" y="1037"/>
                      <a:pt x="664" y="1224"/>
                    </a:cubicBezTo>
                    <a:cubicBezTo>
                      <a:pt x="684" y="1411"/>
                      <a:pt x="739" y="1633"/>
                      <a:pt x="816" y="1784"/>
                    </a:cubicBezTo>
                    <a:cubicBezTo>
                      <a:pt x="893" y="1935"/>
                      <a:pt x="933" y="2043"/>
                      <a:pt x="1128" y="2128"/>
                    </a:cubicBezTo>
                    <a:cubicBezTo>
                      <a:pt x="1323" y="2213"/>
                      <a:pt x="1806" y="2261"/>
                      <a:pt x="1984" y="2296"/>
                    </a:cubicBezTo>
                  </a:path>
                </a:pathLst>
              </a:custGeom>
              <a:noFill/>
              <a:ln w="9525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" name="Freeform 19"/>
              <p:cNvSpPr>
                <a:spLocks/>
              </p:cNvSpPr>
              <p:nvPr/>
            </p:nvSpPr>
            <p:spPr bwMode="hidden">
              <a:xfrm>
                <a:off x="0" y="2408"/>
                <a:ext cx="816" cy="1912"/>
              </a:xfrm>
              <a:custGeom>
                <a:avLst/>
                <a:gdLst>
                  <a:gd name="T0" fmla="*/ 0 w 816"/>
                  <a:gd name="T1" fmla="*/ 280 h 1912"/>
                  <a:gd name="T2" fmla="*/ 384 w 816"/>
                  <a:gd name="T3" fmla="*/ 280 h 1912"/>
                  <a:gd name="T4" fmla="*/ 368 w 816"/>
                  <a:gd name="T5" fmla="*/ 896 h 1912"/>
                  <a:gd name="T6" fmla="*/ 528 w 816"/>
                  <a:gd name="T7" fmla="*/ 1528 h 1912"/>
                  <a:gd name="T8" fmla="*/ 816 w 816"/>
                  <a:gd name="T9" fmla="*/ 1912 h 19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16" h="1912">
                    <a:moveTo>
                      <a:pt x="0" y="280"/>
                    </a:moveTo>
                    <a:cubicBezTo>
                      <a:pt x="144" y="0"/>
                      <a:pt x="323" y="177"/>
                      <a:pt x="384" y="280"/>
                    </a:cubicBezTo>
                    <a:cubicBezTo>
                      <a:pt x="488" y="440"/>
                      <a:pt x="344" y="688"/>
                      <a:pt x="368" y="896"/>
                    </a:cubicBezTo>
                    <a:cubicBezTo>
                      <a:pt x="392" y="1104"/>
                      <a:pt x="453" y="1359"/>
                      <a:pt x="528" y="1528"/>
                    </a:cubicBezTo>
                    <a:cubicBezTo>
                      <a:pt x="603" y="1697"/>
                      <a:pt x="756" y="1832"/>
                      <a:pt x="816" y="1912"/>
                    </a:cubicBezTo>
                  </a:path>
                </a:pathLst>
              </a:custGeom>
              <a:noFill/>
              <a:ln w="9525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" name="Freeform 20"/>
              <p:cNvSpPr>
                <a:spLocks/>
              </p:cNvSpPr>
              <p:nvPr/>
            </p:nvSpPr>
            <p:spPr bwMode="hidden">
              <a:xfrm>
                <a:off x="2688" y="3236"/>
                <a:ext cx="3080" cy="1084"/>
              </a:xfrm>
              <a:custGeom>
                <a:avLst/>
                <a:gdLst>
                  <a:gd name="T0" fmla="*/ 0 w 3080"/>
                  <a:gd name="T1" fmla="*/ 1084 h 1084"/>
                  <a:gd name="T2" fmla="*/ 424 w 3080"/>
                  <a:gd name="T3" fmla="*/ 932 h 1084"/>
                  <a:gd name="T4" fmla="*/ 640 w 3080"/>
                  <a:gd name="T5" fmla="*/ 292 h 1084"/>
                  <a:gd name="T6" fmla="*/ 1032 w 3080"/>
                  <a:gd name="T7" fmla="*/ 20 h 1084"/>
                  <a:gd name="T8" fmla="*/ 1536 w 3080"/>
                  <a:gd name="T9" fmla="*/ 172 h 1084"/>
                  <a:gd name="T10" fmla="*/ 2064 w 3080"/>
                  <a:gd name="T11" fmla="*/ 604 h 1084"/>
                  <a:gd name="T12" fmla="*/ 2400 w 3080"/>
                  <a:gd name="T13" fmla="*/ 940 h 1084"/>
                  <a:gd name="T14" fmla="*/ 3080 w 3080"/>
                  <a:gd name="T15" fmla="*/ 1084 h 108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3080" h="1084">
                    <a:moveTo>
                      <a:pt x="0" y="1084"/>
                    </a:moveTo>
                    <a:cubicBezTo>
                      <a:pt x="71" y="1059"/>
                      <a:pt x="317" y="1064"/>
                      <a:pt x="424" y="932"/>
                    </a:cubicBezTo>
                    <a:cubicBezTo>
                      <a:pt x="531" y="800"/>
                      <a:pt x="539" y="444"/>
                      <a:pt x="640" y="292"/>
                    </a:cubicBezTo>
                    <a:cubicBezTo>
                      <a:pt x="741" y="140"/>
                      <a:pt x="883" y="40"/>
                      <a:pt x="1032" y="20"/>
                    </a:cubicBezTo>
                    <a:cubicBezTo>
                      <a:pt x="1181" y="0"/>
                      <a:pt x="1364" y="75"/>
                      <a:pt x="1536" y="172"/>
                    </a:cubicBezTo>
                    <a:cubicBezTo>
                      <a:pt x="1708" y="269"/>
                      <a:pt x="1920" y="476"/>
                      <a:pt x="2064" y="604"/>
                    </a:cubicBezTo>
                    <a:cubicBezTo>
                      <a:pt x="2208" y="732"/>
                      <a:pt x="2231" y="860"/>
                      <a:pt x="2400" y="940"/>
                    </a:cubicBezTo>
                    <a:cubicBezTo>
                      <a:pt x="2569" y="1020"/>
                      <a:pt x="2939" y="1054"/>
                      <a:pt x="3080" y="1084"/>
                    </a:cubicBezTo>
                  </a:path>
                </a:pathLst>
              </a:custGeom>
              <a:noFill/>
              <a:ln w="9525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pic>
          <p:nvPicPr>
            <p:cNvPr id="7" name="Picture 50" descr="Topbanx"/>
            <p:cNvPicPr>
              <a:picLocks noChangeAspect="1" noChangeArrowheads="1"/>
            </p:cNvPicPr>
            <p:nvPr userDrawn="1"/>
          </p:nvPicPr>
          <p:blipFill>
            <a:blip r:embed="rId2">
              <a:clrChange>
                <a:clrFrom>
                  <a:srgbClr val="33CC99"/>
                </a:clrFrom>
                <a:clrTo>
                  <a:srgbClr val="33CC99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929" t="5319" b="4256"/>
            <a:stretch>
              <a:fillRect/>
            </a:stretch>
          </p:blipFill>
          <p:spPr bwMode="auto">
            <a:xfrm>
              <a:off x="0" y="0"/>
              <a:ext cx="325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5" name="Rectangle 52"/>
          <p:cNvSpPr>
            <a:spLocks noChangeArrowheads="1"/>
          </p:cNvSpPr>
          <p:nvPr/>
        </p:nvSpPr>
        <p:spPr bwMode="ltGray">
          <a:xfrm>
            <a:off x="381000" y="3352800"/>
            <a:ext cx="4267200" cy="152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60" name="Rectangle 40"/>
          <p:cNvSpPr>
            <a:spLocks noGrp="1" noChangeArrowheads="1"/>
          </p:cNvSpPr>
          <p:nvPr>
            <p:ph type="ctrTitle"/>
          </p:nvPr>
        </p:nvSpPr>
        <p:spPr>
          <a:xfrm>
            <a:off x="838200" y="2133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0761" name="Rectangle 41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26" name="Rectangle 42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" name="Rectangle 4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" name="Rectangle 4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A7C510F-A23A-4530-A99B-993BE22BEA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866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25279-95A3-427B-B01F-9D68A1F335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558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81000"/>
            <a:ext cx="194310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69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DAF1A0-9D31-41E0-93EA-984671C879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2630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58A1C6-0B26-4A36-9505-A773EECB14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312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08533D-14AB-4CC8-9C46-02C73C0B2D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225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CD591C-7C0F-4015-A3B8-B13F348A0D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904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85DD4E-56A9-48F2-8958-B8182D68BC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771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B5A02B-8983-429B-9734-7772401029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468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BB7E5F-CA72-4316-AE80-CE56C5E5B1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648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2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5D5700-364D-4C88-8F03-158E79946D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032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65026A-F3FE-4BDE-B2A8-6B6271EBDC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978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3D857D-B1F4-4581-8F33-B0C884775A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516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White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51"/>
          <p:cNvGrpSpPr>
            <a:grpSpLocks/>
          </p:cNvGrpSpPr>
          <p:nvPr/>
        </p:nvGrpSpPr>
        <p:grpSpPr bwMode="auto">
          <a:xfrm>
            <a:off x="0" y="-12700"/>
            <a:ext cx="9156700" cy="6870700"/>
            <a:chOff x="0" y="-8"/>
            <a:chExt cx="5768" cy="4328"/>
          </a:xfrm>
        </p:grpSpPr>
        <p:sp>
          <p:nvSpPr>
            <p:cNvPr id="1032" name="Rectangle 50"/>
            <p:cNvSpPr>
              <a:spLocks noChangeArrowheads="1"/>
            </p:cNvSpPr>
            <p:nvPr/>
          </p:nvSpPr>
          <p:spPr bwMode="auto">
            <a:xfrm>
              <a:off x="0" y="0"/>
              <a:ext cx="5760" cy="62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fol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033" name="Group 2"/>
            <p:cNvGrpSpPr>
              <a:grpSpLocks/>
            </p:cNvGrpSpPr>
            <p:nvPr/>
          </p:nvGrpSpPr>
          <p:grpSpPr bwMode="auto">
            <a:xfrm>
              <a:off x="0" y="-8"/>
              <a:ext cx="5768" cy="4328"/>
              <a:chOff x="0" y="0"/>
              <a:chExt cx="5768" cy="4328"/>
            </a:xfrm>
          </p:grpSpPr>
          <p:sp>
            <p:nvSpPr>
              <p:cNvPr id="1039" name="Freeform 3"/>
              <p:cNvSpPr>
                <a:spLocks/>
              </p:cNvSpPr>
              <p:nvPr/>
            </p:nvSpPr>
            <p:spPr bwMode="hidden">
              <a:xfrm>
                <a:off x="0" y="0"/>
                <a:ext cx="3640" cy="1434"/>
              </a:xfrm>
              <a:custGeom>
                <a:avLst/>
                <a:gdLst>
                  <a:gd name="T0" fmla="*/ 0 w 3640"/>
                  <a:gd name="T1" fmla="*/ 1152 h 1434"/>
                  <a:gd name="T2" fmla="*/ 672 w 3640"/>
                  <a:gd name="T3" fmla="*/ 1392 h 1434"/>
                  <a:gd name="T4" fmla="*/ 912 w 3640"/>
                  <a:gd name="T5" fmla="*/ 1152 h 1434"/>
                  <a:gd name="T6" fmla="*/ 864 w 3640"/>
                  <a:gd name="T7" fmla="*/ 816 h 1434"/>
                  <a:gd name="T8" fmla="*/ 1170 w 3640"/>
                  <a:gd name="T9" fmla="*/ 588 h 1434"/>
                  <a:gd name="T10" fmla="*/ 1692 w 3640"/>
                  <a:gd name="T11" fmla="*/ 546 h 1434"/>
                  <a:gd name="T12" fmla="*/ 2112 w 3640"/>
                  <a:gd name="T13" fmla="*/ 576 h 1434"/>
                  <a:gd name="T14" fmla="*/ 2208 w 3640"/>
                  <a:gd name="T15" fmla="*/ 384 h 1434"/>
                  <a:gd name="T16" fmla="*/ 2184 w 3640"/>
                  <a:gd name="T17" fmla="*/ 138 h 1434"/>
                  <a:gd name="T18" fmla="*/ 2640 w 3640"/>
                  <a:gd name="T19" fmla="*/ 144 h 1434"/>
                  <a:gd name="T20" fmla="*/ 3024 w 3640"/>
                  <a:gd name="T21" fmla="*/ 432 h 1434"/>
                  <a:gd name="T22" fmla="*/ 3552 w 3640"/>
                  <a:gd name="T23" fmla="*/ 192 h 1434"/>
                  <a:gd name="T24" fmla="*/ 3552 w 3640"/>
                  <a:gd name="T25" fmla="*/ 0 h 143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3640" h="1434">
                    <a:moveTo>
                      <a:pt x="0" y="1152"/>
                    </a:moveTo>
                    <a:cubicBezTo>
                      <a:pt x="112" y="1192"/>
                      <a:pt x="204" y="1434"/>
                      <a:pt x="672" y="1392"/>
                    </a:cubicBezTo>
                    <a:cubicBezTo>
                      <a:pt x="824" y="1392"/>
                      <a:pt x="880" y="1248"/>
                      <a:pt x="912" y="1152"/>
                    </a:cubicBezTo>
                    <a:cubicBezTo>
                      <a:pt x="944" y="1056"/>
                      <a:pt x="821" y="910"/>
                      <a:pt x="864" y="816"/>
                    </a:cubicBezTo>
                    <a:cubicBezTo>
                      <a:pt x="864" y="552"/>
                      <a:pt x="1044" y="582"/>
                      <a:pt x="1170" y="588"/>
                    </a:cubicBezTo>
                    <a:cubicBezTo>
                      <a:pt x="1386" y="666"/>
                      <a:pt x="1535" y="548"/>
                      <a:pt x="1692" y="546"/>
                    </a:cubicBezTo>
                    <a:cubicBezTo>
                      <a:pt x="1849" y="544"/>
                      <a:pt x="1944" y="648"/>
                      <a:pt x="2112" y="576"/>
                    </a:cubicBezTo>
                    <a:cubicBezTo>
                      <a:pt x="2250" y="510"/>
                      <a:pt x="2200" y="448"/>
                      <a:pt x="2208" y="384"/>
                    </a:cubicBezTo>
                    <a:cubicBezTo>
                      <a:pt x="2220" y="311"/>
                      <a:pt x="2040" y="198"/>
                      <a:pt x="2184" y="138"/>
                    </a:cubicBezTo>
                    <a:cubicBezTo>
                      <a:pt x="2346" y="60"/>
                      <a:pt x="2500" y="95"/>
                      <a:pt x="2640" y="144"/>
                    </a:cubicBezTo>
                    <a:cubicBezTo>
                      <a:pt x="2780" y="193"/>
                      <a:pt x="2872" y="424"/>
                      <a:pt x="3024" y="432"/>
                    </a:cubicBezTo>
                    <a:cubicBezTo>
                      <a:pt x="3176" y="440"/>
                      <a:pt x="3464" y="264"/>
                      <a:pt x="3552" y="192"/>
                    </a:cubicBezTo>
                    <a:cubicBezTo>
                      <a:pt x="3640" y="120"/>
                      <a:pt x="3552" y="40"/>
                      <a:pt x="3552" y="0"/>
                    </a:cubicBezTo>
                  </a:path>
                </a:pathLst>
              </a:custGeom>
              <a:noFill/>
              <a:ln w="9525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0" name="Freeform 4"/>
              <p:cNvSpPr>
                <a:spLocks/>
              </p:cNvSpPr>
              <p:nvPr/>
            </p:nvSpPr>
            <p:spPr bwMode="hidden">
              <a:xfrm>
                <a:off x="0" y="0"/>
                <a:ext cx="1996" cy="1240"/>
              </a:xfrm>
              <a:custGeom>
                <a:avLst/>
                <a:gdLst>
                  <a:gd name="T0" fmla="*/ 0 w 1996"/>
                  <a:gd name="T1" fmla="*/ 960 h 1240"/>
                  <a:gd name="T2" fmla="*/ 336 w 1996"/>
                  <a:gd name="T3" fmla="*/ 1200 h 1240"/>
                  <a:gd name="T4" fmla="*/ 576 w 1996"/>
                  <a:gd name="T5" fmla="*/ 1200 h 1240"/>
                  <a:gd name="T6" fmla="*/ 696 w 1996"/>
                  <a:gd name="T7" fmla="*/ 972 h 1240"/>
                  <a:gd name="T8" fmla="*/ 636 w 1996"/>
                  <a:gd name="T9" fmla="*/ 462 h 1240"/>
                  <a:gd name="T10" fmla="*/ 816 w 1996"/>
                  <a:gd name="T11" fmla="*/ 276 h 1240"/>
                  <a:gd name="T12" fmla="*/ 1392 w 1996"/>
                  <a:gd name="T13" fmla="*/ 432 h 1240"/>
                  <a:gd name="T14" fmla="*/ 1740 w 1996"/>
                  <a:gd name="T15" fmla="*/ 390 h 1240"/>
                  <a:gd name="T16" fmla="*/ 1974 w 1996"/>
                  <a:gd name="T17" fmla="*/ 348 h 1240"/>
                  <a:gd name="T18" fmla="*/ 1872 w 1996"/>
                  <a:gd name="T19" fmla="*/ 0 h 124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996" h="1240">
                    <a:moveTo>
                      <a:pt x="0" y="960"/>
                    </a:moveTo>
                    <a:cubicBezTo>
                      <a:pt x="56" y="1000"/>
                      <a:pt x="240" y="1160"/>
                      <a:pt x="336" y="1200"/>
                    </a:cubicBezTo>
                    <a:cubicBezTo>
                      <a:pt x="432" y="1240"/>
                      <a:pt x="516" y="1238"/>
                      <a:pt x="576" y="1200"/>
                    </a:cubicBezTo>
                    <a:cubicBezTo>
                      <a:pt x="636" y="1162"/>
                      <a:pt x="686" y="1095"/>
                      <a:pt x="696" y="972"/>
                    </a:cubicBezTo>
                    <a:cubicBezTo>
                      <a:pt x="706" y="849"/>
                      <a:pt x="616" y="578"/>
                      <a:pt x="636" y="462"/>
                    </a:cubicBezTo>
                    <a:cubicBezTo>
                      <a:pt x="656" y="346"/>
                      <a:pt x="690" y="281"/>
                      <a:pt x="816" y="276"/>
                    </a:cubicBezTo>
                    <a:cubicBezTo>
                      <a:pt x="942" y="271"/>
                      <a:pt x="1238" y="413"/>
                      <a:pt x="1392" y="432"/>
                    </a:cubicBezTo>
                    <a:cubicBezTo>
                      <a:pt x="1546" y="451"/>
                      <a:pt x="1643" y="404"/>
                      <a:pt x="1740" y="390"/>
                    </a:cubicBezTo>
                    <a:cubicBezTo>
                      <a:pt x="1837" y="376"/>
                      <a:pt x="1952" y="413"/>
                      <a:pt x="1974" y="348"/>
                    </a:cubicBezTo>
                    <a:cubicBezTo>
                      <a:pt x="1996" y="283"/>
                      <a:pt x="1986" y="84"/>
                      <a:pt x="1872" y="0"/>
                    </a:cubicBezTo>
                  </a:path>
                </a:pathLst>
              </a:custGeom>
              <a:noFill/>
              <a:ln w="9525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1" name="Freeform 5"/>
              <p:cNvSpPr>
                <a:spLocks/>
              </p:cNvSpPr>
              <p:nvPr/>
            </p:nvSpPr>
            <p:spPr bwMode="hidden">
              <a:xfrm>
                <a:off x="0" y="0"/>
                <a:ext cx="1584" cy="1008"/>
              </a:xfrm>
              <a:custGeom>
                <a:avLst/>
                <a:gdLst>
                  <a:gd name="T0" fmla="*/ 0 w 1584"/>
                  <a:gd name="T1" fmla="*/ 576 h 1008"/>
                  <a:gd name="T2" fmla="*/ 336 w 1584"/>
                  <a:gd name="T3" fmla="*/ 960 h 1008"/>
                  <a:gd name="T4" fmla="*/ 480 w 1584"/>
                  <a:gd name="T5" fmla="*/ 864 h 1008"/>
                  <a:gd name="T6" fmla="*/ 318 w 1584"/>
                  <a:gd name="T7" fmla="*/ 414 h 1008"/>
                  <a:gd name="T8" fmla="*/ 780 w 1584"/>
                  <a:gd name="T9" fmla="*/ 36 h 1008"/>
                  <a:gd name="T10" fmla="*/ 1440 w 1584"/>
                  <a:gd name="T11" fmla="*/ 192 h 1008"/>
                  <a:gd name="T12" fmla="*/ 1584 w 1584"/>
                  <a:gd name="T13" fmla="*/ 0 h 100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584" h="1008">
                    <a:moveTo>
                      <a:pt x="0" y="576"/>
                    </a:moveTo>
                    <a:cubicBezTo>
                      <a:pt x="56" y="640"/>
                      <a:pt x="256" y="912"/>
                      <a:pt x="336" y="960"/>
                    </a:cubicBezTo>
                    <a:cubicBezTo>
                      <a:pt x="416" y="1008"/>
                      <a:pt x="483" y="955"/>
                      <a:pt x="480" y="864"/>
                    </a:cubicBezTo>
                    <a:cubicBezTo>
                      <a:pt x="477" y="773"/>
                      <a:pt x="384" y="618"/>
                      <a:pt x="318" y="414"/>
                    </a:cubicBezTo>
                    <a:cubicBezTo>
                      <a:pt x="156" y="12"/>
                      <a:pt x="528" y="6"/>
                      <a:pt x="780" y="36"/>
                    </a:cubicBezTo>
                    <a:cubicBezTo>
                      <a:pt x="1002" y="66"/>
                      <a:pt x="1306" y="198"/>
                      <a:pt x="1440" y="192"/>
                    </a:cubicBezTo>
                    <a:cubicBezTo>
                      <a:pt x="1574" y="186"/>
                      <a:pt x="1554" y="40"/>
                      <a:pt x="1584" y="0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2" name="Freeform 6"/>
              <p:cNvSpPr>
                <a:spLocks/>
              </p:cNvSpPr>
              <p:nvPr/>
            </p:nvSpPr>
            <p:spPr bwMode="hidden">
              <a:xfrm>
                <a:off x="856" y="152"/>
                <a:ext cx="3752" cy="1816"/>
              </a:xfrm>
              <a:custGeom>
                <a:avLst/>
                <a:gdLst>
                  <a:gd name="T0" fmla="*/ 248 w 3752"/>
                  <a:gd name="T1" fmla="*/ 1000 h 1816"/>
                  <a:gd name="T2" fmla="*/ 200 w 3752"/>
                  <a:gd name="T3" fmla="*/ 760 h 1816"/>
                  <a:gd name="T4" fmla="*/ 248 w 3752"/>
                  <a:gd name="T5" fmla="*/ 664 h 1816"/>
                  <a:gd name="T6" fmla="*/ 584 w 3752"/>
                  <a:gd name="T7" fmla="*/ 616 h 1816"/>
                  <a:gd name="T8" fmla="*/ 1304 w 3752"/>
                  <a:gd name="T9" fmla="*/ 664 h 1816"/>
                  <a:gd name="T10" fmla="*/ 1640 w 3752"/>
                  <a:gd name="T11" fmla="*/ 424 h 1816"/>
                  <a:gd name="T12" fmla="*/ 1976 w 3752"/>
                  <a:gd name="T13" fmla="*/ 472 h 1816"/>
                  <a:gd name="T14" fmla="*/ 2600 w 3752"/>
                  <a:gd name="T15" fmla="*/ 424 h 1816"/>
                  <a:gd name="T16" fmla="*/ 3128 w 3752"/>
                  <a:gd name="T17" fmla="*/ 88 h 1816"/>
                  <a:gd name="T18" fmla="*/ 3560 w 3752"/>
                  <a:gd name="T19" fmla="*/ 40 h 1816"/>
                  <a:gd name="T20" fmla="*/ 3656 w 3752"/>
                  <a:gd name="T21" fmla="*/ 328 h 1816"/>
                  <a:gd name="T22" fmla="*/ 2984 w 3752"/>
                  <a:gd name="T23" fmla="*/ 760 h 1816"/>
                  <a:gd name="T24" fmla="*/ 2456 w 3752"/>
                  <a:gd name="T25" fmla="*/ 952 h 1816"/>
                  <a:gd name="T26" fmla="*/ 1976 w 3752"/>
                  <a:gd name="T27" fmla="*/ 1432 h 1816"/>
                  <a:gd name="T28" fmla="*/ 1400 w 3752"/>
                  <a:gd name="T29" fmla="*/ 1768 h 1816"/>
                  <a:gd name="T30" fmla="*/ 968 w 3752"/>
                  <a:gd name="T31" fmla="*/ 1720 h 1816"/>
                  <a:gd name="T32" fmla="*/ 296 w 3752"/>
                  <a:gd name="T33" fmla="*/ 1768 h 1816"/>
                  <a:gd name="T34" fmla="*/ 8 w 3752"/>
                  <a:gd name="T35" fmla="*/ 1432 h 1816"/>
                  <a:gd name="T36" fmla="*/ 248 w 3752"/>
                  <a:gd name="T37" fmla="*/ 1000 h 181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3752" h="1816">
                    <a:moveTo>
                      <a:pt x="248" y="1000"/>
                    </a:moveTo>
                    <a:cubicBezTo>
                      <a:pt x="280" y="888"/>
                      <a:pt x="200" y="816"/>
                      <a:pt x="200" y="760"/>
                    </a:cubicBezTo>
                    <a:cubicBezTo>
                      <a:pt x="200" y="704"/>
                      <a:pt x="184" y="688"/>
                      <a:pt x="248" y="664"/>
                    </a:cubicBezTo>
                    <a:cubicBezTo>
                      <a:pt x="312" y="640"/>
                      <a:pt x="408" y="616"/>
                      <a:pt x="584" y="616"/>
                    </a:cubicBezTo>
                    <a:cubicBezTo>
                      <a:pt x="760" y="616"/>
                      <a:pt x="1128" y="696"/>
                      <a:pt x="1304" y="664"/>
                    </a:cubicBezTo>
                    <a:cubicBezTo>
                      <a:pt x="1480" y="632"/>
                      <a:pt x="1528" y="456"/>
                      <a:pt x="1640" y="424"/>
                    </a:cubicBezTo>
                    <a:cubicBezTo>
                      <a:pt x="1752" y="392"/>
                      <a:pt x="1816" y="472"/>
                      <a:pt x="1976" y="472"/>
                    </a:cubicBezTo>
                    <a:cubicBezTo>
                      <a:pt x="2136" y="472"/>
                      <a:pt x="2408" y="488"/>
                      <a:pt x="2600" y="424"/>
                    </a:cubicBezTo>
                    <a:cubicBezTo>
                      <a:pt x="2792" y="360"/>
                      <a:pt x="2968" y="152"/>
                      <a:pt x="3128" y="88"/>
                    </a:cubicBezTo>
                    <a:cubicBezTo>
                      <a:pt x="3288" y="24"/>
                      <a:pt x="3472" y="0"/>
                      <a:pt x="3560" y="40"/>
                    </a:cubicBezTo>
                    <a:cubicBezTo>
                      <a:pt x="3648" y="80"/>
                      <a:pt x="3752" y="208"/>
                      <a:pt x="3656" y="328"/>
                    </a:cubicBezTo>
                    <a:cubicBezTo>
                      <a:pt x="3560" y="448"/>
                      <a:pt x="3184" y="656"/>
                      <a:pt x="2984" y="760"/>
                    </a:cubicBezTo>
                    <a:cubicBezTo>
                      <a:pt x="2784" y="864"/>
                      <a:pt x="2624" y="840"/>
                      <a:pt x="2456" y="952"/>
                    </a:cubicBezTo>
                    <a:cubicBezTo>
                      <a:pt x="2288" y="1064"/>
                      <a:pt x="2152" y="1296"/>
                      <a:pt x="1976" y="1432"/>
                    </a:cubicBezTo>
                    <a:cubicBezTo>
                      <a:pt x="1800" y="1568"/>
                      <a:pt x="1568" y="1720"/>
                      <a:pt x="1400" y="1768"/>
                    </a:cubicBezTo>
                    <a:cubicBezTo>
                      <a:pt x="1232" y="1816"/>
                      <a:pt x="1152" y="1720"/>
                      <a:pt x="968" y="1720"/>
                    </a:cubicBezTo>
                    <a:cubicBezTo>
                      <a:pt x="784" y="1720"/>
                      <a:pt x="456" y="1816"/>
                      <a:pt x="296" y="1768"/>
                    </a:cubicBezTo>
                    <a:cubicBezTo>
                      <a:pt x="136" y="1720"/>
                      <a:pt x="16" y="1560"/>
                      <a:pt x="8" y="1432"/>
                    </a:cubicBezTo>
                    <a:cubicBezTo>
                      <a:pt x="0" y="1304"/>
                      <a:pt x="216" y="1112"/>
                      <a:pt x="248" y="100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3" name="Freeform 7"/>
              <p:cNvSpPr>
                <a:spLocks/>
              </p:cNvSpPr>
              <p:nvPr/>
            </p:nvSpPr>
            <p:spPr bwMode="hidden">
              <a:xfrm>
                <a:off x="972" y="696"/>
                <a:ext cx="2580" cy="1140"/>
              </a:xfrm>
              <a:custGeom>
                <a:avLst/>
                <a:gdLst>
                  <a:gd name="T0" fmla="*/ 36 w 2580"/>
                  <a:gd name="T1" fmla="*/ 792 h 1140"/>
                  <a:gd name="T2" fmla="*/ 228 w 2580"/>
                  <a:gd name="T3" fmla="*/ 456 h 1140"/>
                  <a:gd name="T4" fmla="*/ 324 w 2580"/>
                  <a:gd name="T5" fmla="*/ 264 h 1140"/>
                  <a:gd name="T6" fmla="*/ 612 w 2580"/>
                  <a:gd name="T7" fmla="*/ 216 h 1140"/>
                  <a:gd name="T8" fmla="*/ 1092 w 2580"/>
                  <a:gd name="T9" fmla="*/ 312 h 1140"/>
                  <a:gd name="T10" fmla="*/ 1536 w 2580"/>
                  <a:gd name="T11" fmla="*/ 60 h 1140"/>
                  <a:gd name="T12" fmla="*/ 2388 w 2580"/>
                  <a:gd name="T13" fmla="*/ 120 h 1140"/>
                  <a:gd name="T14" fmla="*/ 2328 w 2580"/>
                  <a:gd name="T15" fmla="*/ 288 h 1140"/>
                  <a:gd name="T16" fmla="*/ 2028 w 2580"/>
                  <a:gd name="T17" fmla="*/ 612 h 1140"/>
                  <a:gd name="T18" fmla="*/ 1428 w 2580"/>
                  <a:gd name="T19" fmla="*/ 1032 h 1140"/>
                  <a:gd name="T20" fmla="*/ 1140 w 2580"/>
                  <a:gd name="T21" fmla="*/ 1080 h 1140"/>
                  <a:gd name="T22" fmla="*/ 324 w 2580"/>
                  <a:gd name="T23" fmla="*/ 1032 h 1140"/>
                  <a:gd name="T24" fmla="*/ 36 w 2580"/>
                  <a:gd name="T25" fmla="*/ 792 h 114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580" h="1140">
                    <a:moveTo>
                      <a:pt x="36" y="792"/>
                    </a:moveTo>
                    <a:cubicBezTo>
                      <a:pt x="66" y="666"/>
                      <a:pt x="180" y="544"/>
                      <a:pt x="228" y="456"/>
                    </a:cubicBezTo>
                    <a:cubicBezTo>
                      <a:pt x="276" y="368"/>
                      <a:pt x="260" y="304"/>
                      <a:pt x="324" y="264"/>
                    </a:cubicBezTo>
                    <a:cubicBezTo>
                      <a:pt x="388" y="224"/>
                      <a:pt x="484" y="208"/>
                      <a:pt x="612" y="216"/>
                    </a:cubicBezTo>
                    <a:cubicBezTo>
                      <a:pt x="740" y="224"/>
                      <a:pt x="828" y="330"/>
                      <a:pt x="1092" y="312"/>
                    </a:cubicBezTo>
                    <a:cubicBezTo>
                      <a:pt x="1422" y="270"/>
                      <a:pt x="1416" y="0"/>
                      <a:pt x="1536" y="60"/>
                    </a:cubicBezTo>
                    <a:cubicBezTo>
                      <a:pt x="1782" y="204"/>
                      <a:pt x="2256" y="82"/>
                      <a:pt x="2388" y="120"/>
                    </a:cubicBezTo>
                    <a:cubicBezTo>
                      <a:pt x="2520" y="158"/>
                      <a:pt x="2580" y="198"/>
                      <a:pt x="2328" y="288"/>
                    </a:cubicBezTo>
                    <a:cubicBezTo>
                      <a:pt x="2094" y="378"/>
                      <a:pt x="2178" y="488"/>
                      <a:pt x="2028" y="612"/>
                    </a:cubicBezTo>
                    <a:cubicBezTo>
                      <a:pt x="1878" y="736"/>
                      <a:pt x="1576" y="954"/>
                      <a:pt x="1428" y="1032"/>
                    </a:cubicBezTo>
                    <a:cubicBezTo>
                      <a:pt x="1292" y="1112"/>
                      <a:pt x="1218" y="1140"/>
                      <a:pt x="1140" y="1080"/>
                    </a:cubicBezTo>
                    <a:cubicBezTo>
                      <a:pt x="918" y="960"/>
                      <a:pt x="508" y="1080"/>
                      <a:pt x="324" y="1032"/>
                    </a:cubicBezTo>
                    <a:cubicBezTo>
                      <a:pt x="140" y="984"/>
                      <a:pt x="0" y="918"/>
                      <a:pt x="36" y="792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4" name="Freeform 8"/>
              <p:cNvSpPr>
                <a:spLocks/>
              </p:cNvSpPr>
              <p:nvPr/>
            </p:nvSpPr>
            <p:spPr bwMode="hidden">
              <a:xfrm>
                <a:off x="1170" y="918"/>
                <a:ext cx="1758" cy="696"/>
              </a:xfrm>
              <a:custGeom>
                <a:avLst/>
                <a:gdLst>
                  <a:gd name="T0" fmla="*/ 60 w 1758"/>
                  <a:gd name="T1" fmla="*/ 594 h 696"/>
                  <a:gd name="T2" fmla="*/ 126 w 1758"/>
                  <a:gd name="T3" fmla="*/ 234 h 696"/>
                  <a:gd name="T4" fmla="*/ 1182 w 1758"/>
                  <a:gd name="T5" fmla="*/ 234 h 696"/>
                  <a:gd name="T6" fmla="*/ 1518 w 1758"/>
                  <a:gd name="T7" fmla="*/ 90 h 696"/>
                  <a:gd name="T8" fmla="*/ 1710 w 1758"/>
                  <a:gd name="T9" fmla="*/ 138 h 696"/>
                  <a:gd name="T10" fmla="*/ 1230 w 1758"/>
                  <a:gd name="T11" fmla="*/ 522 h 696"/>
                  <a:gd name="T12" fmla="*/ 750 w 1758"/>
                  <a:gd name="T13" fmla="*/ 666 h 696"/>
                  <a:gd name="T14" fmla="*/ 60 w 1758"/>
                  <a:gd name="T15" fmla="*/ 594 h 69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758" h="696">
                    <a:moveTo>
                      <a:pt x="60" y="594"/>
                    </a:moveTo>
                    <a:cubicBezTo>
                      <a:pt x="0" y="462"/>
                      <a:pt x="48" y="306"/>
                      <a:pt x="126" y="234"/>
                    </a:cubicBezTo>
                    <a:cubicBezTo>
                      <a:pt x="390" y="30"/>
                      <a:pt x="654" y="378"/>
                      <a:pt x="1182" y="234"/>
                    </a:cubicBezTo>
                    <a:cubicBezTo>
                      <a:pt x="1414" y="210"/>
                      <a:pt x="1284" y="132"/>
                      <a:pt x="1518" y="90"/>
                    </a:cubicBezTo>
                    <a:cubicBezTo>
                      <a:pt x="1680" y="0"/>
                      <a:pt x="1758" y="66"/>
                      <a:pt x="1710" y="138"/>
                    </a:cubicBezTo>
                    <a:cubicBezTo>
                      <a:pt x="1662" y="210"/>
                      <a:pt x="1290" y="372"/>
                      <a:pt x="1230" y="522"/>
                    </a:cubicBezTo>
                    <a:cubicBezTo>
                      <a:pt x="1134" y="696"/>
                      <a:pt x="945" y="654"/>
                      <a:pt x="750" y="666"/>
                    </a:cubicBezTo>
                    <a:cubicBezTo>
                      <a:pt x="555" y="678"/>
                      <a:pt x="164" y="666"/>
                      <a:pt x="60" y="594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5" name="Freeform 9"/>
              <p:cNvSpPr>
                <a:spLocks/>
              </p:cNvSpPr>
              <p:nvPr/>
            </p:nvSpPr>
            <p:spPr bwMode="hidden">
              <a:xfrm rot="-299203">
                <a:off x="1296" y="1248"/>
                <a:ext cx="928" cy="192"/>
              </a:xfrm>
              <a:custGeom>
                <a:avLst/>
                <a:gdLst>
                  <a:gd name="T0" fmla="*/ 104 w 928"/>
                  <a:gd name="T1" fmla="*/ 96 h 192"/>
                  <a:gd name="T2" fmla="*/ 152 w 928"/>
                  <a:gd name="T3" fmla="*/ 0 h 192"/>
                  <a:gd name="T4" fmla="*/ 728 w 928"/>
                  <a:gd name="T5" fmla="*/ 96 h 192"/>
                  <a:gd name="T6" fmla="*/ 920 w 928"/>
                  <a:gd name="T7" fmla="*/ 96 h 192"/>
                  <a:gd name="T8" fmla="*/ 776 w 928"/>
                  <a:gd name="T9" fmla="*/ 192 h 192"/>
                  <a:gd name="T10" fmla="*/ 104 w 928"/>
                  <a:gd name="T11" fmla="*/ 96 h 19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928" h="192">
                    <a:moveTo>
                      <a:pt x="104" y="96"/>
                    </a:moveTo>
                    <a:cubicBezTo>
                      <a:pt x="0" y="64"/>
                      <a:pt x="48" y="0"/>
                      <a:pt x="152" y="0"/>
                    </a:cubicBezTo>
                    <a:cubicBezTo>
                      <a:pt x="256" y="0"/>
                      <a:pt x="600" y="80"/>
                      <a:pt x="728" y="96"/>
                    </a:cubicBezTo>
                    <a:cubicBezTo>
                      <a:pt x="856" y="112"/>
                      <a:pt x="912" y="80"/>
                      <a:pt x="920" y="96"/>
                    </a:cubicBezTo>
                    <a:cubicBezTo>
                      <a:pt x="928" y="112"/>
                      <a:pt x="912" y="192"/>
                      <a:pt x="776" y="192"/>
                    </a:cubicBezTo>
                    <a:cubicBezTo>
                      <a:pt x="640" y="192"/>
                      <a:pt x="208" y="128"/>
                      <a:pt x="104" y="96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6" name="Freeform 10"/>
              <p:cNvSpPr>
                <a:spLocks/>
              </p:cNvSpPr>
              <p:nvPr/>
            </p:nvSpPr>
            <p:spPr bwMode="hidden">
              <a:xfrm>
                <a:off x="0" y="1592"/>
                <a:ext cx="5754" cy="2280"/>
              </a:xfrm>
              <a:custGeom>
                <a:avLst/>
                <a:gdLst>
                  <a:gd name="T0" fmla="*/ 0 w 5754"/>
                  <a:gd name="T1" fmla="*/ 40 h 2280"/>
                  <a:gd name="T2" fmla="*/ 336 w 5754"/>
                  <a:gd name="T3" fmla="*/ 40 h 2280"/>
                  <a:gd name="T4" fmla="*/ 720 w 5754"/>
                  <a:gd name="T5" fmla="*/ 280 h 2280"/>
                  <a:gd name="T6" fmla="*/ 912 w 5754"/>
                  <a:gd name="T7" fmla="*/ 712 h 2280"/>
                  <a:gd name="T8" fmla="*/ 864 w 5754"/>
                  <a:gd name="T9" fmla="*/ 1240 h 2280"/>
                  <a:gd name="T10" fmla="*/ 960 w 5754"/>
                  <a:gd name="T11" fmla="*/ 1768 h 2280"/>
                  <a:gd name="T12" fmla="*/ 1440 w 5754"/>
                  <a:gd name="T13" fmla="*/ 2152 h 2280"/>
                  <a:gd name="T14" fmla="*/ 2160 w 5754"/>
                  <a:gd name="T15" fmla="*/ 2248 h 2280"/>
                  <a:gd name="T16" fmla="*/ 2688 w 5754"/>
                  <a:gd name="T17" fmla="*/ 1960 h 2280"/>
                  <a:gd name="T18" fmla="*/ 2706 w 5754"/>
                  <a:gd name="T19" fmla="*/ 472 h 2280"/>
                  <a:gd name="T20" fmla="*/ 3456 w 5754"/>
                  <a:gd name="T21" fmla="*/ 424 h 2280"/>
                  <a:gd name="T22" fmla="*/ 4416 w 5754"/>
                  <a:gd name="T23" fmla="*/ 712 h 2280"/>
                  <a:gd name="T24" fmla="*/ 4416 w 5754"/>
                  <a:gd name="T25" fmla="*/ 1432 h 2280"/>
                  <a:gd name="T26" fmla="*/ 4728 w 5754"/>
                  <a:gd name="T27" fmla="*/ 1822 h 2280"/>
                  <a:gd name="T28" fmla="*/ 5322 w 5754"/>
                  <a:gd name="T29" fmla="*/ 2206 h 2280"/>
                  <a:gd name="T30" fmla="*/ 5754 w 5754"/>
                  <a:gd name="T31" fmla="*/ 1510 h 2280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5754" h="2280">
                    <a:moveTo>
                      <a:pt x="0" y="40"/>
                    </a:moveTo>
                    <a:cubicBezTo>
                      <a:pt x="56" y="40"/>
                      <a:pt x="216" y="0"/>
                      <a:pt x="336" y="40"/>
                    </a:cubicBezTo>
                    <a:cubicBezTo>
                      <a:pt x="456" y="80"/>
                      <a:pt x="624" y="168"/>
                      <a:pt x="720" y="280"/>
                    </a:cubicBezTo>
                    <a:cubicBezTo>
                      <a:pt x="816" y="392"/>
                      <a:pt x="888" y="552"/>
                      <a:pt x="912" y="712"/>
                    </a:cubicBezTo>
                    <a:cubicBezTo>
                      <a:pt x="936" y="872"/>
                      <a:pt x="856" y="1064"/>
                      <a:pt x="864" y="1240"/>
                    </a:cubicBezTo>
                    <a:cubicBezTo>
                      <a:pt x="872" y="1416"/>
                      <a:pt x="864" y="1616"/>
                      <a:pt x="960" y="1768"/>
                    </a:cubicBezTo>
                    <a:cubicBezTo>
                      <a:pt x="1056" y="1920"/>
                      <a:pt x="1240" y="2072"/>
                      <a:pt x="1440" y="2152"/>
                    </a:cubicBezTo>
                    <a:cubicBezTo>
                      <a:pt x="1640" y="2232"/>
                      <a:pt x="1952" y="2280"/>
                      <a:pt x="2160" y="2248"/>
                    </a:cubicBezTo>
                    <a:cubicBezTo>
                      <a:pt x="2368" y="2216"/>
                      <a:pt x="2597" y="2256"/>
                      <a:pt x="2688" y="1960"/>
                    </a:cubicBezTo>
                    <a:cubicBezTo>
                      <a:pt x="2779" y="1664"/>
                      <a:pt x="2578" y="728"/>
                      <a:pt x="2706" y="472"/>
                    </a:cubicBezTo>
                    <a:cubicBezTo>
                      <a:pt x="2834" y="216"/>
                      <a:pt x="3171" y="384"/>
                      <a:pt x="3456" y="424"/>
                    </a:cubicBezTo>
                    <a:cubicBezTo>
                      <a:pt x="3741" y="464"/>
                      <a:pt x="4256" y="544"/>
                      <a:pt x="4416" y="712"/>
                    </a:cubicBezTo>
                    <a:cubicBezTo>
                      <a:pt x="4576" y="880"/>
                      <a:pt x="4364" y="1247"/>
                      <a:pt x="4416" y="1432"/>
                    </a:cubicBezTo>
                    <a:cubicBezTo>
                      <a:pt x="4468" y="1617"/>
                      <a:pt x="4577" y="1693"/>
                      <a:pt x="4728" y="1822"/>
                    </a:cubicBezTo>
                    <a:cubicBezTo>
                      <a:pt x="4879" y="1951"/>
                      <a:pt x="5151" y="2258"/>
                      <a:pt x="5322" y="2206"/>
                    </a:cubicBezTo>
                    <a:cubicBezTo>
                      <a:pt x="5493" y="2154"/>
                      <a:pt x="5664" y="1655"/>
                      <a:pt x="5754" y="1510"/>
                    </a:cubicBezTo>
                  </a:path>
                </a:pathLst>
              </a:custGeom>
              <a:noFill/>
              <a:ln w="9525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7" name="Freeform 11"/>
              <p:cNvSpPr>
                <a:spLocks/>
              </p:cNvSpPr>
              <p:nvPr/>
            </p:nvSpPr>
            <p:spPr bwMode="hidden">
              <a:xfrm>
                <a:off x="1056" y="2016"/>
                <a:ext cx="1496" cy="1464"/>
              </a:xfrm>
              <a:custGeom>
                <a:avLst/>
                <a:gdLst>
                  <a:gd name="T0" fmla="*/ 408 w 1496"/>
                  <a:gd name="T1" fmla="*/ 16 h 1464"/>
                  <a:gd name="T2" fmla="*/ 72 w 1496"/>
                  <a:gd name="T3" fmla="*/ 304 h 1464"/>
                  <a:gd name="T4" fmla="*/ 72 w 1496"/>
                  <a:gd name="T5" fmla="*/ 976 h 1464"/>
                  <a:gd name="T6" fmla="*/ 504 w 1496"/>
                  <a:gd name="T7" fmla="*/ 1360 h 1464"/>
                  <a:gd name="T8" fmla="*/ 1128 w 1496"/>
                  <a:gd name="T9" fmla="*/ 1408 h 1464"/>
                  <a:gd name="T10" fmla="*/ 1464 w 1496"/>
                  <a:gd name="T11" fmla="*/ 1024 h 1464"/>
                  <a:gd name="T12" fmla="*/ 1320 w 1496"/>
                  <a:gd name="T13" fmla="*/ 208 h 1464"/>
                  <a:gd name="T14" fmla="*/ 408 w 1496"/>
                  <a:gd name="T15" fmla="*/ 16 h 146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496" h="1464">
                    <a:moveTo>
                      <a:pt x="408" y="16"/>
                    </a:moveTo>
                    <a:cubicBezTo>
                      <a:pt x="200" y="32"/>
                      <a:pt x="128" y="144"/>
                      <a:pt x="72" y="304"/>
                    </a:cubicBezTo>
                    <a:cubicBezTo>
                      <a:pt x="16" y="464"/>
                      <a:pt x="0" y="800"/>
                      <a:pt x="72" y="976"/>
                    </a:cubicBezTo>
                    <a:cubicBezTo>
                      <a:pt x="144" y="1152"/>
                      <a:pt x="328" y="1288"/>
                      <a:pt x="504" y="1360"/>
                    </a:cubicBezTo>
                    <a:cubicBezTo>
                      <a:pt x="680" y="1432"/>
                      <a:pt x="968" y="1464"/>
                      <a:pt x="1128" y="1408"/>
                    </a:cubicBezTo>
                    <a:cubicBezTo>
                      <a:pt x="1288" y="1352"/>
                      <a:pt x="1432" y="1224"/>
                      <a:pt x="1464" y="1024"/>
                    </a:cubicBezTo>
                    <a:cubicBezTo>
                      <a:pt x="1496" y="824"/>
                      <a:pt x="1496" y="376"/>
                      <a:pt x="1320" y="208"/>
                    </a:cubicBezTo>
                    <a:cubicBezTo>
                      <a:pt x="1144" y="40"/>
                      <a:pt x="616" y="0"/>
                      <a:pt x="408" y="16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8" name="Freeform 12"/>
              <p:cNvSpPr>
                <a:spLocks/>
              </p:cNvSpPr>
              <p:nvPr/>
            </p:nvSpPr>
            <p:spPr bwMode="hidden">
              <a:xfrm rot="1159149">
                <a:off x="1296" y="2160"/>
                <a:ext cx="1126" cy="730"/>
              </a:xfrm>
              <a:custGeom>
                <a:avLst/>
                <a:gdLst>
                  <a:gd name="T0" fmla="*/ 940 w 1126"/>
                  <a:gd name="T1" fmla="*/ 196 h 730"/>
                  <a:gd name="T2" fmla="*/ 576 w 1126"/>
                  <a:gd name="T3" fmla="*/ 20 h 730"/>
                  <a:gd name="T4" fmla="*/ 192 w 1126"/>
                  <a:gd name="T5" fmla="*/ 76 h 730"/>
                  <a:gd name="T6" fmla="*/ 24 w 1126"/>
                  <a:gd name="T7" fmla="*/ 372 h 730"/>
                  <a:gd name="T8" fmla="*/ 520 w 1126"/>
                  <a:gd name="T9" fmla="*/ 670 h 730"/>
                  <a:gd name="T10" fmla="*/ 1048 w 1126"/>
                  <a:gd name="T11" fmla="*/ 568 h 730"/>
                  <a:gd name="T12" fmla="*/ 940 w 1126"/>
                  <a:gd name="T13" fmla="*/ 196 h 73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126" h="730">
                    <a:moveTo>
                      <a:pt x="940" y="196"/>
                    </a:moveTo>
                    <a:cubicBezTo>
                      <a:pt x="700" y="100"/>
                      <a:pt x="701" y="40"/>
                      <a:pt x="576" y="20"/>
                    </a:cubicBezTo>
                    <a:cubicBezTo>
                      <a:pt x="451" y="0"/>
                      <a:pt x="284" y="17"/>
                      <a:pt x="192" y="76"/>
                    </a:cubicBezTo>
                    <a:cubicBezTo>
                      <a:pt x="100" y="135"/>
                      <a:pt x="56" y="132"/>
                      <a:pt x="24" y="372"/>
                    </a:cubicBezTo>
                    <a:cubicBezTo>
                      <a:pt x="0" y="730"/>
                      <a:pt x="350" y="637"/>
                      <a:pt x="520" y="670"/>
                    </a:cubicBezTo>
                    <a:cubicBezTo>
                      <a:pt x="690" y="703"/>
                      <a:pt x="978" y="647"/>
                      <a:pt x="1048" y="568"/>
                    </a:cubicBezTo>
                    <a:cubicBezTo>
                      <a:pt x="1118" y="489"/>
                      <a:pt x="1126" y="280"/>
                      <a:pt x="940" y="196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9" name="Freeform 13"/>
              <p:cNvSpPr>
                <a:spLocks/>
              </p:cNvSpPr>
              <p:nvPr/>
            </p:nvSpPr>
            <p:spPr bwMode="hidden">
              <a:xfrm>
                <a:off x="3112" y="0"/>
                <a:ext cx="2648" cy="3394"/>
              </a:xfrm>
              <a:custGeom>
                <a:avLst/>
                <a:gdLst>
                  <a:gd name="T0" fmla="*/ 1496 w 2648"/>
                  <a:gd name="T1" fmla="*/ 0 h 3394"/>
                  <a:gd name="T2" fmla="*/ 1640 w 2648"/>
                  <a:gd name="T3" fmla="*/ 384 h 3394"/>
                  <a:gd name="T4" fmla="*/ 1400 w 2648"/>
                  <a:gd name="T5" fmla="*/ 864 h 3394"/>
                  <a:gd name="T6" fmla="*/ 536 w 2648"/>
                  <a:gd name="T7" fmla="*/ 1200 h 3394"/>
                  <a:gd name="T8" fmla="*/ 56 w 2648"/>
                  <a:gd name="T9" fmla="*/ 1584 h 3394"/>
                  <a:gd name="T10" fmla="*/ 200 w 2648"/>
                  <a:gd name="T11" fmla="*/ 1872 h 3394"/>
                  <a:gd name="T12" fmla="*/ 1064 w 2648"/>
                  <a:gd name="T13" fmla="*/ 2016 h 3394"/>
                  <a:gd name="T14" fmla="*/ 1592 w 2648"/>
                  <a:gd name="T15" fmla="*/ 2304 h 3394"/>
                  <a:gd name="T16" fmla="*/ 1562 w 2648"/>
                  <a:gd name="T17" fmla="*/ 2940 h 3394"/>
                  <a:gd name="T18" fmla="*/ 2120 w 2648"/>
                  <a:gd name="T19" fmla="*/ 3384 h 3394"/>
                  <a:gd name="T20" fmla="*/ 2648 w 2648"/>
                  <a:gd name="T21" fmla="*/ 2880 h 339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648" h="3394">
                    <a:moveTo>
                      <a:pt x="1496" y="0"/>
                    </a:moveTo>
                    <a:cubicBezTo>
                      <a:pt x="1520" y="64"/>
                      <a:pt x="1656" y="240"/>
                      <a:pt x="1640" y="384"/>
                    </a:cubicBezTo>
                    <a:cubicBezTo>
                      <a:pt x="1624" y="528"/>
                      <a:pt x="1584" y="728"/>
                      <a:pt x="1400" y="864"/>
                    </a:cubicBezTo>
                    <a:cubicBezTo>
                      <a:pt x="1216" y="1000"/>
                      <a:pt x="760" y="1080"/>
                      <a:pt x="536" y="1200"/>
                    </a:cubicBezTo>
                    <a:cubicBezTo>
                      <a:pt x="312" y="1320"/>
                      <a:pt x="112" y="1472"/>
                      <a:pt x="56" y="1584"/>
                    </a:cubicBezTo>
                    <a:cubicBezTo>
                      <a:pt x="0" y="1696"/>
                      <a:pt x="32" y="1800"/>
                      <a:pt x="200" y="1872"/>
                    </a:cubicBezTo>
                    <a:cubicBezTo>
                      <a:pt x="368" y="1944"/>
                      <a:pt x="832" y="1944"/>
                      <a:pt x="1064" y="2016"/>
                    </a:cubicBezTo>
                    <a:cubicBezTo>
                      <a:pt x="1296" y="2088"/>
                      <a:pt x="1509" y="2150"/>
                      <a:pt x="1592" y="2304"/>
                    </a:cubicBezTo>
                    <a:cubicBezTo>
                      <a:pt x="1675" y="2458"/>
                      <a:pt x="1474" y="2760"/>
                      <a:pt x="1562" y="2940"/>
                    </a:cubicBezTo>
                    <a:cubicBezTo>
                      <a:pt x="1650" y="3120"/>
                      <a:pt x="1939" y="3394"/>
                      <a:pt x="2120" y="3384"/>
                    </a:cubicBezTo>
                    <a:cubicBezTo>
                      <a:pt x="2301" y="3374"/>
                      <a:pt x="2538" y="2985"/>
                      <a:pt x="2648" y="2880"/>
                    </a:cubicBezTo>
                  </a:path>
                </a:pathLst>
              </a:custGeom>
              <a:noFill/>
              <a:ln w="9525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0" name="Freeform 14"/>
              <p:cNvSpPr>
                <a:spLocks/>
              </p:cNvSpPr>
              <p:nvPr/>
            </p:nvSpPr>
            <p:spPr bwMode="hidden">
              <a:xfrm>
                <a:off x="3504" y="0"/>
                <a:ext cx="2256" cy="3160"/>
              </a:xfrm>
              <a:custGeom>
                <a:avLst/>
                <a:gdLst>
                  <a:gd name="T0" fmla="*/ 1488 w 2256"/>
                  <a:gd name="T1" fmla="*/ 0 h 3160"/>
                  <a:gd name="T2" fmla="*/ 1488 w 2256"/>
                  <a:gd name="T3" fmla="*/ 528 h 3160"/>
                  <a:gd name="T4" fmla="*/ 1104 w 2256"/>
                  <a:gd name="T5" fmla="*/ 1008 h 3160"/>
                  <a:gd name="T6" fmla="*/ 144 w 2256"/>
                  <a:gd name="T7" fmla="*/ 1488 h 3160"/>
                  <a:gd name="T8" fmla="*/ 240 w 2256"/>
                  <a:gd name="T9" fmla="*/ 1776 h 3160"/>
                  <a:gd name="T10" fmla="*/ 1056 w 2256"/>
                  <a:gd name="T11" fmla="*/ 1872 h 3160"/>
                  <a:gd name="T12" fmla="*/ 1536 w 2256"/>
                  <a:gd name="T13" fmla="*/ 2064 h 3160"/>
                  <a:gd name="T14" fmla="*/ 1536 w 2256"/>
                  <a:gd name="T15" fmla="*/ 2448 h 3160"/>
                  <a:gd name="T16" fmla="*/ 1344 w 2256"/>
                  <a:gd name="T17" fmla="*/ 2784 h 3160"/>
                  <a:gd name="T18" fmla="*/ 1632 w 2256"/>
                  <a:gd name="T19" fmla="*/ 3120 h 3160"/>
                  <a:gd name="T20" fmla="*/ 1968 w 2256"/>
                  <a:gd name="T21" fmla="*/ 3024 h 3160"/>
                  <a:gd name="T22" fmla="*/ 2208 w 2256"/>
                  <a:gd name="T23" fmla="*/ 2496 h 3160"/>
                  <a:gd name="T24" fmla="*/ 2112 w 2256"/>
                  <a:gd name="T25" fmla="*/ 1968 h 3160"/>
                  <a:gd name="T26" fmla="*/ 1776 w 2256"/>
                  <a:gd name="T27" fmla="*/ 1584 h 3160"/>
                  <a:gd name="T28" fmla="*/ 1824 w 2256"/>
                  <a:gd name="T29" fmla="*/ 1152 h 3160"/>
                  <a:gd name="T30" fmla="*/ 2256 w 2256"/>
                  <a:gd name="T31" fmla="*/ 672 h 3160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256" h="3160">
                    <a:moveTo>
                      <a:pt x="1488" y="0"/>
                    </a:moveTo>
                    <a:cubicBezTo>
                      <a:pt x="1488" y="88"/>
                      <a:pt x="1552" y="360"/>
                      <a:pt x="1488" y="528"/>
                    </a:cubicBezTo>
                    <a:cubicBezTo>
                      <a:pt x="1424" y="696"/>
                      <a:pt x="1328" y="848"/>
                      <a:pt x="1104" y="1008"/>
                    </a:cubicBezTo>
                    <a:cubicBezTo>
                      <a:pt x="880" y="1168"/>
                      <a:pt x="288" y="1360"/>
                      <a:pt x="144" y="1488"/>
                    </a:cubicBezTo>
                    <a:cubicBezTo>
                      <a:pt x="0" y="1616"/>
                      <a:pt x="88" y="1712"/>
                      <a:pt x="240" y="1776"/>
                    </a:cubicBezTo>
                    <a:cubicBezTo>
                      <a:pt x="392" y="1840"/>
                      <a:pt x="840" y="1824"/>
                      <a:pt x="1056" y="1872"/>
                    </a:cubicBezTo>
                    <a:cubicBezTo>
                      <a:pt x="1272" y="1920"/>
                      <a:pt x="1456" y="1968"/>
                      <a:pt x="1536" y="2064"/>
                    </a:cubicBezTo>
                    <a:cubicBezTo>
                      <a:pt x="1616" y="2160"/>
                      <a:pt x="1568" y="2328"/>
                      <a:pt x="1536" y="2448"/>
                    </a:cubicBezTo>
                    <a:cubicBezTo>
                      <a:pt x="1504" y="2568"/>
                      <a:pt x="1328" y="2672"/>
                      <a:pt x="1344" y="2784"/>
                    </a:cubicBezTo>
                    <a:cubicBezTo>
                      <a:pt x="1360" y="2896"/>
                      <a:pt x="1528" y="3080"/>
                      <a:pt x="1632" y="3120"/>
                    </a:cubicBezTo>
                    <a:cubicBezTo>
                      <a:pt x="1736" y="3160"/>
                      <a:pt x="1872" y="3128"/>
                      <a:pt x="1968" y="3024"/>
                    </a:cubicBezTo>
                    <a:cubicBezTo>
                      <a:pt x="2064" y="2920"/>
                      <a:pt x="2184" y="2672"/>
                      <a:pt x="2208" y="2496"/>
                    </a:cubicBezTo>
                    <a:cubicBezTo>
                      <a:pt x="2232" y="2320"/>
                      <a:pt x="2184" y="2120"/>
                      <a:pt x="2112" y="1968"/>
                    </a:cubicBezTo>
                    <a:cubicBezTo>
                      <a:pt x="2040" y="1816"/>
                      <a:pt x="1824" y="1720"/>
                      <a:pt x="1776" y="1584"/>
                    </a:cubicBezTo>
                    <a:cubicBezTo>
                      <a:pt x="1728" y="1448"/>
                      <a:pt x="1744" y="1304"/>
                      <a:pt x="1824" y="1152"/>
                    </a:cubicBezTo>
                    <a:cubicBezTo>
                      <a:pt x="1904" y="1000"/>
                      <a:pt x="2166" y="772"/>
                      <a:pt x="2256" y="672"/>
                    </a:cubicBezTo>
                  </a:path>
                </a:pathLst>
              </a:custGeom>
              <a:noFill/>
              <a:ln w="9525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1" name="Freeform 15"/>
              <p:cNvSpPr>
                <a:spLocks/>
              </p:cNvSpPr>
              <p:nvPr/>
            </p:nvSpPr>
            <p:spPr bwMode="hidden">
              <a:xfrm>
                <a:off x="4008" y="1088"/>
                <a:ext cx="1048" cy="696"/>
              </a:xfrm>
              <a:custGeom>
                <a:avLst/>
                <a:gdLst>
                  <a:gd name="T0" fmla="*/ 984 w 1048"/>
                  <a:gd name="T1" fmla="*/ 256 h 696"/>
                  <a:gd name="T2" fmla="*/ 840 w 1048"/>
                  <a:gd name="T3" fmla="*/ 16 h 696"/>
                  <a:gd name="T4" fmla="*/ 552 w 1048"/>
                  <a:gd name="T5" fmla="*/ 160 h 696"/>
                  <a:gd name="T6" fmla="*/ 320 w 1048"/>
                  <a:gd name="T7" fmla="*/ 304 h 696"/>
                  <a:gd name="T8" fmla="*/ 600 w 1048"/>
                  <a:gd name="T9" fmla="*/ 592 h 696"/>
                  <a:gd name="T10" fmla="*/ 984 w 1048"/>
                  <a:gd name="T11" fmla="*/ 640 h 696"/>
                  <a:gd name="T12" fmla="*/ 984 w 1048"/>
                  <a:gd name="T13" fmla="*/ 256 h 69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048" h="696">
                    <a:moveTo>
                      <a:pt x="984" y="256"/>
                    </a:moveTo>
                    <a:cubicBezTo>
                      <a:pt x="960" y="152"/>
                      <a:pt x="992" y="32"/>
                      <a:pt x="840" y="16"/>
                    </a:cubicBezTo>
                    <a:cubicBezTo>
                      <a:pt x="736" y="0"/>
                      <a:pt x="624" y="104"/>
                      <a:pt x="552" y="160"/>
                    </a:cubicBezTo>
                    <a:cubicBezTo>
                      <a:pt x="465" y="208"/>
                      <a:pt x="480" y="240"/>
                      <a:pt x="320" y="304"/>
                    </a:cubicBezTo>
                    <a:cubicBezTo>
                      <a:pt x="168" y="368"/>
                      <a:pt x="0" y="512"/>
                      <a:pt x="600" y="592"/>
                    </a:cubicBezTo>
                    <a:cubicBezTo>
                      <a:pt x="696" y="640"/>
                      <a:pt x="920" y="696"/>
                      <a:pt x="984" y="640"/>
                    </a:cubicBezTo>
                    <a:cubicBezTo>
                      <a:pt x="1048" y="584"/>
                      <a:pt x="984" y="336"/>
                      <a:pt x="984" y="256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2" name="Freeform 16"/>
              <p:cNvSpPr>
                <a:spLocks/>
              </p:cNvSpPr>
              <p:nvPr/>
            </p:nvSpPr>
            <p:spPr bwMode="hidden">
              <a:xfrm>
                <a:off x="5117" y="0"/>
                <a:ext cx="547" cy="696"/>
              </a:xfrm>
              <a:custGeom>
                <a:avLst/>
                <a:gdLst>
                  <a:gd name="T0" fmla="*/ 19 w 547"/>
                  <a:gd name="T1" fmla="*/ 0 h 696"/>
                  <a:gd name="T2" fmla="*/ 19 w 547"/>
                  <a:gd name="T3" fmla="*/ 528 h 696"/>
                  <a:gd name="T4" fmla="*/ 131 w 547"/>
                  <a:gd name="T5" fmla="*/ 680 h 696"/>
                  <a:gd name="T6" fmla="*/ 355 w 547"/>
                  <a:gd name="T7" fmla="*/ 624 h 696"/>
                  <a:gd name="T8" fmla="*/ 499 w 547"/>
                  <a:gd name="T9" fmla="*/ 384 h 696"/>
                  <a:gd name="T10" fmla="*/ 547 w 547"/>
                  <a:gd name="T11" fmla="*/ 0 h 69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47" h="696">
                    <a:moveTo>
                      <a:pt x="19" y="0"/>
                    </a:moveTo>
                    <a:cubicBezTo>
                      <a:pt x="19" y="88"/>
                      <a:pt x="0" y="415"/>
                      <a:pt x="19" y="528"/>
                    </a:cubicBezTo>
                    <a:cubicBezTo>
                      <a:pt x="38" y="641"/>
                      <a:pt x="75" y="664"/>
                      <a:pt x="131" y="680"/>
                    </a:cubicBezTo>
                    <a:cubicBezTo>
                      <a:pt x="187" y="696"/>
                      <a:pt x="294" y="673"/>
                      <a:pt x="355" y="624"/>
                    </a:cubicBezTo>
                    <a:cubicBezTo>
                      <a:pt x="416" y="575"/>
                      <a:pt x="467" y="488"/>
                      <a:pt x="499" y="384"/>
                    </a:cubicBezTo>
                    <a:cubicBezTo>
                      <a:pt x="531" y="280"/>
                      <a:pt x="537" y="80"/>
                      <a:pt x="547" y="0"/>
                    </a:cubicBezTo>
                  </a:path>
                </a:pathLst>
              </a:custGeom>
              <a:noFill/>
              <a:ln w="9525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3" name="Freeform 17"/>
              <p:cNvSpPr>
                <a:spLocks/>
              </p:cNvSpPr>
              <p:nvPr/>
            </p:nvSpPr>
            <p:spPr bwMode="hidden">
              <a:xfrm>
                <a:off x="0" y="2032"/>
                <a:ext cx="1984" cy="2296"/>
              </a:xfrm>
              <a:custGeom>
                <a:avLst/>
                <a:gdLst>
                  <a:gd name="T0" fmla="*/ 0 w 1984"/>
                  <a:gd name="T1" fmla="*/ 32 h 2296"/>
                  <a:gd name="T2" fmla="*/ 336 w 1984"/>
                  <a:gd name="T3" fmla="*/ 32 h 2296"/>
                  <a:gd name="T4" fmla="*/ 592 w 1984"/>
                  <a:gd name="T5" fmla="*/ 224 h 2296"/>
                  <a:gd name="T6" fmla="*/ 696 w 1984"/>
                  <a:gd name="T7" fmla="*/ 664 h 2296"/>
                  <a:gd name="T8" fmla="*/ 664 w 1984"/>
                  <a:gd name="T9" fmla="*/ 1224 h 2296"/>
                  <a:gd name="T10" fmla="*/ 816 w 1984"/>
                  <a:gd name="T11" fmla="*/ 1784 h 2296"/>
                  <a:gd name="T12" fmla="*/ 1128 w 1984"/>
                  <a:gd name="T13" fmla="*/ 2128 h 2296"/>
                  <a:gd name="T14" fmla="*/ 1984 w 1984"/>
                  <a:gd name="T15" fmla="*/ 2296 h 229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984" h="2296">
                    <a:moveTo>
                      <a:pt x="0" y="32"/>
                    </a:moveTo>
                    <a:cubicBezTo>
                      <a:pt x="56" y="32"/>
                      <a:pt x="237" y="0"/>
                      <a:pt x="336" y="32"/>
                    </a:cubicBezTo>
                    <a:cubicBezTo>
                      <a:pt x="435" y="64"/>
                      <a:pt x="532" y="119"/>
                      <a:pt x="592" y="224"/>
                    </a:cubicBezTo>
                    <a:cubicBezTo>
                      <a:pt x="652" y="329"/>
                      <a:pt x="684" y="497"/>
                      <a:pt x="696" y="664"/>
                    </a:cubicBezTo>
                    <a:cubicBezTo>
                      <a:pt x="708" y="831"/>
                      <a:pt x="644" y="1037"/>
                      <a:pt x="664" y="1224"/>
                    </a:cubicBezTo>
                    <a:cubicBezTo>
                      <a:pt x="684" y="1411"/>
                      <a:pt x="739" y="1633"/>
                      <a:pt x="816" y="1784"/>
                    </a:cubicBezTo>
                    <a:cubicBezTo>
                      <a:pt x="893" y="1935"/>
                      <a:pt x="933" y="2043"/>
                      <a:pt x="1128" y="2128"/>
                    </a:cubicBezTo>
                    <a:cubicBezTo>
                      <a:pt x="1323" y="2213"/>
                      <a:pt x="1806" y="2261"/>
                      <a:pt x="1984" y="2296"/>
                    </a:cubicBezTo>
                  </a:path>
                </a:pathLst>
              </a:custGeom>
              <a:noFill/>
              <a:ln w="9525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4" name="Freeform 18"/>
              <p:cNvSpPr>
                <a:spLocks/>
              </p:cNvSpPr>
              <p:nvPr/>
            </p:nvSpPr>
            <p:spPr bwMode="hidden">
              <a:xfrm>
                <a:off x="0" y="2408"/>
                <a:ext cx="816" cy="1912"/>
              </a:xfrm>
              <a:custGeom>
                <a:avLst/>
                <a:gdLst>
                  <a:gd name="T0" fmla="*/ 0 w 816"/>
                  <a:gd name="T1" fmla="*/ 280 h 1912"/>
                  <a:gd name="T2" fmla="*/ 384 w 816"/>
                  <a:gd name="T3" fmla="*/ 280 h 1912"/>
                  <a:gd name="T4" fmla="*/ 368 w 816"/>
                  <a:gd name="T5" fmla="*/ 896 h 1912"/>
                  <a:gd name="T6" fmla="*/ 528 w 816"/>
                  <a:gd name="T7" fmla="*/ 1528 h 1912"/>
                  <a:gd name="T8" fmla="*/ 816 w 816"/>
                  <a:gd name="T9" fmla="*/ 1912 h 19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16" h="1912">
                    <a:moveTo>
                      <a:pt x="0" y="280"/>
                    </a:moveTo>
                    <a:cubicBezTo>
                      <a:pt x="144" y="0"/>
                      <a:pt x="323" y="177"/>
                      <a:pt x="384" y="280"/>
                    </a:cubicBezTo>
                    <a:cubicBezTo>
                      <a:pt x="488" y="440"/>
                      <a:pt x="344" y="688"/>
                      <a:pt x="368" y="896"/>
                    </a:cubicBezTo>
                    <a:cubicBezTo>
                      <a:pt x="392" y="1104"/>
                      <a:pt x="453" y="1359"/>
                      <a:pt x="528" y="1528"/>
                    </a:cubicBezTo>
                    <a:cubicBezTo>
                      <a:pt x="603" y="1697"/>
                      <a:pt x="756" y="1832"/>
                      <a:pt x="816" y="1912"/>
                    </a:cubicBezTo>
                  </a:path>
                </a:pathLst>
              </a:custGeom>
              <a:noFill/>
              <a:ln w="9525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5" name="Freeform 19"/>
              <p:cNvSpPr>
                <a:spLocks/>
              </p:cNvSpPr>
              <p:nvPr/>
            </p:nvSpPr>
            <p:spPr bwMode="hidden">
              <a:xfrm>
                <a:off x="2688" y="3236"/>
                <a:ext cx="3080" cy="1084"/>
              </a:xfrm>
              <a:custGeom>
                <a:avLst/>
                <a:gdLst>
                  <a:gd name="T0" fmla="*/ 0 w 3080"/>
                  <a:gd name="T1" fmla="*/ 1084 h 1084"/>
                  <a:gd name="T2" fmla="*/ 424 w 3080"/>
                  <a:gd name="T3" fmla="*/ 932 h 1084"/>
                  <a:gd name="T4" fmla="*/ 640 w 3080"/>
                  <a:gd name="T5" fmla="*/ 292 h 1084"/>
                  <a:gd name="T6" fmla="*/ 1032 w 3080"/>
                  <a:gd name="T7" fmla="*/ 20 h 1084"/>
                  <a:gd name="T8" fmla="*/ 1536 w 3080"/>
                  <a:gd name="T9" fmla="*/ 172 h 1084"/>
                  <a:gd name="T10" fmla="*/ 2064 w 3080"/>
                  <a:gd name="T11" fmla="*/ 604 h 1084"/>
                  <a:gd name="T12" fmla="*/ 2400 w 3080"/>
                  <a:gd name="T13" fmla="*/ 940 h 1084"/>
                  <a:gd name="T14" fmla="*/ 3080 w 3080"/>
                  <a:gd name="T15" fmla="*/ 1084 h 108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3080" h="1084">
                    <a:moveTo>
                      <a:pt x="0" y="1084"/>
                    </a:moveTo>
                    <a:cubicBezTo>
                      <a:pt x="71" y="1059"/>
                      <a:pt x="317" y="1064"/>
                      <a:pt x="424" y="932"/>
                    </a:cubicBezTo>
                    <a:cubicBezTo>
                      <a:pt x="531" y="800"/>
                      <a:pt x="539" y="444"/>
                      <a:pt x="640" y="292"/>
                    </a:cubicBezTo>
                    <a:cubicBezTo>
                      <a:pt x="741" y="140"/>
                      <a:pt x="883" y="40"/>
                      <a:pt x="1032" y="20"/>
                    </a:cubicBezTo>
                    <a:cubicBezTo>
                      <a:pt x="1181" y="0"/>
                      <a:pt x="1364" y="75"/>
                      <a:pt x="1536" y="172"/>
                    </a:cubicBezTo>
                    <a:cubicBezTo>
                      <a:pt x="1708" y="269"/>
                      <a:pt x="1920" y="476"/>
                      <a:pt x="2064" y="604"/>
                    </a:cubicBezTo>
                    <a:cubicBezTo>
                      <a:pt x="2208" y="732"/>
                      <a:pt x="2231" y="860"/>
                      <a:pt x="2400" y="940"/>
                    </a:cubicBezTo>
                    <a:cubicBezTo>
                      <a:pt x="2569" y="1020"/>
                      <a:pt x="2939" y="1054"/>
                      <a:pt x="3080" y="1084"/>
                    </a:cubicBezTo>
                  </a:path>
                </a:pathLst>
              </a:custGeom>
              <a:noFill/>
              <a:ln w="9525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pic>
          <p:nvPicPr>
            <p:cNvPr id="1034" name="Picture 49" descr="Topbanx"/>
            <p:cNvPicPr>
              <a:picLocks noChangeAspect="1" noChangeArrowheads="1"/>
            </p:cNvPicPr>
            <p:nvPr/>
          </p:nvPicPr>
          <p:blipFill>
            <a:blip r:embed="rId14">
              <a:clrChange>
                <a:clrFrom>
                  <a:srgbClr val="33CC99"/>
                </a:clrFrom>
                <a:clrTo>
                  <a:srgbClr val="33CC99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929" t="5319" b="4256"/>
            <a:stretch>
              <a:fillRect/>
            </a:stretch>
          </p:blipFill>
          <p:spPr bwMode="auto">
            <a:xfrm>
              <a:off x="0" y="0"/>
              <a:ext cx="325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035" name="Group 44"/>
            <p:cNvGrpSpPr>
              <a:grpSpLocks/>
            </p:cNvGrpSpPr>
            <p:nvPr/>
          </p:nvGrpSpPr>
          <p:grpSpPr bwMode="auto">
            <a:xfrm>
              <a:off x="144" y="960"/>
              <a:ext cx="1056" cy="288"/>
              <a:chOff x="48" y="960"/>
              <a:chExt cx="1056" cy="288"/>
            </a:xfrm>
          </p:grpSpPr>
          <p:sp>
            <p:nvSpPr>
              <p:cNvPr id="1036" name="Line 41"/>
              <p:cNvSpPr>
                <a:spLocks noChangeShapeType="1"/>
              </p:cNvSpPr>
              <p:nvPr userDrawn="1"/>
            </p:nvSpPr>
            <p:spPr bwMode="ltGray">
              <a:xfrm>
                <a:off x="48" y="1008"/>
                <a:ext cx="105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7" name="Line 42"/>
              <p:cNvSpPr>
                <a:spLocks noChangeShapeType="1"/>
              </p:cNvSpPr>
              <p:nvPr userDrawn="1"/>
            </p:nvSpPr>
            <p:spPr bwMode="ltGray">
              <a:xfrm>
                <a:off x="144" y="1008"/>
                <a:ext cx="24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stealth" w="sm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8" name="Oval 43"/>
              <p:cNvSpPr>
                <a:spLocks noChangeArrowheads="1"/>
              </p:cNvSpPr>
              <p:nvPr userDrawn="1"/>
            </p:nvSpPr>
            <p:spPr bwMode="ltGray">
              <a:xfrm>
                <a:off x="96" y="960"/>
                <a:ext cx="117" cy="117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027" name="Rectangle 20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2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74" name="Rectangle 2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i="1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75" name="Rectangle 2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246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i="1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76" name="Rectangle 2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i="1" smtClean="0"/>
            </a:lvl1pPr>
          </a:lstStyle>
          <a:p>
            <a:pPr>
              <a:defRPr/>
            </a:pPr>
            <a:fld id="{DC559245-BD61-4247-B441-345D8F0675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6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Narrow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Narrow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Narrow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Narrow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charset="2"/>
        <a:buBlip>
          <a:blip r:embed="rId15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2"/>
        <a:buBlip>
          <a:blip r:embed="rId16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6" name="Picture 4" descr="JesTeach"/>
          <p:cNvPicPr>
            <a:picLocks noChangeAspect="1" noChangeArrowheads="1"/>
          </p:cNvPicPr>
          <p:nvPr/>
        </p:nvPicPr>
        <p:blipFill>
          <a:blip r:embed="rId2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95263"/>
            <a:ext cx="7219950" cy="549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1676400"/>
            <a:ext cx="4495800" cy="1600200"/>
          </a:xfrm>
        </p:spPr>
        <p:txBody>
          <a:bodyPr/>
          <a:lstStyle/>
          <a:p>
            <a:r>
              <a:rPr lang="en-US" sz="6000" smtClean="0"/>
              <a:t>Overview of </a:t>
            </a:r>
            <a:br>
              <a:rPr lang="en-US" sz="6000" smtClean="0"/>
            </a:br>
            <a:r>
              <a:rPr lang="en-US" sz="6000" smtClean="0"/>
              <a:t>Jesus’ Ministry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19400" y="3886200"/>
            <a:ext cx="5486400" cy="1752600"/>
          </a:xfrm>
        </p:spPr>
        <p:txBody>
          <a:bodyPr/>
          <a:lstStyle/>
          <a:p>
            <a:pPr algn="r"/>
            <a:r>
              <a:rPr lang="en-US" smtClean="0">
                <a:solidFill>
                  <a:srgbClr val="FF0000"/>
                </a:solidFill>
              </a:rPr>
              <a:t>Robert C. Newman</a:t>
            </a:r>
          </a:p>
          <a:p>
            <a:pPr algn="r"/>
            <a:r>
              <a:rPr lang="en-US" i="1" smtClean="0">
                <a:solidFill>
                  <a:srgbClr val="FF0000"/>
                </a:solidFill>
              </a:rPr>
              <a:t>Biblical Theological Seminary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  <p:bldP spid="3379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To Jesus’ last journey to Jerusalem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3886200" cy="4114800"/>
          </a:xfrm>
        </p:spPr>
        <p:txBody>
          <a:bodyPr/>
          <a:lstStyle/>
          <a:p>
            <a:r>
              <a:rPr lang="en-US" smtClean="0"/>
              <a:t>In Gentile territory</a:t>
            </a:r>
          </a:p>
          <a:p>
            <a:r>
              <a:rPr lang="en-US" smtClean="0"/>
              <a:t>The feeding of the four thousand</a:t>
            </a:r>
          </a:p>
          <a:p>
            <a:r>
              <a:rPr lang="en-US" smtClean="0"/>
              <a:t>Peter’s confession</a:t>
            </a:r>
          </a:p>
          <a:p>
            <a:r>
              <a:rPr lang="en-US" smtClean="0"/>
              <a:t>Jesus’ transfiguration</a:t>
            </a:r>
          </a:p>
          <a:p>
            <a:r>
              <a:rPr lang="en-US" smtClean="0"/>
              <a:t>More miracles</a:t>
            </a:r>
          </a:p>
          <a:p>
            <a:r>
              <a:rPr lang="en-US" smtClean="0"/>
              <a:t>More sayings</a:t>
            </a:r>
          </a:p>
        </p:txBody>
      </p:sp>
      <p:pic>
        <p:nvPicPr>
          <p:cNvPr id="43012" name="Picture 4" descr="Transfiguration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6" t="3554" r="4530" b="4036"/>
          <a:stretch>
            <a:fillRect/>
          </a:stretch>
        </p:blipFill>
        <p:spPr bwMode="auto">
          <a:xfrm>
            <a:off x="4876800" y="1828800"/>
            <a:ext cx="3446463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Closing Period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4495800" cy="4114800"/>
          </a:xfrm>
        </p:spPr>
        <p:txBody>
          <a:bodyPr/>
          <a:lstStyle/>
          <a:p>
            <a:pPr>
              <a:buFont typeface="Wingdings" charset="2"/>
              <a:buNone/>
            </a:pPr>
            <a:r>
              <a:rPr lang="en-US" smtClean="0">
                <a:solidFill>
                  <a:schemeClr val="tx2"/>
                </a:solidFill>
              </a:rPr>
              <a:t>Much from Luke’s Perean Ministry section:</a:t>
            </a:r>
          </a:p>
          <a:p>
            <a:r>
              <a:rPr lang="en-US" smtClean="0"/>
              <a:t>Moving toward Jerusalem</a:t>
            </a:r>
          </a:p>
          <a:p>
            <a:r>
              <a:rPr lang="en-US" smtClean="0"/>
              <a:t>The journey into Jerusalem</a:t>
            </a:r>
          </a:p>
          <a:p>
            <a:r>
              <a:rPr lang="en-US" smtClean="0"/>
              <a:t>The ministry in Jerusalem</a:t>
            </a:r>
          </a:p>
          <a:p>
            <a:endParaRPr lang="en-US" smtClean="0"/>
          </a:p>
          <a:p>
            <a:endParaRPr lang="en-US" smtClean="0"/>
          </a:p>
        </p:txBody>
      </p:sp>
      <p:pic>
        <p:nvPicPr>
          <p:cNvPr id="44036" name="Picture 4" descr="PalPolitic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8"/>
          <a:stretch>
            <a:fillRect/>
          </a:stretch>
        </p:blipFill>
        <p:spPr bwMode="auto">
          <a:xfrm>
            <a:off x="5105400" y="990600"/>
            <a:ext cx="3740150" cy="497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7" name="Oval 5"/>
          <p:cNvSpPr>
            <a:spLocks noChangeArrowheads="1"/>
          </p:cNvSpPr>
          <p:nvPr/>
        </p:nvSpPr>
        <p:spPr bwMode="auto">
          <a:xfrm>
            <a:off x="7315200" y="3276600"/>
            <a:ext cx="533400" cy="2057400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build="p"/>
      <p:bldP spid="4403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0" name="Picture 4" descr="JesDeba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752600"/>
            <a:ext cx="4210050" cy="382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Moving toward Jerusalem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Galilee to Bethany</a:t>
            </a:r>
          </a:p>
          <a:p>
            <a:r>
              <a:rPr lang="en-US" smtClean="0"/>
              <a:t>Some teaching on prayer</a:t>
            </a:r>
          </a:p>
          <a:p>
            <a:r>
              <a:rPr lang="en-US" smtClean="0"/>
              <a:t>More teaching by parables</a:t>
            </a:r>
          </a:p>
          <a:p>
            <a:r>
              <a:rPr lang="en-US" smtClean="0"/>
              <a:t>Encounters with Pharisees</a:t>
            </a:r>
          </a:p>
          <a:p>
            <a:r>
              <a:rPr lang="en-US" smtClean="0"/>
              <a:t>Jesus at two Jewish feasts</a:t>
            </a:r>
          </a:p>
          <a:p>
            <a:r>
              <a:rPr lang="en-US" smtClean="0"/>
              <a:t>Jesus dines with Pharisees</a:t>
            </a:r>
          </a:p>
          <a:p>
            <a:r>
              <a:rPr lang="en-US" smtClean="0"/>
              <a:t>Address to the crowds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Moving toward Jerusalem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600200"/>
            <a:ext cx="4114800" cy="4495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smtClean="0"/>
              <a:t>More parables for the Pharisees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Teaching for the disciples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Another clash with the Pharisees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Teaching about service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Healing the ten lepers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Sayings about the Kingdom &amp; the future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Two parables on prayer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Raising of Lazarus</a:t>
            </a:r>
          </a:p>
        </p:txBody>
      </p:sp>
      <p:pic>
        <p:nvPicPr>
          <p:cNvPr id="46085" name="Picture 5" descr="ten-lepers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1" r="7445" b="3703"/>
          <a:stretch>
            <a:fillRect/>
          </a:stretch>
        </p:blipFill>
        <p:spPr>
          <a:xfrm>
            <a:off x="5357813" y="1676400"/>
            <a:ext cx="3128962" cy="4648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60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60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journey into Jerusalem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3810000" cy="4495800"/>
          </a:xfrm>
        </p:spPr>
        <p:txBody>
          <a:bodyPr/>
          <a:lstStyle/>
          <a:p>
            <a:r>
              <a:rPr lang="en-US" sz="2800" smtClean="0"/>
              <a:t>Conclusion of Perean ministry</a:t>
            </a:r>
          </a:p>
          <a:p>
            <a:pPr lvl="1"/>
            <a:r>
              <a:rPr lang="en-US" sz="2400" smtClean="0"/>
              <a:t>Divorce, children, rich young ruler, vineyard workers</a:t>
            </a:r>
          </a:p>
          <a:p>
            <a:r>
              <a:rPr lang="en-US" sz="2800" smtClean="0"/>
              <a:t>Jericho</a:t>
            </a:r>
          </a:p>
          <a:p>
            <a:pPr lvl="1"/>
            <a:r>
              <a:rPr lang="en-US" sz="2400" smtClean="0"/>
              <a:t>Blind man, Zacchaeus</a:t>
            </a:r>
          </a:p>
          <a:p>
            <a:r>
              <a:rPr lang="en-US" sz="2800" smtClean="0"/>
              <a:t>Jesus at Bethany</a:t>
            </a:r>
          </a:p>
          <a:p>
            <a:pPr lvl="1"/>
            <a:r>
              <a:rPr lang="en-US" sz="2400" smtClean="0"/>
              <a:t>Anointing by Mary</a:t>
            </a:r>
          </a:p>
        </p:txBody>
      </p:sp>
      <p:pic>
        <p:nvPicPr>
          <p:cNvPr id="47108" name="Picture 4" descr="zacchaeus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15" t="3839" r="15782" b="6807"/>
          <a:stretch>
            <a:fillRect/>
          </a:stretch>
        </p:blipFill>
        <p:spPr bwMode="auto">
          <a:xfrm>
            <a:off x="4419600" y="2286000"/>
            <a:ext cx="4114800" cy="356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ministry in Jerusalem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362200"/>
            <a:ext cx="3048000" cy="3733800"/>
          </a:xfrm>
        </p:spPr>
        <p:txBody>
          <a:bodyPr/>
          <a:lstStyle/>
          <a:p>
            <a:r>
              <a:rPr lang="en-US" smtClean="0"/>
              <a:t>Triumphal entry</a:t>
            </a:r>
          </a:p>
          <a:p>
            <a:r>
              <a:rPr lang="en-US" smtClean="0"/>
              <a:t>Fig tree cursed</a:t>
            </a:r>
          </a:p>
          <a:p>
            <a:r>
              <a:rPr lang="en-US" smtClean="0"/>
              <a:t>Trying to trap Jesus</a:t>
            </a:r>
          </a:p>
          <a:p>
            <a:r>
              <a:rPr lang="en-US" smtClean="0"/>
              <a:t>His Olivet discourse</a:t>
            </a:r>
          </a:p>
          <a:p>
            <a:endParaRPr lang="en-US" smtClean="0"/>
          </a:p>
        </p:txBody>
      </p:sp>
      <p:pic>
        <p:nvPicPr>
          <p:cNvPr id="48132" name="Picture 4" descr="triumphal_ent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2062163"/>
            <a:ext cx="4876800" cy="384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Jesus’ Passion &amp; Resurrection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Plot to kill Jesus</a:t>
            </a:r>
          </a:p>
          <a:p>
            <a:r>
              <a:rPr lang="en-US" smtClean="0"/>
              <a:t>Last supper</a:t>
            </a:r>
          </a:p>
          <a:p>
            <a:r>
              <a:rPr lang="en-US" smtClean="0"/>
              <a:t>Arrest in garden</a:t>
            </a:r>
          </a:p>
          <a:p>
            <a:r>
              <a:rPr lang="en-US" smtClean="0"/>
              <a:t>Jesus’ trials</a:t>
            </a:r>
          </a:p>
          <a:p>
            <a:pPr lvl="1"/>
            <a:r>
              <a:rPr lang="en-US" smtClean="0"/>
              <a:t>Annas’ house</a:t>
            </a:r>
          </a:p>
          <a:p>
            <a:pPr lvl="1"/>
            <a:r>
              <a:rPr lang="en-US" smtClean="0"/>
              <a:t>Jewish trial</a:t>
            </a:r>
          </a:p>
          <a:p>
            <a:pPr lvl="1"/>
            <a:r>
              <a:rPr lang="en-US" smtClean="0"/>
              <a:t>Roman trial</a:t>
            </a:r>
          </a:p>
        </p:txBody>
      </p:sp>
      <p:pic>
        <p:nvPicPr>
          <p:cNvPr id="49159" name="Picture 7" descr="LastSupp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743200"/>
            <a:ext cx="4864100" cy="303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49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9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9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91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91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Jesus’ Passion &amp; Resurrection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752600"/>
            <a:ext cx="3352800" cy="4724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smtClean="0"/>
              <a:t>On the way to the cross</a:t>
            </a:r>
          </a:p>
          <a:p>
            <a:pPr lvl="1">
              <a:lnSpc>
                <a:spcPct val="90000"/>
              </a:lnSpc>
            </a:pPr>
            <a:r>
              <a:rPr lang="en-US" sz="2400" smtClean="0"/>
              <a:t>Simon of Cyrene, the women of Jerusalem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On the cross</a:t>
            </a:r>
          </a:p>
          <a:p>
            <a:pPr lvl="1">
              <a:lnSpc>
                <a:spcPct val="90000"/>
              </a:lnSpc>
            </a:pPr>
            <a:r>
              <a:rPr lang="en-US" sz="2400" smtClean="0"/>
              <a:t>The inscription, thieves, soldiers, mocking, darkness, the temple veil, Jesus’ words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Jesus’ burial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Jesus’ resurrection</a:t>
            </a:r>
          </a:p>
        </p:txBody>
      </p:sp>
      <p:pic>
        <p:nvPicPr>
          <p:cNvPr id="50181" name="Picture 5" descr="crucifiction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91000" y="2660650"/>
            <a:ext cx="4419600" cy="2578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0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Not the end …</a:t>
            </a:r>
          </a:p>
        </p:txBody>
      </p:sp>
      <p:sp>
        <p:nvSpPr>
          <p:cNvPr id="51205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en-US" smtClean="0"/>
              <a:t>... because He lives!</a:t>
            </a:r>
          </a:p>
        </p:txBody>
      </p:sp>
      <p:pic>
        <p:nvPicPr>
          <p:cNvPr id="51206" name="Picture 6" descr="ascens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7925" y="304800"/>
            <a:ext cx="38608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1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1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4" grpId="0"/>
      <p:bldP spid="5120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Introduction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smtClean="0"/>
              <a:t>Some disagreement on length of Jesus’ Ministry</a:t>
            </a:r>
          </a:p>
          <a:p>
            <a:pPr lvl="1">
              <a:lnSpc>
                <a:spcPct val="90000"/>
              </a:lnSpc>
            </a:pPr>
            <a:r>
              <a:rPr lang="en-US" sz="2400" smtClean="0"/>
              <a:t>About 1 year</a:t>
            </a:r>
          </a:p>
          <a:p>
            <a:pPr lvl="1">
              <a:lnSpc>
                <a:spcPct val="90000"/>
              </a:lnSpc>
            </a:pPr>
            <a:r>
              <a:rPr lang="en-US" sz="2400" smtClean="0"/>
              <a:t>2-3 years</a:t>
            </a:r>
          </a:p>
          <a:p>
            <a:pPr lvl="1">
              <a:lnSpc>
                <a:spcPct val="90000"/>
              </a:lnSpc>
            </a:pPr>
            <a:r>
              <a:rPr lang="en-US" sz="2400" smtClean="0"/>
              <a:t>3-4 years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Some disagreement on date of crucifixion</a:t>
            </a:r>
          </a:p>
          <a:p>
            <a:pPr lvl="1">
              <a:lnSpc>
                <a:spcPct val="90000"/>
              </a:lnSpc>
            </a:pPr>
            <a:r>
              <a:rPr lang="en-US" sz="2400" smtClean="0"/>
              <a:t>~ AD 29</a:t>
            </a:r>
          </a:p>
          <a:p>
            <a:pPr lvl="1">
              <a:lnSpc>
                <a:spcPct val="90000"/>
              </a:lnSpc>
            </a:pPr>
            <a:r>
              <a:rPr lang="en-US" sz="2400" smtClean="0"/>
              <a:t>~ AD 30</a:t>
            </a:r>
          </a:p>
          <a:p>
            <a:pPr lvl="1">
              <a:lnSpc>
                <a:spcPct val="90000"/>
              </a:lnSpc>
            </a:pPr>
            <a:r>
              <a:rPr lang="en-US" sz="2400" smtClean="0"/>
              <a:t>~ AD 33</a:t>
            </a:r>
          </a:p>
        </p:txBody>
      </p:sp>
      <p:sp>
        <p:nvSpPr>
          <p:cNvPr id="4100" name="Rectangle 6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endParaRPr lang="en-US" sz="2800" smtClean="0"/>
          </a:p>
        </p:txBody>
      </p:sp>
      <p:sp>
        <p:nvSpPr>
          <p:cNvPr id="34820" name="Oval 4"/>
          <p:cNvSpPr>
            <a:spLocks noChangeArrowheads="1"/>
          </p:cNvSpPr>
          <p:nvPr/>
        </p:nvSpPr>
        <p:spPr bwMode="auto">
          <a:xfrm>
            <a:off x="1066800" y="3581400"/>
            <a:ext cx="1905000" cy="4572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1" name="Oval 5"/>
          <p:cNvSpPr>
            <a:spLocks noChangeArrowheads="1"/>
          </p:cNvSpPr>
          <p:nvPr/>
        </p:nvSpPr>
        <p:spPr bwMode="auto">
          <a:xfrm>
            <a:off x="990600" y="5257800"/>
            <a:ext cx="2286000" cy="457200"/>
          </a:xfrm>
          <a:prstGeom prst="ellips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4823" name="Picture 7" descr="BS00057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133600"/>
            <a:ext cx="3424238" cy="352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4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build="p"/>
      <p:bldP spid="34820" grpId="0" animBg="1"/>
      <p:bldP spid="348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Outline of Jesus’ Life &amp; Ministry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charset="2"/>
              <a:buNone/>
            </a:pPr>
            <a:r>
              <a:rPr lang="en-US" smtClean="0">
                <a:solidFill>
                  <a:schemeClr val="tx2"/>
                </a:solidFill>
              </a:rPr>
              <a:t>Will  follow Guthrie, </a:t>
            </a:r>
            <a:r>
              <a:rPr lang="en-US" i="1" smtClean="0">
                <a:solidFill>
                  <a:schemeClr val="accent1"/>
                </a:solidFill>
              </a:rPr>
              <a:t>A Shorter Life of Christ</a:t>
            </a:r>
          </a:p>
          <a:p>
            <a:r>
              <a:rPr lang="en-US" smtClean="0"/>
              <a:t>Thirty Years in Nazareth</a:t>
            </a:r>
          </a:p>
          <a:p>
            <a:r>
              <a:rPr lang="en-US" smtClean="0"/>
              <a:t>Period of Preparation</a:t>
            </a:r>
          </a:p>
          <a:p>
            <a:r>
              <a:rPr lang="en-US" smtClean="0"/>
              <a:t>Early Judean Ministry</a:t>
            </a:r>
          </a:p>
          <a:p>
            <a:r>
              <a:rPr lang="en-US" smtClean="0"/>
              <a:t>Galilean Ministry</a:t>
            </a:r>
          </a:p>
          <a:p>
            <a:r>
              <a:rPr lang="en-US" smtClean="0"/>
              <a:t>Closing Period</a:t>
            </a:r>
          </a:p>
          <a:p>
            <a:r>
              <a:rPr lang="en-US" smtClean="0"/>
              <a:t>Passion &amp; Resurrection</a:t>
            </a:r>
          </a:p>
        </p:txBody>
      </p:sp>
      <p:pic>
        <p:nvPicPr>
          <p:cNvPr id="35844" name="Picture 4" descr="GuthrieShLife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2895600"/>
            <a:ext cx="2185988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Thirty Years in Nazareth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7772400" cy="4267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John’s Prologue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Jesus’ deity, His incarnation</a:t>
            </a:r>
          </a:p>
          <a:p>
            <a:pPr>
              <a:lnSpc>
                <a:spcPct val="90000"/>
              </a:lnSpc>
            </a:pPr>
            <a:r>
              <a:rPr lang="en-US" smtClean="0"/>
              <a:t>The Birth Narratives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Virginal conception, birth at Bethlehem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Matthew: Joseph’s perspective, Wise men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Luke: Mary’s perspective, shepherds</a:t>
            </a:r>
          </a:p>
          <a:p>
            <a:pPr>
              <a:lnSpc>
                <a:spcPct val="90000"/>
              </a:lnSpc>
            </a:pPr>
            <a:r>
              <a:rPr lang="en-US" smtClean="0"/>
              <a:t>Jesus at age 12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A hint of things to come</a:t>
            </a:r>
          </a:p>
        </p:txBody>
      </p:sp>
      <p:pic>
        <p:nvPicPr>
          <p:cNvPr id="36868" name="Picture 4" descr="JesusBir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762000"/>
            <a:ext cx="283845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6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6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68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68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Period of Preparation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 smtClean="0"/>
              <a:t>John the Baptist</a:t>
            </a:r>
          </a:p>
          <a:p>
            <a:pPr lvl="1"/>
            <a:r>
              <a:rPr lang="en-US" sz="2400" smtClean="0"/>
              <a:t>His person &amp; message</a:t>
            </a:r>
          </a:p>
          <a:p>
            <a:r>
              <a:rPr lang="en-US" sz="2800" smtClean="0"/>
              <a:t>Jesus baptized</a:t>
            </a:r>
          </a:p>
          <a:p>
            <a:pPr lvl="1"/>
            <a:r>
              <a:rPr lang="en-US" sz="2400" smtClean="0"/>
              <a:t>John’s reluctance &amp; heaven opened</a:t>
            </a:r>
          </a:p>
          <a:p>
            <a:r>
              <a:rPr lang="en-US" sz="2800" smtClean="0"/>
              <a:t>Jesus tempted</a:t>
            </a:r>
          </a:p>
          <a:p>
            <a:pPr lvl="1"/>
            <a:r>
              <a:rPr lang="en-US" sz="2400" smtClean="0"/>
              <a:t>Compare the temptations of Adam &amp; Eve; of Israel in the wilderness</a:t>
            </a:r>
          </a:p>
        </p:txBody>
      </p:sp>
      <p:pic>
        <p:nvPicPr>
          <p:cNvPr id="37893" name="Picture 5" descr="baptism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29200" y="1371600"/>
            <a:ext cx="3271838" cy="4876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Early Judean Ministry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Wingdings" charset="2"/>
              <a:buNone/>
            </a:pPr>
            <a:r>
              <a:rPr lang="en-US" sz="2800" smtClean="0">
                <a:solidFill>
                  <a:schemeClr val="tx2"/>
                </a:solidFill>
              </a:rPr>
              <a:t>Only in John:</a:t>
            </a:r>
          </a:p>
          <a:p>
            <a:r>
              <a:rPr lang="en-US" sz="2800" smtClean="0"/>
              <a:t>First contact with future disciples</a:t>
            </a:r>
          </a:p>
          <a:p>
            <a:r>
              <a:rPr lang="en-US" sz="2800" smtClean="0"/>
              <a:t>Wedding at Cana</a:t>
            </a:r>
          </a:p>
          <a:p>
            <a:r>
              <a:rPr lang="en-US" sz="2800" smtClean="0"/>
              <a:t>First cleansing of temple</a:t>
            </a:r>
          </a:p>
          <a:p>
            <a:r>
              <a:rPr lang="en-US" sz="2800" smtClean="0"/>
              <a:t>Conversation with Nicodemus</a:t>
            </a:r>
          </a:p>
          <a:p>
            <a:r>
              <a:rPr lang="en-US" sz="2800" smtClean="0"/>
              <a:t>Conversation with Samaritan Woman</a:t>
            </a:r>
          </a:p>
        </p:txBody>
      </p:sp>
      <p:pic>
        <p:nvPicPr>
          <p:cNvPr id="38917" name="Picture 5" descr="Cana1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48225" y="1676400"/>
            <a:ext cx="3135313" cy="4343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Jesus’ Galilean Ministry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Wingdings" charset="2"/>
              <a:buNone/>
            </a:pPr>
            <a:r>
              <a:rPr lang="en-US" sz="2800" smtClean="0">
                <a:solidFill>
                  <a:schemeClr val="tx2"/>
                </a:solidFill>
              </a:rPr>
              <a:t>Subdivided into periods:</a:t>
            </a:r>
          </a:p>
          <a:p>
            <a:r>
              <a:rPr lang="en-US" sz="2800" smtClean="0"/>
              <a:t>To the choosing of the Twelve</a:t>
            </a:r>
          </a:p>
          <a:p>
            <a:r>
              <a:rPr lang="en-US" sz="2800" smtClean="0"/>
              <a:t>To the withdrawal northward</a:t>
            </a:r>
          </a:p>
          <a:p>
            <a:r>
              <a:rPr lang="en-US" sz="2800" smtClean="0"/>
              <a:t>To Jesus’ last journey to Jerusalem</a:t>
            </a:r>
          </a:p>
        </p:txBody>
      </p:sp>
      <p:pic>
        <p:nvPicPr>
          <p:cNvPr id="39941" name="Picture 5" descr="JesGal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48238" y="1981200"/>
            <a:ext cx="3209925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9942" name="Oval 6"/>
          <p:cNvSpPr>
            <a:spLocks noChangeArrowheads="1"/>
          </p:cNvSpPr>
          <p:nvPr/>
        </p:nvSpPr>
        <p:spPr bwMode="auto">
          <a:xfrm>
            <a:off x="5181600" y="2438400"/>
            <a:ext cx="1600200" cy="1905000"/>
          </a:xfrm>
          <a:prstGeom prst="ellips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build="p"/>
      <p:bldP spid="3994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To the choosing of the Twelve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45720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Initial call of the disciples</a:t>
            </a:r>
          </a:p>
          <a:p>
            <a:pPr lvl="1">
              <a:lnSpc>
                <a:spcPct val="90000"/>
              </a:lnSpc>
            </a:pPr>
            <a:r>
              <a:rPr lang="en-US" sz="3200" smtClean="0"/>
              <a:t>Peter, Andrew, James &amp; John by seaside</a:t>
            </a:r>
          </a:p>
          <a:p>
            <a:pPr>
              <a:lnSpc>
                <a:spcPct val="90000"/>
              </a:lnSpc>
            </a:pPr>
            <a:r>
              <a:rPr lang="en-US" smtClean="0"/>
              <a:t>The sermon on the mount</a:t>
            </a:r>
          </a:p>
          <a:p>
            <a:pPr>
              <a:lnSpc>
                <a:spcPct val="90000"/>
              </a:lnSpc>
            </a:pPr>
            <a:r>
              <a:rPr lang="en-US" smtClean="0"/>
              <a:t>Healings &amp; other miracles</a:t>
            </a:r>
          </a:p>
          <a:p>
            <a:pPr>
              <a:lnSpc>
                <a:spcPct val="90000"/>
              </a:lnSpc>
            </a:pPr>
            <a:r>
              <a:rPr lang="en-US" smtClean="0"/>
              <a:t>Popularity &amp; criticism of Jesus</a:t>
            </a:r>
          </a:p>
          <a:p>
            <a:pPr>
              <a:lnSpc>
                <a:spcPct val="90000"/>
              </a:lnSpc>
            </a:pPr>
            <a:r>
              <a:rPr lang="en-US" smtClean="0"/>
              <a:t>The twelve chosen</a:t>
            </a:r>
          </a:p>
        </p:txBody>
      </p:sp>
      <p:pic>
        <p:nvPicPr>
          <p:cNvPr id="40965" name="Picture 5" descr="CallingDisc2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2"/>
          <a:stretch>
            <a:fillRect/>
          </a:stretch>
        </p:blipFill>
        <p:spPr>
          <a:xfrm>
            <a:off x="6324600" y="1905000"/>
            <a:ext cx="1609725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To the withdrawal northward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676400"/>
            <a:ext cx="3810000" cy="4419600"/>
          </a:xfrm>
        </p:spPr>
        <p:txBody>
          <a:bodyPr/>
          <a:lstStyle/>
          <a:p>
            <a:r>
              <a:rPr lang="en-US" sz="2800" smtClean="0"/>
              <a:t>Sabbath controversies &amp; healings</a:t>
            </a:r>
          </a:p>
          <a:p>
            <a:r>
              <a:rPr lang="en-US" sz="2800" smtClean="0"/>
              <a:t>Division &amp; attack</a:t>
            </a:r>
          </a:p>
          <a:p>
            <a:r>
              <a:rPr lang="en-US" sz="2800" smtClean="0"/>
              <a:t>Samples of Jesus’ teaching</a:t>
            </a:r>
          </a:p>
          <a:p>
            <a:r>
              <a:rPr lang="en-US" sz="2800" smtClean="0"/>
              <a:t>Unbelief at Nazareth</a:t>
            </a:r>
          </a:p>
          <a:p>
            <a:r>
              <a:rPr lang="en-US" sz="2800" smtClean="0"/>
              <a:t>Feeding of the five thousand</a:t>
            </a:r>
          </a:p>
          <a:p>
            <a:r>
              <a:rPr lang="en-US" sz="2800" smtClean="0"/>
              <a:t>Walking on the water</a:t>
            </a:r>
          </a:p>
          <a:p>
            <a:r>
              <a:rPr lang="en-US" sz="2800" smtClean="0"/>
              <a:t>Tradition of the elders</a:t>
            </a:r>
          </a:p>
        </p:txBody>
      </p:sp>
      <p:pic>
        <p:nvPicPr>
          <p:cNvPr id="41989" name="Picture 5" descr="walking-on-water1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" r="6111" b="2000"/>
          <a:stretch>
            <a:fillRect/>
          </a:stretch>
        </p:blipFill>
        <p:spPr>
          <a:xfrm>
            <a:off x="4878388" y="1752600"/>
            <a:ext cx="3578225" cy="449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41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build="p"/>
    </p:bldLst>
  </p:timing>
</p:sld>
</file>

<file path=ppt/theme/theme1.xml><?xml version="1.0" encoding="utf-8"?>
<a:theme xmlns:a="http://schemas.openxmlformats.org/drawingml/2006/main" name="Topo design template">
  <a:themeElements>
    <a:clrScheme name="Topo design template 1">
      <a:dk1>
        <a:srgbClr val="000000"/>
      </a:dk1>
      <a:lt1>
        <a:srgbClr val="EAEAEA"/>
      </a:lt1>
      <a:dk2>
        <a:srgbClr val="3A585A"/>
      </a:dk2>
      <a:lt2>
        <a:srgbClr val="FFFFCC"/>
      </a:lt2>
      <a:accent1>
        <a:srgbClr val="499EAF"/>
      </a:accent1>
      <a:accent2>
        <a:srgbClr val="589465"/>
      </a:accent2>
      <a:accent3>
        <a:srgbClr val="AEB4B5"/>
      </a:accent3>
      <a:accent4>
        <a:srgbClr val="C8C8C8"/>
      </a:accent4>
      <a:accent5>
        <a:srgbClr val="B1CCD4"/>
      </a:accent5>
      <a:accent6>
        <a:srgbClr val="4F865B"/>
      </a:accent6>
      <a:hlink>
        <a:srgbClr val="A19269"/>
      </a:hlink>
      <a:folHlink>
        <a:srgbClr val="376D6C"/>
      </a:folHlink>
    </a:clrScheme>
    <a:fontScheme name="Topo design template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Topo design template 1">
        <a:dk1>
          <a:srgbClr val="000000"/>
        </a:dk1>
        <a:lt1>
          <a:srgbClr val="EAEAEA"/>
        </a:lt1>
        <a:dk2>
          <a:srgbClr val="3A585A"/>
        </a:dk2>
        <a:lt2>
          <a:srgbClr val="FFFFCC"/>
        </a:lt2>
        <a:accent1>
          <a:srgbClr val="499EAF"/>
        </a:accent1>
        <a:accent2>
          <a:srgbClr val="589465"/>
        </a:accent2>
        <a:accent3>
          <a:srgbClr val="AEB4B5"/>
        </a:accent3>
        <a:accent4>
          <a:srgbClr val="C8C8C8"/>
        </a:accent4>
        <a:accent5>
          <a:srgbClr val="B1CCD4"/>
        </a:accent5>
        <a:accent6>
          <a:srgbClr val="4F865B"/>
        </a:accent6>
        <a:hlink>
          <a:srgbClr val="A19269"/>
        </a:hlink>
        <a:folHlink>
          <a:srgbClr val="376D6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po design template 2">
        <a:dk1>
          <a:srgbClr val="00172E"/>
        </a:dk1>
        <a:lt1>
          <a:srgbClr val="FFFFFF"/>
        </a:lt1>
        <a:dk2>
          <a:srgbClr val="003366"/>
        </a:dk2>
        <a:lt2>
          <a:srgbClr val="B2B2B2"/>
        </a:lt2>
        <a:accent1>
          <a:srgbClr val="91C6D1"/>
        </a:accent1>
        <a:accent2>
          <a:srgbClr val="54959C"/>
        </a:accent2>
        <a:accent3>
          <a:srgbClr val="FFFFFF"/>
        </a:accent3>
        <a:accent4>
          <a:srgbClr val="001226"/>
        </a:accent4>
        <a:accent5>
          <a:srgbClr val="C7DFE5"/>
        </a:accent5>
        <a:accent6>
          <a:srgbClr val="4B878D"/>
        </a:accent6>
        <a:hlink>
          <a:srgbClr val="B3A785"/>
        </a:hlink>
        <a:folHlink>
          <a:srgbClr val="D6E9E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po design template 3">
        <a:dk1>
          <a:srgbClr val="000000"/>
        </a:dk1>
        <a:lt1>
          <a:srgbClr val="FFFFFF"/>
        </a:lt1>
        <a:dk2>
          <a:srgbClr val="333333"/>
        </a:dk2>
        <a:lt2>
          <a:srgbClr val="FFFFFF"/>
        </a:lt2>
        <a:accent1>
          <a:srgbClr val="B2B2B2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737373"/>
        </a:accent6>
        <a:hlink>
          <a:srgbClr val="5F5F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po design template 4">
        <a:dk1>
          <a:srgbClr val="333333"/>
        </a:dk1>
        <a:lt1>
          <a:srgbClr val="C0D7D8"/>
        </a:lt1>
        <a:dk2>
          <a:srgbClr val="223C3E"/>
        </a:dk2>
        <a:lt2>
          <a:srgbClr val="809EA2"/>
        </a:lt2>
        <a:accent1>
          <a:srgbClr val="FFFFCC"/>
        </a:accent1>
        <a:accent2>
          <a:srgbClr val="B2B2B2"/>
        </a:accent2>
        <a:accent3>
          <a:srgbClr val="DCE8E9"/>
        </a:accent3>
        <a:accent4>
          <a:srgbClr val="2A2A2A"/>
        </a:accent4>
        <a:accent5>
          <a:srgbClr val="FFFFE2"/>
        </a:accent5>
        <a:accent6>
          <a:srgbClr val="A1A1A1"/>
        </a:accent6>
        <a:hlink>
          <a:srgbClr val="A98FA9"/>
        </a:hlink>
        <a:folHlink>
          <a:srgbClr val="E3ECE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Topo design template</Template>
  <TotalTime>212</TotalTime>
  <Words>507</Words>
  <Application>Microsoft Office PowerPoint</Application>
  <PresentationFormat>On-screen Show (4:3)</PresentationFormat>
  <Paragraphs>121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 Narrow</vt:lpstr>
      <vt:lpstr>Arial</vt:lpstr>
      <vt:lpstr>Wingdings</vt:lpstr>
      <vt:lpstr>Calibri</vt:lpstr>
      <vt:lpstr>Topo design template</vt:lpstr>
      <vt:lpstr>Overview of  Jesus’ Ministry</vt:lpstr>
      <vt:lpstr>Introduction</vt:lpstr>
      <vt:lpstr>Outline of Jesus’ Life &amp; Ministry</vt:lpstr>
      <vt:lpstr>Thirty Years in Nazareth</vt:lpstr>
      <vt:lpstr>Period of Preparation</vt:lpstr>
      <vt:lpstr>Early Judean Ministry</vt:lpstr>
      <vt:lpstr>Jesus’ Galilean Ministry</vt:lpstr>
      <vt:lpstr>To the choosing of the Twelve</vt:lpstr>
      <vt:lpstr>To the withdrawal northward</vt:lpstr>
      <vt:lpstr>To Jesus’ last journey to Jerusalem</vt:lpstr>
      <vt:lpstr>The Closing Period</vt:lpstr>
      <vt:lpstr>Moving toward Jerusalem</vt:lpstr>
      <vt:lpstr>Moving toward Jerusalem</vt:lpstr>
      <vt:lpstr>The journey into Jerusalem</vt:lpstr>
      <vt:lpstr>The ministry in Jerusalem</vt:lpstr>
      <vt:lpstr>Jesus’ Passion &amp; Resurrection</vt:lpstr>
      <vt:lpstr>Jesus’ Passion &amp; Resurrection</vt:lpstr>
      <vt:lpstr>Not the end …</vt:lpstr>
    </vt:vector>
  </TitlesOfParts>
  <Company>Biblical Theological Seminary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  -  Overview of Jesus’ Ministry</dc:title>
  <dc:creator>Robert C. Newman</dc:creator>
  <cp:lastModifiedBy>Teacher E-Solutions</cp:lastModifiedBy>
  <cp:revision>148</cp:revision>
  <cp:lastPrinted>2009-04-22T19:24:48Z</cp:lastPrinted>
  <dcterms:created xsi:type="dcterms:W3CDTF">2004-10-07T17:04:46Z</dcterms:created>
  <dcterms:modified xsi:type="dcterms:W3CDTF">2019-01-15T07:28:29Z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TC010690891033</vt:lpwstr>
  </property>
</Properties>
</file>