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310" r:id="rId4"/>
    <p:sldId id="311" r:id="rId5"/>
    <p:sldId id="267" r:id="rId6"/>
    <p:sldId id="276" r:id="rId7"/>
    <p:sldId id="277" r:id="rId8"/>
    <p:sldId id="278" r:id="rId9"/>
    <p:sldId id="258" r:id="rId10"/>
    <p:sldId id="259" r:id="rId11"/>
    <p:sldId id="279" r:id="rId12"/>
    <p:sldId id="280" r:id="rId13"/>
    <p:sldId id="308" r:id="rId14"/>
    <p:sldId id="309" r:id="rId15"/>
    <p:sldId id="268" r:id="rId16"/>
    <p:sldId id="260" r:id="rId17"/>
    <p:sldId id="269" r:id="rId18"/>
    <p:sldId id="281" r:id="rId19"/>
    <p:sldId id="282" r:id="rId20"/>
    <p:sldId id="283" r:id="rId21"/>
    <p:sldId id="284" r:id="rId22"/>
    <p:sldId id="261" r:id="rId23"/>
    <p:sldId id="270" r:id="rId24"/>
    <p:sldId id="285" r:id="rId25"/>
    <p:sldId id="286" r:id="rId26"/>
    <p:sldId id="287" r:id="rId27"/>
    <p:sldId id="288" r:id="rId28"/>
    <p:sldId id="262" r:id="rId29"/>
    <p:sldId id="271" r:id="rId30"/>
    <p:sldId id="289" r:id="rId31"/>
    <p:sldId id="290" r:id="rId32"/>
    <p:sldId id="291" r:id="rId33"/>
    <p:sldId id="292" r:id="rId34"/>
    <p:sldId id="263" r:id="rId35"/>
    <p:sldId id="272" r:id="rId36"/>
    <p:sldId id="293" r:id="rId37"/>
    <p:sldId id="294" r:id="rId38"/>
    <p:sldId id="295" r:id="rId39"/>
    <p:sldId id="296" r:id="rId40"/>
    <p:sldId id="264" r:id="rId41"/>
    <p:sldId id="273" r:id="rId42"/>
    <p:sldId id="297" r:id="rId43"/>
    <p:sldId id="298" r:id="rId44"/>
    <p:sldId id="299" r:id="rId45"/>
    <p:sldId id="300" r:id="rId46"/>
    <p:sldId id="265" r:id="rId47"/>
    <p:sldId id="304" r:id="rId48"/>
    <p:sldId id="274" r:id="rId49"/>
    <p:sldId id="301" r:id="rId50"/>
    <p:sldId id="302" r:id="rId51"/>
    <p:sldId id="303" r:id="rId52"/>
    <p:sldId id="305" r:id="rId53"/>
    <p:sldId id="266" r:id="rId54"/>
    <p:sldId id="307" r:id="rId55"/>
    <p:sldId id="306" r:id="rId56"/>
    <p:sldId id="275" r:id="rId5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719" autoAdjust="0"/>
  </p:normalViewPr>
  <p:slideViewPr>
    <p:cSldViewPr>
      <p:cViewPr>
        <p:scale>
          <a:sx n="77" d="100"/>
          <a:sy n="77" d="100"/>
        </p:scale>
        <p:origin x="-1589" y="-22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927100"/>
            <a:ext cx="8991600" cy="4495800"/>
            <a:chOff x="0" y="584"/>
            <a:chExt cx="5664" cy="2832"/>
          </a:xfrm>
        </p:grpSpPr>
        <p:sp>
          <p:nvSpPr>
            <p:cNvPr id="5" name="AutoShape 3"/>
            <p:cNvSpPr>
              <a:spLocks noChangeArrowheads="1"/>
            </p:cNvSpPr>
            <p:nvPr userDrawn="1"/>
          </p:nvSpPr>
          <p:spPr bwMode="auto">
            <a:xfrm>
              <a:off x="432" y="1304"/>
              <a:ext cx="4656" cy="2112"/>
            </a:xfrm>
            <a:prstGeom prst="roundRect">
              <a:avLst>
                <a:gd name="adj" fmla="val 16667"/>
              </a:avLst>
            </a:prstGeom>
            <a:noFill/>
            <a:ln w="50800">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latin typeface="Times New Roman" pitchFamily="18" charset="0"/>
              </a:endParaRPr>
            </a:p>
          </p:txBody>
        </p:sp>
        <p:sp>
          <p:nvSpPr>
            <p:cNvPr id="6" name="Rectangle 4"/>
            <p:cNvSpPr>
              <a:spLocks noChangeArrowheads="1"/>
            </p:cNvSpPr>
            <p:nvPr userDrawn="1"/>
          </p:nvSpPr>
          <p:spPr bwMode="blackWhite">
            <a:xfrm>
              <a:off x="144" y="584"/>
              <a:ext cx="4512" cy="624"/>
            </a:xfrm>
            <a:prstGeom prst="rect">
              <a:avLst/>
            </a:prstGeom>
            <a:solidFill>
              <a:schemeClr val="bg1"/>
            </a:solidFill>
            <a:ln w="571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latin typeface="Times New Roman" pitchFamily="18" charset="0"/>
              </a:endParaRPr>
            </a:p>
          </p:txBody>
        </p:sp>
        <p:sp>
          <p:nvSpPr>
            <p:cNvPr id="7" name="AutoShape 5"/>
            <p:cNvSpPr>
              <a:spLocks noChangeArrowheads="1"/>
            </p:cNvSpPr>
            <p:nvPr userDrawn="1"/>
          </p:nvSpPr>
          <p:spPr bwMode="blackWhite">
            <a:xfrm>
              <a:off x="0" y="872"/>
              <a:ext cx="5664" cy="1152"/>
            </a:xfrm>
            <a:custGeom>
              <a:avLst/>
              <a:gdLst>
                <a:gd name="T0" fmla="*/ 0 w 4917"/>
                <a:gd name="T1" fmla="*/ 0 h 1000"/>
                <a:gd name="T2" fmla="*/ 25018 w 4917"/>
                <a:gd name="T3" fmla="*/ 0 h 1000"/>
                <a:gd name="T4" fmla="*/ 27850 w 4917"/>
                <a:gd name="T5" fmla="*/ 576 h 1000"/>
                <a:gd name="T6" fmla="*/ 25018 w 4917"/>
                <a:gd name="T7" fmla="*/ 1151 h 1000"/>
                <a:gd name="T8" fmla="*/ 0 w 4917"/>
                <a:gd name="T9" fmla="*/ 1152 h 1000"/>
                <a:gd name="T10" fmla="*/ 0 60000 65536"/>
                <a:gd name="T11" fmla="*/ 0 60000 65536"/>
                <a:gd name="T12" fmla="*/ 0 60000 65536"/>
                <a:gd name="T13" fmla="*/ 0 60000 65536"/>
                <a:gd name="T14" fmla="*/ 0 60000 65536"/>
                <a:gd name="T15" fmla="*/ 0 w 4917"/>
                <a:gd name="T16" fmla="*/ 0 h 1000"/>
                <a:gd name="T17" fmla="*/ 2459 w 4917"/>
                <a:gd name="T18" fmla="*/ 1000 h 1000"/>
              </a:gdLst>
              <a:ahLst/>
              <a:cxnLst>
                <a:cxn ang="T10">
                  <a:pos x="T0" y="T1"/>
                </a:cxn>
                <a:cxn ang="T11">
                  <a:pos x="T2" y="T3"/>
                </a:cxn>
                <a:cxn ang="T12">
                  <a:pos x="T4" y="T5"/>
                </a:cxn>
                <a:cxn ang="T13">
                  <a:pos x="T6" y="T7"/>
                </a:cxn>
                <a:cxn ang="T14">
                  <a:pos x="T8" y="T9"/>
                </a:cxn>
              </a:cxnLst>
              <a:rect l="T15" t="T16" r="T17" b="T18"/>
              <a:pathLst>
                <a:path w="4917" h="1000">
                  <a:moveTo>
                    <a:pt x="0" y="0"/>
                  </a:moveTo>
                  <a:lnTo>
                    <a:pt x="4417" y="0"/>
                  </a:lnTo>
                  <a:cubicBezTo>
                    <a:pt x="4693" y="0"/>
                    <a:pt x="4917" y="223"/>
                    <a:pt x="4917" y="500"/>
                  </a:cubicBezTo>
                  <a:cubicBezTo>
                    <a:pt x="4917" y="776"/>
                    <a:pt x="4693" y="999"/>
                    <a:pt x="4417" y="999"/>
                  </a:cubicBezTo>
                  <a:lnTo>
                    <a:pt x="0" y="100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8" name="Line 6"/>
            <p:cNvSpPr>
              <a:spLocks noChangeShapeType="1"/>
            </p:cNvSpPr>
            <p:nvPr userDrawn="1"/>
          </p:nvSpPr>
          <p:spPr bwMode="auto">
            <a:xfrm>
              <a:off x="0" y="1928"/>
              <a:ext cx="5232" cy="0"/>
            </a:xfrm>
            <a:prstGeom prst="line">
              <a:avLst/>
            </a:prstGeom>
            <a:noFill/>
            <a:ln w="508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61447" name="Rectangle 7"/>
          <p:cNvSpPr>
            <a:spLocks noGrp="1" noChangeArrowheads="1"/>
          </p:cNvSpPr>
          <p:nvPr>
            <p:ph type="ctrTitle"/>
          </p:nvPr>
        </p:nvSpPr>
        <p:spPr>
          <a:xfrm>
            <a:off x="228600" y="1427163"/>
            <a:ext cx="8077200" cy="1609725"/>
          </a:xfrm>
        </p:spPr>
        <p:txBody>
          <a:bodyPr/>
          <a:lstStyle>
            <a:lvl1pPr>
              <a:defRPr sz="4600"/>
            </a:lvl1pPr>
          </a:lstStyle>
          <a:p>
            <a:pPr lvl="0"/>
            <a:r>
              <a:rPr lang="en-US" noProof="0" smtClean="0"/>
              <a:t>Click to edit Master title style</a:t>
            </a:r>
          </a:p>
        </p:txBody>
      </p:sp>
      <p:sp>
        <p:nvSpPr>
          <p:cNvPr id="61448" name="Rectangle 8"/>
          <p:cNvSpPr>
            <a:spLocks noGrp="1" noChangeArrowheads="1"/>
          </p:cNvSpPr>
          <p:nvPr>
            <p:ph type="subTitle" idx="1"/>
          </p:nvPr>
        </p:nvSpPr>
        <p:spPr>
          <a:xfrm>
            <a:off x="1066800" y="3441700"/>
            <a:ext cx="6629400" cy="1676400"/>
          </a:xfrm>
        </p:spPr>
        <p:txBody>
          <a:bodyPr/>
          <a:lstStyle>
            <a:lvl1pPr marL="0" indent="0">
              <a:buFont typeface="Wingdings" pitchFamily="2" charset="2"/>
              <a:buNone/>
              <a:defRPr/>
            </a:lvl1pPr>
          </a:lstStyle>
          <a:p>
            <a:pPr lvl="0"/>
            <a:r>
              <a:rPr lang="en-US" noProof="0" smtClean="0"/>
              <a:t>Click to edit Master subtitle style</a:t>
            </a:r>
          </a:p>
        </p:txBody>
      </p:sp>
      <p:sp>
        <p:nvSpPr>
          <p:cNvPr id="9" name="Rectangle 9"/>
          <p:cNvSpPr>
            <a:spLocks noGrp="1" noChangeArrowheads="1"/>
          </p:cNvSpPr>
          <p:nvPr>
            <p:ph type="dt" sz="half" idx="10"/>
          </p:nvPr>
        </p:nvSpPr>
        <p:spPr>
          <a:xfrm>
            <a:off x="457200" y="6248400"/>
            <a:ext cx="2133600" cy="471488"/>
          </a:xfrm>
        </p:spPr>
        <p:txBody>
          <a:bodyPr/>
          <a:lstStyle>
            <a:lvl1pPr>
              <a:defRPr smtClean="0"/>
            </a:lvl1pPr>
          </a:lstStyle>
          <a:p>
            <a:pPr>
              <a:defRPr/>
            </a:pPr>
            <a:endParaRPr lang="en-US"/>
          </a:p>
        </p:txBody>
      </p:sp>
      <p:sp>
        <p:nvSpPr>
          <p:cNvPr id="10" name="Rectangle 10"/>
          <p:cNvSpPr>
            <a:spLocks noGrp="1" noChangeArrowheads="1"/>
          </p:cNvSpPr>
          <p:nvPr>
            <p:ph type="ftr" sz="quarter" idx="11"/>
          </p:nvPr>
        </p:nvSpPr>
        <p:spPr>
          <a:xfrm>
            <a:off x="3124200" y="6253163"/>
            <a:ext cx="2895600" cy="457200"/>
          </a:xfrm>
        </p:spPr>
        <p:txBody>
          <a:bodyPr/>
          <a:lstStyle>
            <a:lvl1pPr>
              <a:defRPr smtClean="0"/>
            </a:lvl1pPr>
          </a:lstStyle>
          <a:p>
            <a:pPr>
              <a:defRPr/>
            </a:pPr>
            <a:endParaRPr lang="en-US"/>
          </a:p>
        </p:txBody>
      </p:sp>
      <p:sp>
        <p:nvSpPr>
          <p:cNvPr id="11" name="Rectangle 11"/>
          <p:cNvSpPr>
            <a:spLocks noGrp="1" noChangeArrowheads="1"/>
          </p:cNvSpPr>
          <p:nvPr>
            <p:ph type="sldNum" sz="quarter" idx="12"/>
          </p:nvPr>
        </p:nvSpPr>
        <p:spPr>
          <a:xfrm>
            <a:off x="6553200" y="6248400"/>
            <a:ext cx="2133600" cy="471488"/>
          </a:xfrm>
        </p:spPr>
        <p:txBody>
          <a:bodyPr/>
          <a:lstStyle>
            <a:lvl1pPr>
              <a:defRPr smtClean="0"/>
            </a:lvl1pPr>
          </a:lstStyle>
          <a:p>
            <a:pPr>
              <a:defRPr/>
            </a:pPr>
            <a:fld id="{17648D8B-BB5F-42DC-9553-5A421C2DBAC3}" type="slidenum">
              <a:rPr lang="en-US"/>
              <a:pPr>
                <a:defRPr/>
              </a:pPr>
              <a:t>‹#›</a:t>
            </a:fld>
            <a:endParaRPr lang="en-US"/>
          </a:p>
        </p:txBody>
      </p:sp>
    </p:spTree>
    <p:extLst>
      <p:ext uri="{BB962C8B-B14F-4D97-AF65-F5344CB8AC3E}">
        <p14:creationId xmlns:p14="http://schemas.microsoft.com/office/powerpoint/2010/main" val="3225615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81B18BD1-D5BA-42AF-B3CE-839348B6D7F2}" type="slidenum">
              <a:rPr lang="en-US"/>
              <a:pPr>
                <a:defRPr/>
              </a:pPr>
              <a:t>‹#›</a:t>
            </a:fld>
            <a:endParaRPr lang="en-US"/>
          </a:p>
        </p:txBody>
      </p:sp>
    </p:spTree>
    <p:extLst>
      <p:ext uri="{BB962C8B-B14F-4D97-AF65-F5344CB8AC3E}">
        <p14:creationId xmlns:p14="http://schemas.microsoft.com/office/powerpoint/2010/main" val="1853657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228600"/>
            <a:ext cx="2084387"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5263" y="228600"/>
            <a:ext cx="61023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7D18BEDB-A277-48CA-AD9D-53824D09DCB1}" type="slidenum">
              <a:rPr lang="en-US"/>
              <a:pPr>
                <a:defRPr/>
              </a:pPr>
              <a:t>‹#›</a:t>
            </a:fld>
            <a:endParaRPr lang="en-US"/>
          </a:p>
        </p:txBody>
      </p:sp>
    </p:spTree>
    <p:extLst>
      <p:ext uri="{BB962C8B-B14F-4D97-AF65-F5344CB8AC3E}">
        <p14:creationId xmlns:p14="http://schemas.microsoft.com/office/powerpoint/2010/main" val="1930734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B19C9E27-43DF-4E3E-9DA9-4775EE960202}" type="slidenum">
              <a:rPr lang="en-US"/>
              <a:pPr>
                <a:defRPr/>
              </a:pPr>
              <a:t>‹#›</a:t>
            </a:fld>
            <a:endParaRPr lang="en-US"/>
          </a:p>
        </p:txBody>
      </p:sp>
    </p:spTree>
    <p:extLst>
      <p:ext uri="{BB962C8B-B14F-4D97-AF65-F5344CB8AC3E}">
        <p14:creationId xmlns:p14="http://schemas.microsoft.com/office/powerpoint/2010/main" val="3972674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B0D570B3-CCC7-4569-BAE9-CF98DBCEDEB0}" type="slidenum">
              <a:rPr lang="en-US"/>
              <a:pPr>
                <a:defRPr/>
              </a:pPr>
              <a:t>‹#›</a:t>
            </a:fld>
            <a:endParaRPr lang="en-US"/>
          </a:p>
        </p:txBody>
      </p:sp>
    </p:spTree>
    <p:extLst>
      <p:ext uri="{BB962C8B-B14F-4D97-AF65-F5344CB8AC3E}">
        <p14:creationId xmlns:p14="http://schemas.microsoft.com/office/powerpoint/2010/main" val="3074807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6BC877B3-ABC4-4B8C-9DA9-620A833CE340}" type="slidenum">
              <a:rPr lang="en-US"/>
              <a:pPr>
                <a:defRPr/>
              </a:pPr>
              <a:t>‹#›</a:t>
            </a:fld>
            <a:endParaRPr lang="en-US"/>
          </a:p>
        </p:txBody>
      </p:sp>
    </p:spTree>
    <p:extLst>
      <p:ext uri="{BB962C8B-B14F-4D97-AF65-F5344CB8AC3E}">
        <p14:creationId xmlns:p14="http://schemas.microsoft.com/office/powerpoint/2010/main" val="3545194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326FB5DC-1B1A-436B-8527-D26D0C024636}" type="slidenum">
              <a:rPr lang="en-US"/>
              <a:pPr>
                <a:defRPr/>
              </a:pPr>
              <a:t>‹#›</a:t>
            </a:fld>
            <a:endParaRPr lang="en-US"/>
          </a:p>
        </p:txBody>
      </p:sp>
    </p:spTree>
    <p:extLst>
      <p:ext uri="{BB962C8B-B14F-4D97-AF65-F5344CB8AC3E}">
        <p14:creationId xmlns:p14="http://schemas.microsoft.com/office/powerpoint/2010/main" val="3240927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17BCF3F5-887C-4C98-8972-1D2B045B33EE}" type="slidenum">
              <a:rPr lang="en-US"/>
              <a:pPr>
                <a:defRPr/>
              </a:pPr>
              <a:t>‹#›</a:t>
            </a:fld>
            <a:endParaRPr lang="en-US"/>
          </a:p>
        </p:txBody>
      </p:sp>
    </p:spTree>
    <p:extLst>
      <p:ext uri="{BB962C8B-B14F-4D97-AF65-F5344CB8AC3E}">
        <p14:creationId xmlns:p14="http://schemas.microsoft.com/office/powerpoint/2010/main" val="264290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30B44DB6-A3E3-492A-A468-8352BE7C6F37}" type="slidenum">
              <a:rPr lang="en-US"/>
              <a:pPr>
                <a:defRPr/>
              </a:pPr>
              <a:t>‹#›</a:t>
            </a:fld>
            <a:endParaRPr lang="en-US"/>
          </a:p>
        </p:txBody>
      </p:sp>
    </p:spTree>
    <p:extLst>
      <p:ext uri="{BB962C8B-B14F-4D97-AF65-F5344CB8AC3E}">
        <p14:creationId xmlns:p14="http://schemas.microsoft.com/office/powerpoint/2010/main" val="2087537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B52BED03-FC29-4178-A10A-DF96E610906E}" type="slidenum">
              <a:rPr lang="en-US"/>
              <a:pPr>
                <a:defRPr/>
              </a:pPr>
              <a:t>‹#›</a:t>
            </a:fld>
            <a:endParaRPr lang="en-US"/>
          </a:p>
        </p:txBody>
      </p:sp>
    </p:spTree>
    <p:extLst>
      <p:ext uri="{BB962C8B-B14F-4D97-AF65-F5344CB8AC3E}">
        <p14:creationId xmlns:p14="http://schemas.microsoft.com/office/powerpoint/2010/main" val="776167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538F8626-81E8-490F-93BA-DD113A72B561}" type="slidenum">
              <a:rPr lang="en-US"/>
              <a:pPr>
                <a:defRPr/>
              </a:pPr>
              <a:t>‹#›</a:t>
            </a:fld>
            <a:endParaRPr lang="en-US"/>
          </a:p>
        </p:txBody>
      </p:sp>
    </p:spTree>
    <p:extLst>
      <p:ext uri="{BB962C8B-B14F-4D97-AF65-F5344CB8AC3E}">
        <p14:creationId xmlns:p14="http://schemas.microsoft.com/office/powerpoint/2010/main" val="4167367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52400"/>
            <a:ext cx="8686800" cy="6096000"/>
            <a:chOff x="0" y="96"/>
            <a:chExt cx="5472" cy="3840"/>
          </a:xfrm>
        </p:grpSpPr>
        <p:sp>
          <p:nvSpPr>
            <p:cNvPr id="1032" name="AutoShape 3"/>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latin typeface="Times New Roman" pitchFamily="18" charset="0"/>
              </a:endParaRPr>
            </a:p>
          </p:txBody>
        </p:sp>
        <p:sp>
          <p:nvSpPr>
            <p:cNvPr id="1033" name="AutoShape 4"/>
            <p:cNvSpPr>
              <a:spLocks noChangeArrowheads="1"/>
            </p:cNvSpPr>
            <p:nvPr/>
          </p:nvSpPr>
          <p:spPr bwMode="blackWhite">
            <a:xfrm>
              <a:off x="0" y="96"/>
              <a:ext cx="5376" cy="768"/>
            </a:xfrm>
            <a:custGeom>
              <a:avLst/>
              <a:gdLst>
                <a:gd name="T0" fmla="*/ 0 w 7000"/>
                <a:gd name="T1" fmla="*/ 0 h 1000"/>
                <a:gd name="T2" fmla="*/ 34944 w 7000"/>
                <a:gd name="T3" fmla="*/ 0 h 1000"/>
                <a:gd name="T4" fmla="*/ 37632 w 7000"/>
                <a:gd name="T5" fmla="*/ 384 h 1000"/>
                <a:gd name="T6" fmla="*/ 34944 w 7000"/>
                <a:gd name="T7" fmla="*/ 767 h 1000"/>
                <a:gd name="T8" fmla="*/ 0 w 7000"/>
                <a:gd name="T9" fmla="*/ 768 h 1000"/>
                <a:gd name="T10" fmla="*/ 0 60000 65536"/>
                <a:gd name="T11" fmla="*/ 0 60000 65536"/>
                <a:gd name="T12" fmla="*/ 0 60000 65536"/>
                <a:gd name="T13" fmla="*/ 0 60000 65536"/>
                <a:gd name="T14" fmla="*/ 0 60000 65536"/>
                <a:gd name="T15" fmla="*/ 0 w 7000"/>
                <a:gd name="T16" fmla="*/ 0 h 1000"/>
                <a:gd name="T17" fmla="*/ 3500 w 7000"/>
                <a:gd name="T18" fmla="*/ 1000 h 1000"/>
              </a:gdLst>
              <a:ahLst/>
              <a:cxnLst>
                <a:cxn ang="T10">
                  <a:pos x="T0" y="T1"/>
                </a:cxn>
                <a:cxn ang="T11">
                  <a:pos x="T2" y="T3"/>
                </a:cxn>
                <a:cxn ang="T12">
                  <a:pos x="T4" y="T5"/>
                </a:cxn>
                <a:cxn ang="T13">
                  <a:pos x="T6" y="T7"/>
                </a:cxn>
                <a:cxn ang="T14">
                  <a:pos x="T8" y="T9"/>
                </a:cxn>
              </a:cxnLst>
              <a:rect l="T15" t="T16" r="T17" b="T18"/>
              <a:pathLst>
                <a:path w="7000" h="1000">
                  <a:moveTo>
                    <a:pt x="0" y="0"/>
                  </a:moveTo>
                  <a:lnTo>
                    <a:pt x="6500" y="0"/>
                  </a:lnTo>
                  <a:cubicBezTo>
                    <a:pt x="6776" y="0"/>
                    <a:pt x="7000" y="223"/>
                    <a:pt x="7000" y="500"/>
                  </a:cubicBezTo>
                  <a:cubicBezTo>
                    <a:pt x="7000" y="776"/>
                    <a:pt x="6776" y="999"/>
                    <a:pt x="6500" y="999"/>
                  </a:cubicBezTo>
                  <a:lnTo>
                    <a:pt x="0" y="100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4" name="Line 5"/>
            <p:cNvSpPr>
              <a:spLocks noChangeShapeType="1"/>
            </p:cNvSpPr>
            <p:nvPr/>
          </p:nvSpPr>
          <p:spPr bwMode="auto">
            <a:xfrm>
              <a:off x="0" y="768"/>
              <a:ext cx="5088"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27" name="Rectangle 6"/>
          <p:cNvSpPr>
            <a:spLocks noGrp="1" noChangeArrowheads="1"/>
          </p:cNvSpPr>
          <p:nvPr>
            <p:ph type="title"/>
          </p:nvPr>
        </p:nvSpPr>
        <p:spPr bwMode="auto">
          <a:xfrm>
            <a:off x="195263" y="228600"/>
            <a:ext cx="8015287"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7"/>
          <p:cNvSpPr>
            <a:spLocks noGrp="1" noChangeArrowheads="1"/>
          </p:cNvSpPr>
          <p:nvPr>
            <p:ph type="body" idx="1"/>
          </p:nvPr>
        </p:nvSpPr>
        <p:spPr bwMode="auto">
          <a:xfrm>
            <a:off x="609600" y="1600200"/>
            <a:ext cx="7924800"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0424" name="Rectangle 8"/>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60425" name="Rectangle 9"/>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smtClean="0"/>
            </a:lvl1pPr>
          </a:lstStyle>
          <a:p>
            <a:pPr>
              <a:defRPr/>
            </a:pPr>
            <a:endParaRPr lang="en-US"/>
          </a:p>
        </p:txBody>
      </p:sp>
      <p:sp>
        <p:nvSpPr>
          <p:cNvPr id="60426" name="Rectangle 10"/>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atin typeface="Arial Black" pitchFamily="34" charset="0"/>
              </a:defRPr>
            </a:lvl1pPr>
          </a:lstStyle>
          <a:p>
            <a:pPr>
              <a:defRPr/>
            </a:pPr>
            <a:fld id="{3A2D84AA-92F9-4D8B-8305-4FB0B6F84B1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pitchFamily="34" charset="0"/>
          <a:cs typeface="Arial" pitchFamily="34" charset="0"/>
        </a:defRPr>
      </a:lvl2pPr>
      <a:lvl3pPr algn="l" rtl="0" eaLnBrk="0" fontAlgn="base" hangingPunct="0">
        <a:spcBef>
          <a:spcPct val="0"/>
        </a:spcBef>
        <a:spcAft>
          <a:spcPct val="0"/>
        </a:spcAft>
        <a:defRPr sz="4200">
          <a:solidFill>
            <a:schemeClr val="tx2"/>
          </a:solidFill>
          <a:latin typeface="Arial" pitchFamily="34" charset="0"/>
          <a:cs typeface="Arial" pitchFamily="34" charset="0"/>
        </a:defRPr>
      </a:lvl3pPr>
      <a:lvl4pPr algn="l" rtl="0" eaLnBrk="0" fontAlgn="base" hangingPunct="0">
        <a:spcBef>
          <a:spcPct val="0"/>
        </a:spcBef>
        <a:spcAft>
          <a:spcPct val="0"/>
        </a:spcAft>
        <a:defRPr sz="4200">
          <a:solidFill>
            <a:schemeClr val="tx2"/>
          </a:solidFill>
          <a:latin typeface="Arial" pitchFamily="34" charset="0"/>
          <a:cs typeface="Arial" pitchFamily="34" charset="0"/>
        </a:defRPr>
      </a:lvl4pPr>
      <a:lvl5pPr algn="l" rtl="0" eaLnBrk="0" fontAlgn="base" hangingPunct="0">
        <a:spcBef>
          <a:spcPct val="0"/>
        </a:spcBef>
        <a:spcAft>
          <a:spcPct val="0"/>
        </a:spcAft>
        <a:defRPr sz="4200">
          <a:solidFill>
            <a:schemeClr val="tx2"/>
          </a:solidFill>
          <a:latin typeface="Arial" pitchFamily="34" charset="0"/>
          <a:cs typeface="Arial" pitchFamily="34" charset="0"/>
        </a:defRPr>
      </a:lvl5pPr>
      <a:lvl6pPr marL="457200" algn="l" rtl="0" fontAlgn="base">
        <a:spcBef>
          <a:spcPct val="0"/>
        </a:spcBef>
        <a:spcAft>
          <a:spcPct val="0"/>
        </a:spcAft>
        <a:defRPr sz="4200">
          <a:solidFill>
            <a:schemeClr val="tx2"/>
          </a:solidFill>
          <a:latin typeface="Arial" pitchFamily="34" charset="0"/>
          <a:cs typeface="Arial" pitchFamily="34" charset="0"/>
        </a:defRPr>
      </a:lvl6pPr>
      <a:lvl7pPr marL="914400" algn="l" rtl="0" fontAlgn="base">
        <a:spcBef>
          <a:spcPct val="0"/>
        </a:spcBef>
        <a:spcAft>
          <a:spcPct val="0"/>
        </a:spcAft>
        <a:defRPr sz="4200">
          <a:solidFill>
            <a:schemeClr val="tx2"/>
          </a:solidFill>
          <a:latin typeface="Arial" pitchFamily="34" charset="0"/>
          <a:cs typeface="Arial" pitchFamily="34" charset="0"/>
        </a:defRPr>
      </a:lvl7pPr>
      <a:lvl8pPr marL="1371600" algn="l" rtl="0" fontAlgn="base">
        <a:spcBef>
          <a:spcPct val="0"/>
        </a:spcBef>
        <a:spcAft>
          <a:spcPct val="0"/>
        </a:spcAft>
        <a:defRPr sz="4200">
          <a:solidFill>
            <a:schemeClr val="tx2"/>
          </a:solidFill>
          <a:latin typeface="Arial" pitchFamily="34" charset="0"/>
          <a:cs typeface="Arial" pitchFamily="34" charset="0"/>
        </a:defRPr>
      </a:lvl8pPr>
      <a:lvl9pPr marL="1828800" algn="l" rtl="0" fontAlgn="base">
        <a:spcBef>
          <a:spcPct val="0"/>
        </a:spcBef>
        <a:spcAft>
          <a:spcPct val="0"/>
        </a:spcAft>
        <a:defRPr sz="42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itchFamily="2" charset="2"/>
        <a:buChar char="l"/>
        <a:defRPr sz="2800">
          <a:solidFill>
            <a:schemeClr val="tx1"/>
          </a:solidFill>
          <a:latin typeface="+mn-lt"/>
          <a:cs typeface="+mn-cs"/>
        </a:defRPr>
      </a:lvl2pPr>
      <a:lvl3pPr marL="1143000" indent="-228600" algn="l" rtl="0" eaLnBrk="0" fontAlgn="base" hangingPunct="0">
        <a:spcBef>
          <a:spcPct val="20000"/>
        </a:spcBef>
        <a:spcAft>
          <a:spcPct val="0"/>
        </a:spcAft>
        <a:buClr>
          <a:schemeClr val="bg2"/>
        </a:buClr>
        <a:buSzPct val="65000"/>
        <a:buFont typeface="Wingdings" pitchFamily="2" charset="2"/>
        <a:buChar char="l"/>
        <a:defRPr sz="2400">
          <a:solidFill>
            <a:schemeClr val="tx1"/>
          </a:solidFill>
          <a:latin typeface="+mn-lt"/>
          <a:cs typeface="+mn-cs"/>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n-lt"/>
          <a:cs typeface="+mn-cs"/>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n-lt"/>
          <a:cs typeface="+mn-cs"/>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cs typeface="+mn-cs"/>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cs typeface="+mn-cs"/>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cs typeface="+mn-cs"/>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GB" sz="6000" i="1" smtClean="0">
                <a:solidFill>
                  <a:schemeClr val="hlink"/>
                </a:solidFill>
                <a:latin typeface="Berlin Sans FB Demi" pitchFamily="34" charset="0"/>
              </a:rPr>
              <a:t>Fruits of the Holy Spirit</a:t>
            </a:r>
            <a:endParaRPr lang="en-US" sz="6000" i="1" smtClean="0">
              <a:solidFill>
                <a:schemeClr val="hlink"/>
              </a:solidFill>
              <a:latin typeface="Berlin Sans FB Demi" pitchFamily="34" charset="0"/>
            </a:endParaRPr>
          </a:p>
        </p:txBody>
      </p:sp>
      <p:sp>
        <p:nvSpPr>
          <p:cNvPr id="3075" name="Rectangle 3"/>
          <p:cNvSpPr>
            <a:spLocks noGrp="1" noChangeArrowheads="1"/>
          </p:cNvSpPr>
          <p:nvPr>
            <p:ph type="subTitle" idx="1"/>
          </p:nvPr>
        </p:nvSpPr>
        <p:spPr/>
        <p:txBody>
          <a:bodyPr/>
          <a:lstStyle/>
          <a:p>
            <a:pPr eaLnBrk="1" hangingPunct="1"/>
            <a:endParaRPr lang="en-US" smtClean="0"/>
          </a:p>
        </p:txBody>
      </p:sp>
      <p:pic>
        <p:nvPicPr>
          <p:cNvPr id="3076" name="Picture 5" descr="MP900182664[1]"/>
          <p:cNvPicPr>
            <a:picLocks noChangeAspect="1" noChangeArrowheads="1"/>
          </p:cNvPicPr>
          <p:nvPr/>
        </p:nvPicPr>
        <p:blipFill>
          <a:blip r:embed="rId2">
            <a:extLst>
              <a:ext uri="{28A0092B-C50C-407E-A947-70E740481C1C}">
                <a14:useLocalDpi xmlns:a14="http://schemas.microsoft.com/office/drawing/2010/main" val="0"/>
              </a:ext>
            </a:extLst>
          </a:blip>
          <a:srcRect t="25682" b="35797"/>
          <a:stretch>
            <a:fillRect/>
          </a:stretch>
        </p:blipFill>
        <p:spPr bwMode="auto">
          <a:xfrm>
            <a:off x="1116013" y="3429000"/>
            <a:ext cx="6697662" cy="172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z="5000" smtClean="0">
                <a:solidFill>
                  <a:schemeClr val="hlink"/>
                </a:solidFill>
                <a:latin typeface="Berlin Sans FB" pitchFamily="34" charset="0"/>
              </a:rPr>
              <a:t>Joy</a:t>
            </a:r>
          </a:p>
        </p:txBody>
      </p:sp>
      <p:sp>
        <p:nvSpPr>
          <p:cNvPr id="12291" name="Rectangle 3"/>
          <p:cNvSpPr>
            <a:spLocks noGrp="1" noChangeArrowheads="1"/>
          </p:cNvSpPr>
          <p:nvPr>
            <p:ph type="body" idx="1"/>
          </p:nvPr>
        </p:nvSpPr>
        <p:spPr/>
        <p:txBody>
          <a:bodyPr/>
          <a:lstStyle/>
          <a:p>
            <a:pPr algn="ctr" eaLnBrk="1" hangingPunct="1">
              <a:buFont typeface="Wingdings" pitchFamily="2" charset="2"/>
              <a:buNone/>
            </a:pPr>
            <a:r>
              <a:rPr lang="en-GB" sz="4400" smtClean="0">
                <a:solidFill>
                  <a:schemeClr val="hlink"/>
                </a:solidFill>
                <a:latin typeface="Berlin Sans FB" pitchFamily="34" charset="0"/>
              </a:rPr>
              <a:t>a deep, inner gladness that comes from your relationship with Jesus Christ. </a:t>
            </a:r>
            <a:endParaRPr lang="en-US" sz="4400" smtClean="0">
              <a:solidFill>
                <a:schemeClr val="hlink"/>
              </a:solidFill>
              <a:latin typeface="Berlin Sans FB"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GB" smtClean="0">
                <a:latin typeface="Berlin Sans FB" pitchFamily="34" charset="0"/>
              </a:rPr>
              <a:t>John 15: 10-11</a:t>
            </a:r>
            <a:endParaRPr lang="en-US" smtClean="0">
              <a:latin typeface="Berlin Sans FB" pitchFamily="34" charset="0"/>
            </a:endParaRPr>
          </a:p>
        </p:txBody>
      </p:sp>
      <p:sp>
        <p:nvSpPr>
          <p:cNvPr id="13315"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If you keep my commandments, you will abide in my love, just as I have kept my Father’s commandments and abide in his love. I have said these things to you so that my joy may be in you, and that your joy may be complete.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GB" smtClean="0">
                <a:latin typeface="Berlin Sans FB" pitchFamily="34" charset="0"/>
              </a:rPr>
              <a:t>John 17: 13</a:t>
            </a:r>
            <a:r>
              <a:rPr lang="en-US" smtClean="0">
                <a:latin typeface="Berlin Sans FB" pitchFamily="34" charset="0"/>
              </a:rPr>
              <a:t> </a:t>
            </a:r>
          </a:p>
        </p:txBody>
      </p:sp>
      <p:sp>
        <p:nvSpPr>
          <p:cNvPr id="14339"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But now I am coming to you, and I speak these things in the world so that they may have my joy made complete in themselves.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GB" smtClean="0">
                <a:latin typeface="Berlin Sans FB" pitchFamily="34" charset="0"/>
              </a:rPr>
              <a:t>Acts 13:52</a:t>
            </a:r>
            <a:endParaRPr lang="en-US" smtClean="0">
              <a:latin typeface="Berlin Sans FB" pitchFamily="34" charset="0"/>
            </a:endParaRPr>
          </a:p>
        </p:txBody>
      </p:sp>
      <p:sp>
        <p:nvSpPr>
          <p:cNvPr id="15363"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And the disciples were filled with joy and with the Holy Spirit.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GB" smtClean="0">
                <a:latin typeface="Berlin Sans FB" pitchFamily="34" charset="0"/>
              </a:rPr>
              <a:t>Romans 14:17-18, 15:13</a:t>
            </a:r>
            <a:r>
              <a:rPr lang="en-US" smtClean="0">
                <a:latin typeface="Berlin Sans FB" pitchFamily="34" charset="0"/>
              </a:rPr>
              <a:t> </a:t>
            </a:r>
          </a:p>
        </p:txBody>
      </p:sp>
      <p:sp>
        <p:nvSpPr>
          <p:cNvPr id="16387"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For the kingdom of God is not food and drink but righteousness and peace and joy in the Holy Spirit. The one who thus serves Christ is acceptable to God and has human approval. </a:t>
            </a:r>
          </a:p>
          <a:p>
            <a:pPr eaLnBrk="1" hangingPunct="1">
              <a:buFont typeface="Wingdings" pitchFamily="2" charset="2"/>
              <a:buNone/>
            </a:pPr>
            <a:r>
              <a:rPr lang="en-US" smtClean="0">
                <a:latin typeface="Berlin Sans FB" pitchFamily="34" charset="0"/>
              </a:rPr>
              <a:t>May the God of hope fill you with all joy and peace in believing, so that you may abound in hope by the power of the Holy Spirit.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latin typeface="Berlin Sans FB" pitchFamily="34" charset="0"/>
              </a:rPr>
              <a:t>Colossians 3: 16-17</a:t>
            </a:r>
          </a:p>
        </p:txBody>
      </p:sp>
      <p:sp>
        <p:nvSpPr>
          <p:cNvPr id="17411"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'With gratitude in your hearts sing psalms, hymns and inspired songs to God; and never say or do anything except in the name of the Lord Jesus, giving thanks to God the Father through him.' </a:t>
            </a:r>
          </a:p>
          <a:p>
            <a:pPr algn="r" eaLnBrk="1" hangingPunct="1">
              <a:buFont typeface="Wingdings" pitchFamily="2" charset="2"/>
              <a:buNone/>
            </a:pPr>
            <a:endParaRPr lang="en-US" smtClean="0">
              <a:latin typeface="Berlin Sans FB"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z="5000" smtClean="0">
                <a:solidFill>
                  <a:schemeClr val="hlink"/>
                </a:solidFill>
                <a:latin typeface="Berlin Sans FB" pitchFamily="34" charset="0"/>
              </a:rPr>
              <a:t>Peace</a:t>
            </a:r>
          </a:p>
        </p:txBody>
      </p:sp>
      <p:sp>
        <p:nvSpPr>
          <p:cNvPr id="18435" name="Rectangle 3"/>
          <p:cNvSpPr>
            <a:spLocks noGrp="1" noChangeArrowheads="1"/>
          </p:cNvSpPr>
          <p:nvPr>
            <p:ph type="body" idx="1"/>
          </p:nvPr>
        </p:nvSpPr>
        <p:spPr/>
        <p:txBody>
          <a:bodyPr/>
          <a:lstStyle/>
          <a:p>
            <a:pPr algn="ctr" eaLnBrk="1" hangingPunct="1">
              <a:buFont typeface="Wingdings" pitchFamily="2" charset="2"/>
              <a:buNone/>
            </a:pPr>
            <a:r>
              <a:rPr lang="en-GB" sz="4400" smtClean="0">
                <a:solidFill>
                  <a:schemeClr val="hlink"/>
                </a:solidFill>
                <a:latin typeface="Berlin Sans FB" pitchFamily="34" charset="0"/>
              </a:rPr>
              <a:t>an inner harmony and sense of well-being, bringing sense of peace to others, faith that God is in control no matter what happens. </a:t>
            </a:r>
            <a:endParaRPr lang="en-US" sz="4400" smtClean="0">
              <a:solidFill>
                <a:schemeClr val="hlink"/>
              </a:solidFill>
              <a:latin typeface="Berlin Sans FB"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latin typeface="Berlin Sans FB" pitchFamily="34" charset="0"/>
              </a:rPr>
              <a:t>John 14:27</a:t>
            </a:r>
          </a:p>
        </p:txBody>
      </p:sp>
      <p:sp>
        <p:nvSpPr>
          <p:cNvPr id="19459"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'Peace I leave with you; my peace I give to you; not as the world gives do I give to you. Let not your hearts be troubled, neither let them be afraid.' </a:t>
            </a:r>
          </a:p>
          <a:p>
            <a:pPr algn="r" eaLnBrk="1" hangingPunct="1">
              <a:buFont typeface="Wingdings" pitchFamily="2" charset="2"/>
              <a:buNone/>
            </a:pPr>
            <a:endParaRPr lang="en-US" smtClean="0">
              <a:latin typeface="Berlin Sans FB"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smtClean="0">
                <a:latin typeface="Berlin Sans FB" pitchFamily="34" charset="0"/>
              </a:rPr>
              <a:t>Isaiah 32:17</a:t>
            </a:r>
            <a:endParaRPr lang="en-US" smtClean="0">
              <a:latin typeface="Berlin Sans FB" pitchFamily="34" charset="0"/>
            </a:endParaRPr>
          </a:p>
        </p:txBody>
      </p:sp>
      <p:sp>
        <p:nvSpPr>
          <p:cNvPr id="20483"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The effect of righteousness will be peace,</a:t>
            </a:r>
            <a:br>
              <a:rPr lang="en-US" smtClean="0">
                <a:latin typeface="Berlin Sans FB" pitchFamily="34" charset="0"/>
              </a:rPr>
            </a:br>
            <a:r>
              <a:rPr lang="en-US" smtClean="0">
                <a:latin typeface="Berlin Sans FB" pitchFamily="34" charset="0"/>
              </a:rPr>
              <a:t>   and the result of righteousness, quietness and trust for ever.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smtClean="0">
                <a:latin typeface="Berlin Sans FB" pitchFamily="34" charset="0"/>
              </a:rPr>
              <a:t>John 16:33</a:t>
            </a:r>
            <a:endParaRPr lang="en-US" smtClean="0">
              <a:latin typeface="Berlin Sans FB" pitchFamily="34" charset="0"/>
            </a:endParaRPr>
          </a:p>
        </p:txBody>
      </p:sp>
      <p:sp>
        <p:nvSpPr>
          <p:cNvPr id="21507"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I have said this to you, so that in me you may have peace. In the world you face persecution. But take courage; I have conquered the world!’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title"/>
          </p:nvPr>
        </p:nvSpPr>
        <p:spPr/>
        <p:txBody>
          <a:bodyPr/>
          <a:lstStyle/>
          <a:p>
            <a:pPr eaLnBrk="1" hangingPunct="1"/>
            <a:r>
              <a:rPr lang="en-US" sz="5000" smtClean="0">
                <a:solidFill>
                  <a:srgbClr val="FF9900"/>
                </a:solidFill>
                <a:latin typeface="Berlin Sans FB" pitchFamily="34" charset="0"/>
              </a:rPr>
              <a:t>Fruits of the Holy Spirit</a:t>
            </a:r>
          </a:p>
        </p:txBody>
      </p:sp>
      <p:sp>
        <p:nvSpPr>
          <p:cNvPr id="4099" name="Rectangle 6"/>
          <p:cNvSpPr>
            <a:spLocks noGrp="1" noChangeArrowheads="1"/>
          </p:cNvSpPr>
          <p:nvPr>
            <p:ph type="body" idx="1"/>
          </p:nvPr>
        </p:nvSpPr>
        <p:spPr>
          <a:xfrm>
            <a:off x="609600" y="1600200"/>
            <a:ext cx="5546725" cy="4419600"/>
          </a:xfrm>
        </p:spPr>
        <p:txBody>
          <a:bodyPr/>
          <a:lstStyle/>
          <a:p>
            <a:pPr algn="ctr" eaLnBrk="1" hangingPunct="1">
              <a:lnSpc>
                <a:spcPct val="90000"/>
              </a:lnSpc>
              <a:buFont typeface="Wingdings" pitchFamily="2" charset="2"/>
              <a:buNone/>
            </a:pPr>
            <a:r>
              <a:rPr lang="en-US" sz="2800" i="1" smtClean="0">
                <a:solidFill>
                  <a:schemeClr val="hlink"/>
                </a:solidFill>
                <a:latin typeface="Berlin Sans FB Demi" pitchFamily="34" charset="0"/>
              </a:rPr>
              <a:t>Love</a:t>
            </a:r>
            <a:r>
              <a:rPr lang="en-US" sz="2800" smtClean="0">
                <a:latin typeface="Berlin Sans FB" pitchFamily="34" charset="0"/>
              </a:rPr>
              <a:t> - the Spirit lives!</a:t>
            </a:r>
          </a:p>
          <a:p>
            <a:pPr algn="ctr" eaLnBrk="1" hangingPunct="1">
              <a:lnSpc>
                <a:spcPct val="90000"/>
              </a:lnSpc>
              <a:buFont typeface="Wingdings" pitchFamily="2" charset="2"/>
              <a:buNone/>
            </a:pPr>
            <a:r>
              <a:rPr lang="en-US" sz="2800" i="1" smtClean="0">
                <a:solidFill>
                  <a:schemeClr val="hlink"/>
                </a:solidFill>
                <a:latin typeface="Berlin Sans FB Demi" pitchFamily="34" charset="0"/>
              </a:rPr>
              <a:t>Joy</a:t>
            </a:r>
            <a:r>
              <a:rPr lang="en-US" sz="2800" smtClean="0">
                <a:latin typeface="Berlin Sans FB" pitchFamily="34" charset="0"/>
              </a:rPr>
              <a:t> - the Spirit dances!</a:t>
            </a:r>
          </a:p>
          <a:p>
            <a:pPr algn="ctr" eaLnBrk="1" hangingPunct="1">
              <a:lnSpc>
                <a:spcPct val="90000"/>
              </a:lnSpc>
              <a:buFont typeface="Wingdings" pitchFamily="2" charset="2"/>
              <a:buNone/>
            </a:pPr>
            <a:r>
              <a:rPr lang="en-US" sz="2800" i="1" smtClean="0">
                <a:solidFill>
                  <a:schemeClr val="hlink"/>
                </a:solidFill>
                <a:latin typeface="Berlin Sans FB Demi" pitchFamily="34" charset="0"/>
              </a:rPr>
              <a:t>Peace</a:t>
            </a:r>
            <a:r>
              <a:rPr lang="en-US" sz="2800" smtClean="0">
                <a:latin typeface="Berlin Sans FB" pitchFamily="34" charset="0"/>
              </a:rPr>
              <a:t> - the Spirit rests!</a:t>
            </a:r>
          </a:p>
          <a:p>
            <a:pPr algn="ctr" eaLnBrk="1" hangingPunct="1">
              <a:lnSpc>
                <a:spcPct val="90000"/>
              </a:lnSpc>
              <a:buFont typeface="Wingdings" pitchFamily="2" charset="2"/>
              <a:buNone/>
            </a:pPr>
            <a:r>
              <a:rPr lang="en-US" sz="2800" i="1" smtClean="0">
                <a:solidFill>
                  <a:schemeClr val="hlink"/>
                </a:solidFill>
                <a:latin typeface="Berlin Sans FB Demi" pitchFamily="34" charset="0"/>
              </a:rPr>
              <a:t>Patience</a:t>
            </a:r>
            <a:r>
              <a:rPr lang="en-US" sz="2800" smtClean="0">
                <a:latin typeface="Berlin Sans FB" pitchFamily="34" charset="0"/>
              </a:rPr>
              <a:t> - the Spirit waits! </a:t>
            </a:r>
          </a:p>
          <a:p>
            <a:pPr algn="ctr" eaLnBrk="1" hangingPunct="1">
              <a:lnSpc>
                <a:spcPct val="90000"/>
              </a:lnSpc>
              <a:buFont typeface="Wingdings" pitchFamily="2" charset="2"/>
              <a:buNone/>
            </a:pPr>
            <a:r>
              <a:rPr lang="en-US" sz="2800" i="1" smtClean="0">
                <a:solidFill>
                  <a:schemeClr val="hlink"/>
                </a:solidFill>
                <a:latin typeface="Berlin Sans FB Demi" pitchFamily="34" charset="0"/>
              </a:rPr>
              <a:t>Kindness</a:t>
            </a:r>
            <a:r>
              <a:rPr lang="en-US" sz="2800" smtClean="0">
                <a:latin typeface="Berlin Sans FB" pitchFamily="34" charset="0"/>
              </a:rPr>
              <a:t> - the Spirit gives! </a:t>
            </a:r>
          </a:p>
          <a:p>
            <a:pPr algn="ctr" eaLnBrk="1" hangingPunct="1">
              <a:lnSpc>
                <a:spcPct val="90000"/>
              </a:lnSpc>
              <a:buFont typeface="Wingdings" pitchFamily="2" charset="2"/>
              <a:buNone/>
            </a:pPr>
            <a:r>
              <a:rPr lang="en-US" sz="2800" i="1" smtClean="0">
                <a:solidFill>
                  <a:schemeClr val="hlink"/>
                </a:solidFill>
                <a:latin typeface="Berlin Sans FB Demi" pitchFamily="34" charset="0"/>
              </a:rPr>
              <a:t>Goodness</a:t>
            </a:r>
            <a:r>
              <a:rPr lang="en-US" sz="2800" smtClean="0">
                <a:latin typeface="Berlin Sans FB" pitchFamily="34" charset="0"/>
              </a:rPr>
              <a:t> - the Spirit moves! </a:t>
            </a:r>
          </a:p>
          <a:p>
            <a:pPr algn="ctr" eaLnBrk="1" hangingPunct="1">
              <a:lnSpc>
                <a:spcPct val="90000"/>
              </a:lnSpc>
              <a:buFont typeface="Wingdings" pitchFamily="2" charset="2"/>
              <a:buNone/>
            </a:pPr>
            <a:r>
              <a:rPr lang="en-US" sz="2800" i="1" smtClean="0">
                <a:solidFill>
                  <a:schemeClr val="hlink"/>
                </a:solidFill>
                <a:latin typeface="Berlin Sans FB Demi" pitchFamily="34" charset="0"/>
              </a:rPr>
              <a:t>Gentleness</a:t>
            </a:r>
            <a:r>
              <a:rPr lang="en-US" sz="2800" smtClean="0">
                <a:latin typeface="Berlin Sans FB" pitchFamily="34" charset="0"/>
              </a:rPr>
              <a:t> - the Spirit acts! </a:t>
            </a:r>
          </a:p>
          <a:p>
            <a:pPr algn="ctr" eaLnBrk="1" hangingPunct="1">
              <a:lnSpc>
                <a:spcPct val="90000"/>
              </a:lnSpc>
              <a:buFont typeface="Wingdings" pitchFamily="2" charset="2"/>
              <a:buNone/>
            </a:pPr>
            <a:r>
              <a:rPr lang="en-US" sz="2800" i="1" smtClean="0">
                <a:solidFill>
                  <a:schemeClr val="hlink"/>
                </a:solidFill>
                <a:latin typeface="Berlin Sans FB Demi" pitchFamily="34" charset="0"/>
              </a:rPr>
              <a:t>Faithfulness</a:t>
            </a:r>
            <a:r>
              <a:rPr lang="en-US" sz="2800" smtClean="0">
                <a:latin typeface="Berlin Sans FB" pitchFamily="34" charset="0"/>
              </a:rPr>
              <a:t> - the Spirit dwells! </a:t>
            </a:r>
          </a:p>
          <a:p>
            <a:pPr algn="ctr" eaLnBrk="1" hangingPunct="1">
              <a:lnSpc>
                <a:spcPct val="90000"/>
              </a:lnSpc>
              <a:buFont typeface="Wingdings" pitchFamily="2" charset="2"/>
              <a:buNone/>
            </a:pPr>
            <a:r>
              <a:rPr lang="en-US" sz="2800" i="1" smtClean="0">
                <a:solidFill>
                  <a:schemeClr val="hlink"/>
                </a:solidFill>
                <a:latin typeface="Berlin Sans FB Demi" pitchFamily="34" charset="0"/>
              </a:rPr>
              <a:t>Self-Control</a:t>
            </a:r>
            <a:r>
              <a:rPr lang="en-US" sz="2800" smtClean="0">
                <a:latin typeface="Berlin Sans FB" pitchFamily="34" charset="0"/>
              </a:rPr>
              <a:t> - the Spirit smiles! </a:t>
            </a:r>
          </a:p>
        </p:txBody>
      </p:sp>
      <p:pic>
        <p:nvPicPr>
          <p:cNvPr id="4100" name="Picture 9" descr="fruit-of-the-spiri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5963" y="1844675"/>
            <a:ext cx="2735262" cy="352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GB" smtClean="0">
                <a:latin typeface="Berlin Sans FB" pitchFamily="34" charset="0"/>
              </a:rPr>
              <a:t>Philemon 4-7</a:t>
            </a:r>
            <a:endParaRPr lang="en-US" smtClean="0">
              <a:latin typeface="Berlin Sans FB" pitchFamily="34" charset="0"/>
            </a:endParaRPr>
          </a:p>
        </p:txBody>
      </p:sp>
      <p:sp>
        <p:nvSpPr>
          <p:cNvPr id="22531" name="Rectangle 3"/>
          <p:cNvSpPr>
            <a:spLocks noGrp="1" noChangeArrowheads="1"/>
          </p:cNvSpPr>
          <p:nvPr>
            <p:ph type="body" idx="1"/>
          </p:nvPr>
        </p:nvSpPr>
        <p:spPr/>
        <p:txBody>
          <a:bodyPr/>
          <a:lstStyle/>
          <a:p>
            <a:pPr eaLnBrk="1" hangingPunct="1">
              <a:buFont typeface="Wingdings" pitchFamily="2" charset="2"/>
              <a:buNone/>
            </a:pPr>
            <a:r>
              <a:rPr lang="en-US" sz="2800" smtClean="0">
                <a:latin typeface="Berlin Sans FB" pitchFamily="34" charset="0"/>
              </a:rPr>
              <a:t>When I remember you in my prayers, I always thank my God because I hear of your love for all the saints and your faith towards the Lord Jesus. I pray that the sharing of your faith may become effective when you perceive all the good that we may do for Christ. I have indeed received much joy and encouragement from your love, because the hearts of the saints have been refreshed through you, my brother.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GB" smtClean="0">
                <a:latin typeface="Berlin Sans FB" pitchFamily="34" charset="0"/>
              </a:rPr>
              <a:t>Romans 5:1</a:t>
            </a:r>
            <a:endParaRPr lang="en-US" smtClean="0">
              <a:latin typeface="Berlin Sans FB" pitchFamily="34" charset="0"/>
            </a:endParaRPr>
          </a:p>
        </p:txBody>
      </p:sp>
      <p:sp>
        <p:nvSpPr>
          <p:cNvPr id="23555"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Therefore, since we are justified by faith, we have peace with God through our Lord Jesus Christ,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z="5000" smtClean="0">
                <a:solidFill>
                  <a:schemeClr val="hlink"/>
                </a:solidFill>
                <a:latin typeface="Berlin Sans FB" pitchFamily="34" charset="0"/>
              </a:rPr>
              <a:t>Patience</a:t>
            </a:r>
          </a:p>
        </p:txBody>
      </p:sp>
      <p:sp>
        <p:nvSpPr>
          <p:cNvPr id="24579" name="Rectangle 3"/>
          <p:cNvSpPr>
            <a:spLocks noGrp="1" noChangeArrowheads="1"/>
          </p:cNvSpPr>
          <p:nvPr>
            <p:ph type="body" idx="1"/>
          </p:nvPr>
        </p:nvSpPr>
        <p:spPr/>
        <p:txBody>
          <a:bodyPr/>
          <a:lstStyle/>
          <a:p>
            <a:pPr algn="ctr" eaLnBrk="1" hangingPunct="1">
              <a:buFont typeface="Wingdings" pitchFamily="2" charset="2"/>
              <a:buNone/>
            </a:pPr>
            <a:r>
              <a:rPr lang="en-GB" sz="4400" smtClean="0">
                <a:solidFill>
                  <a:schemeClr val="hlink"/>
                </a:solidFill>
                <a:latin typeface="Berlin Sans FB" pitchFamily="34" charset="0"/>
              </a:rPr>
              <a:t>ability to show restraint and calm despite circumstances that may cause us to get angry or frustrated; </a:t>
            </a:r>
          </a:p>
          <a:p>
            <a:pPr algn="ctr" eaLnBrk="1" hangingPunct="1">
              <a:buFont typeface="Wingdings" pitchFamily="2" charset="2"/>
              <a:buNone/>
            </a:pPr>
            <a:r>
              <a:rPr lang="en-GB" sz="4400" smtClean="0">
                <a:solidFill>
                  <a:schemeClr val="hlink"/>
                </a:solidFill>
                <a:latin typeface="Berlin Sans FB" pitchFamily="34" charset="0"/>
              </a:rPr>
              <a:t>willingness to wait on God. </a:t>
            </a:r>
            <a:endParaRPr lang="en-US" sz="4400" smtClean="0">
              <a:solidFill>
                <a:schemeClr val="hlink"/>
              </a:solidFill>
              <a:latin typeface="Berlin Sans FB"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latin typeface="Berlin Sans FB" pitchFamily="34" charset="0"/>
              </a:rPr>
              <a:t>Philippians 4:6</a:t>
            </a:r>
          </a:p>
        </p:txBody>
      </p:sp>
      <p:sp>
        <p:nvSpPr>
          <p:cNvPr id="25603"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'There is no need to worry; but if there is anything you need, pray for it, asking God for it with prayer and thanksgiving, and that peace of God, which is so much greater than we can understand, will guard your hearts and your thoughts, in Christ Jesus.' </a:t>
            </a:r>
          </a:p>
          <a:p>
            <a:pPr algn="r" eaLnBrk="1" hangingPunct="1">
              <a:buFont typeface="Wingdings" pitchFamily="2" charset="2"/>
              <a:buNone/>
            </a:pPr>
            <a:endParaRPr lang="en-US" smtClean="0">
              <a:latin typeface="Berlin Sans FB"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GB" smtClean="0">
                <a:latin typeface="Berlin Sans FB" pitchFamily="34" charset="0"/>
              </a:rPr>
              <a:t>Colossians 3:12-13</a:t>
            </a:r>
            <a:endParaRPr lang="en-US" smtClean="0">
              <a:latin typeface="Berlin Sans FB" pitchFamily="34" charset="0"/>
            </a:endParaRPr>
          </a:p>
        </p:txBody>
      </p:sp>
      <p:sp>
        <p:nvSpPr>
          <p:cNvPr id="26627"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 As God’s chosen ones, holy and beloved, clothe yourselves with compassion, kindness, humility, meekness, and patience. Bear with one another and, if anyone has a complaint against another, forgive each other; just as the Lord has forgiven you, so you also must forgive.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GB" smtClean="0">
                <a:latin typeface="Berlin Sans FB" pitchFamily="34" charset="0"/>
              </a:rPr>
              <a:t>Ephesians 4:2</a:t>
            </a:r>
            <a:endParaRPr lang="en-US" smtClean="0">
              <a:latin typeface="Berlin Sans FB" pitchFamily="34" charset="0"/>
            </a:endParaRPr>
          </a:p>
        </p:txBody>
      </p:sp>
      <p:sp>
        <p:nvSpPr>
          <p:cNvPr id="27651"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with all humility and gentleness, with patience, bearing with one another in love,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GB" smtClean="0">
                <a:latin typeface="Berlin Sans FB" pitchFamily="34" charset="0"/>
              </a:rPr>
              <a:t>2 Timothy 4:2</a:t>
            </a:r>
            <a:endParaRPr lang="en-US" smtClean="0">
              <a:latin typeface="Berlin Sans FB" pitchFamily="34" charset="0"/>
            </a:endParaRPr>
          </a:p>
        </p:txBody>
      </p:sp>
      <p:sp>
        <p:nvSpPr>
          <p:cNvPr id="28675"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proclaim the message; be persistent whether the time is favourable or unfavourable; convince, rebuke, and encourage, with the utmost patience in teaching.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GB" smtClean="0">
                <a:latin typeface="Berlin Sans FB" pitchFamily="34" charset="0"/>
              </a:rPr>
              <a:t>1 Thessalonians 5:14</a:t>
            </a:r>
            <a:endParaRPr lang="en-US" smtClean="0">
              <a:latin typeface="Berlin Sans FB" pitchFamily="34" charset="0"/>
            </a:endParaRPr>
          </a:p>
        </p:txBody>
      </p:sp>
      <p:sp>
        <p:nvSpPr>
          <p:cNvPr id="29699"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And we urge you, beloved, to admonish the idlers, encourage the faint-hearted, help the weak, be patient with all of them.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z="5000" smtClean="0">
                <a:solidFill>
                  <a:schemeClr val="hlink"/>
                </a:solidFill>
                <a:latin typeface="Berlin Sans FB" pitchFamily="34" charset="0"/>
              </a:rPr>
              <a:t>Kindness</a:t>
            </a:r>
          </a:p>
        </p:txBody>
      </p:sp>
      <p:sp>
        <p:nvSpPr>
          <p:cNvPr id="30723" name="Rectangle 3"/>
          <p:cNvSpPr>
            <a:spLocks noGrp="1" noChangeArrowheads="1"/>
          </p:cNvSpPr>
          <p:nvPr>
            <p:ph type="body" idx="1"/>
          </p:nvPr>
        </p:nvSpPr>
        <p:spPr/>
        <p:txBody>
          <a:bodyPr/>
          <a:lstStyle/>
          <a:p>
            <a:pPr algn="ctr" eaLnBrk="1" hangingPunct="1">
              <a:buFont typeface="Wingdings" pitchFamily="2" charset="2"/>
              <a:buNone/>
            </a:pPr>
            <a:r>
              <a:rPr lang="en-GB" sz="4400" smtClean="0">
                <a:solidFill>
                  <a:schemeClr val="hlink"/>
                </a:solidFill>
                <a:latin typeface="Berlin Sans FB" pitchFamily="34" charset="0"/>
              </a:rPr>
              <a:t>ability to treat others with openness, sensitivity, and love, and to share the kindness that comes from God. </a:t>
            </a:r>
            <a:endParaRPr lang="en-US" sz="4400" smtClean="0">
              <a:solidFill>
                <a:schemeClr val="hlink"/>
              </a:solidFill>
              <a:latin typeface="Berlin Sans FB"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mtClean="0">
                <a:latin typeface="Berlin Sans FB" pitchFamily="34" charset="0"/>
              </a:rPr>
              <a:t>Colossians 3:12</a:t>
            </a:r>
          </a:p>
        </p:txBody>
      </p:sp>
      <p:sp>
        <p:nvSpPr>
          <p:cNvPr id="31747"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'You are God's chosen race, his saints; he loves you and you should be clothed in sincere compassion, in kindness and humility, gentleness and patience.‘</a:t>
            </a:r>
          </a:p>
          <a:p>
            <a:pPr algn="r" eaLnBrk="1" hangingPunct="1">
              <a:buFont typeface="Wingdings" pitchFamily="2" charset="2"/>
              <a:buNone/>
            </a:pPr>
            <a:endParaRPr lang="en-US" smtClean="0">
              <a:latin typeface="Berlin Sans FB"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5000" smtClean="0">
                <a:solidFill>
                  <a:srgbClr val="FF9900"/>
                </a:solidFill>
                <a:latin typeface="Berlin Sans FB" pitchFamily="34" charset="0"/>
              </a:rPr>
              <a:t>Fruits of the Holy Spirit</a:t>
            </a:r>
          </a:p>
        </p:txBody>
      </p:sp>
      <p:sp>
        <p:nvSpPr>
          <p:cNvPr id="5123" name="Rectangle 3"/>
          <p:cNvSpPr>
            <a:spLocks noGrp="1" noChangeArrowheads="1"/>
          </p:cNvSpPr>
          <p:nvPr>
            <p:ph type="body" idx="1"/>
          </p:nvPr>
        </p:nvSpPr>
        <p:spPr/>
        <p:txBody>
          <a:bodyPr/>
          <a:lstStyle/>
          <a:p>
            <a:pPr eaLnBrk="1" hangingPunct="1"/>
            <a:r>
              <a:rPr lang="en-GB" smtClean="0">
                <a:latin typeface="Berlin Sans FB" pitchFamily="34" charset="0"/>
                <a:ea typeface="Times New Roman" pitchFamily="18" charset="0"/>
                <a:cs typeface="TrebuchetMS-Bold" charset="0"/>
              </a:rPr>
              <a:t>Read through the definition of each fruit.</a:t>
            </a:r>
          </a:p>
          <a:p>
            <a:pPr eaLnBrk="1" hangingPunct="1"/>
            <a:r>
              <a:rPr lang="en-GB" smtClean="0">
                <a:latin typeface="Berlin Sans FB" pitchFamily="34" charset="0"/>
                <a:ea typeface="Times New Roman" pitchFamily="18" charset="0"/>
                <a:cs typeface="TrebuchetMS-Bold" charset="0"/>
              </a:rPr>
              <a:t>Match the scripture passages to the relevant fruit.</a:t>
            </a:r>
          </a:p>
          <a:p>
            <a:pPr eaLnBrk="1" hangingPunct="1"/>
            <a:r>
              <a:rPr lang="en-GB" smtClean="0">
                <a:latin typeface="Berlin Sans FB" pitchFamily="34" charset="0"/>
                <a:ea typeface="Times New Roman" pitchFamily="18" charset="0"/>
                <a:cs typeface="TrebuchetMS-Bold" charset="0"/>
              </a:rPr>
              <a:t>Discuss how each reading relates to the particular aspect of the Fruit of the Spirit.</a:t>
            </a:r>
            <a:r>
              <a:rPr lang="en-US" smtClean="0">
                <a:ea typeface="Times New Roman" pitchFamily="18" charset="0"/>
                <a:cs typeface="TrebuchetMS-Bold" charset="0"/>
              </a:rPr>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GB" smtClean="0">
                <a:latin typeface="Berlin Sans FB" pitchFamily="34" charset="0"/>
              </a:rPr>
              <a:t>Romans 2:4</a:t>
            </a:r>
            <a:endParaRPr lang="en-US" smtClean="0">
              <a:latin typeface="Berlin Sans FB" pitchFamily="34" charset="0"/>
            </a:endParaRPr>
          </a:p>
        </p:txBody>
      </p:sp>
      <p:sp>
        <p:nvSpPr>
          <p:cNvPr id="32771"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Or do you despise the riches of his kindness and forbearance and patience? Do you not realize that God’s kindness is meant to lead you to repentance?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GB" smtClean="0">
                <a:latin typeface="Berlin Sans FB" pitchFamily="34" charset="0"/>
              </a:rPr>
              <a:t>Romans 11:22</a:t>
            </a:r>
            <a:endParaRPr lang="en-US" smtClean="0">
              <a:latin typeface="Berlin Sans FB" pitchFamily="34" charset="0"/>
            </a:endParaRPr>
          </a:p>
        </p:txBody>
      </p:sp>
      <p:sp>
        <p:nvSpPr>
          <p:cNvPr id="33795"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Note then the kindness and the severity of God: severity towards those who have fallen, but God’s kindness towards you, provided you continue in his kindness; otherwise you also will be cut off.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GB" smtClean="0">
                <a:latin typeface="Berlin Sans FB" pitchFamily="34" charset="0"/>
              </a:rPr>
              <a:t>Ephesians 2:6-7</a:t>
            </a:r>
            <a:endParaRPr lang="en-US" smtClean="0">
              <a:latin typeface="Berlin Sans FB" pitchFamily="34" charset="0"/>
            </a:endParaRPr>
          </a:p>
        </p:txBody>
      </p:sp>
      <p:sp>
        <p:nvSpPr>
          <p:cNvPr id="34819"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and raised us up with him and seated us with him in the heavenly places in Christ Jesus, so that in the ages to come he might show the immeasurable riches of his grace in kindness towards us in Christ Jesus.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GB" smtClean="0">
                <a:latin typeface="Berlin Sans FB" pitchFamily="34" charset="0"/>
              </a:rPr>
              <a:t>2 Peter 1:5-8</a:t>
            </a:r>
            <a:endParaRPr lang="en-US" smtClean="0">
              <a:latin typeface="Berlin Sans FB" pitchFamily="34" charset="0"/>
            </a:endParaRPr>
          </a:p>
        </p:txBody>
      </p:sp>
      <p:sp>
        <p:nvSpPr>
          <p:cNvPr id="35843" name="Rectangle 3"/>
          <p:cNvSpPr>
            <a:spLocks noGrp="1" noChangeArrowheads="1"/>
          </p:cNvSpPr>
          <p:nvPr>
            <p:ph type="body" idx="1"/>
          </p:nvPr>
        </p:nvSpPr>
        <p:spPr/>
        <p:txBody>
          <a:bodyPr/>
          <a:lstStyle/>
          <a:p>
            <a:pPr eaLnBrk="1" hangingPunct="1">
              <a:buFont typeface="Wingdings" pitchFamily="2" charset="2"/>
              <a:buNone/>
            </a:pPr>
            <a:r>
              <a:rPr lang="en-US" sz="2800" smtClean="0">
                <a:latin typeface="Berlin Sans FB" pitchFamily="34" charset="0"/>
              </a:rPr>
              <a:t>For this very reason, you must make every effort to support your faith with goodness, and goodness with knowledge, and knowledge with self-control, and self-control with endurance, and endurance with godliness, and godliness with mutual affection, and mutual affection with love. For if these things are yours and are increasing among you, they keep you from being ineffective and unfruitful in the knowledge of our Lord Jesus Christ.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z="5000" smtClean="0">
                <a:solidFill>
                  <a:schemeClr val="hlink"/>
                </a:solidFill>
                <a:latin typeface="Berlin Sans FB" pitchFamily="34" charset="0"/>
              </a:rPr>
              <a:t>Goodness</a:t>
            </a:r>
          </a:p>
        </p:txBody>
      </p:sp>
      <p:sp>
        <p:nvSpPr>
          <p:cNvPr id="36867" name="Rectangle 3"/>
          <p:cNvSpPr>
            <a:spLocks noGrp="1" noChangeArrowheads="1"/>
          </p:cNvSpPr>
          <p:nvPr>
            <p:ph type="body" idx="1"/>
          </p:nvPr>
        </p:nvSpPr>
        <p:spPr/>
        <p:txBody>
          <a:bodyPr/>
          <a:lstStyle/>
          <a:p>
            <a:pPr algn="ctr" eaLnBrk="1" hangingPunct="1">
              <a:buFont typeface="Wingdings" pitchFamily="2" charset="2"/>
              <a:buNone/>
            </a:pPr>
            <a:r>
              <a:rPr lang="en-GB" sz="4400" smtClean="0">
                <a:solidFill>
                  <a:schemeClr val="hlink"/>
                </a:solidFill>
                <a:latin typeface="Berlin Sans FB" pitchFamily="34" charset="0"/>
              </a:rPr>
              <a:t>having the nature of God, able to tell right from wrong, doing good to others and avoid evil.</a:t>
            </a:r>
            <a:r>
              <a:rPr lang="en-US" sz="4400" smtClean="0">
                <a:solidFill>
                  <a:schemeClr val="hlink"/>
                </a:solidFill>
                <a:latin typeface="Berlin Sans FB" pitchFamily="34" charset="0"/>
              </a:rPr>
              <a:t>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smtClean="0">
                <a:latin typeface="Berlin Sans FB" pitchFamily="34" charset="0"/>
              </a:rPr>
              <a:t>Isaiah 58:7-8</a:t>
            </a:r>
          </a:p>
        </p:txBody>
      </p:sp>
      <p:sp>
        <p:nvSpPr>
          <p:cNvPr id="37891"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'Share your food with the hungry and open your homes to the homeless poor. Give clothes to those who have nothing to wear, and do not refuse to help your own relatives. Then my favour will shine on you like the morning sun.' </a:t>
            </a:r>
          </a:p>
          <a:p>
            <a:pPr algn="r" eaLnBrk="1" hangingPunct="1">
              <a:buFont typeface="Wingdings" pitchFamily="2" charset="2"/>
              <a:buNone/>
            </a:pPr>
            <a:endParaRPr lang="en-US" smtClean="0">
              <a:latin typeface="Berlin Sans FB"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GB" smtClean="0">
                <a:latin typeface="Berlin Sans FB" pitchFamily="34" charset="0"/>
              </a:rPr>
              <a:t>Matthew 19:17</a:t>
            </a:r>
            <a:endParaRPr lang="en-US" smtClean="0">
              <a:latin typeface="Berlin Sans FB" pitchFamily="34" charset="0"/>
            </a:endParaRPr>
          </a:p>
        </p:txBody>
      </p:sp>
      <p:sp>
        <p:nvSpPr>
          <p:cNvPr id="38915"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And he said to him, ‘Why do you ask me about what is good? There is only one who is good. If you wish to enter into life, keep the commandments.’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GB" smtClean="0">
                <a:latin typeface="Berlin Sans FB" pitchFamily="34" charset="0"/>
              </a:rPr>
              <a:t>Mark 10:18</a:t>
            </a:r>
            <a:r>
              <a:rPr lang="en-US" smtClean="0">
                <a:latin typeface="Berlin Sans FB" pitchFamily="34" charset="0"/>
              </a:rPr>
              <a:t> </a:t>
            </a:r>
          </a:p>
        </p:txBody>
      </p:sp>
      <p:sp>
        <p:nvSpPr>
          <p:cNvPr id="39939"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Jesus said to him, ‘Why do you call me good? No one is good but God alone.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GB" smtClean="0">
                <a:latin typeface="Berlin Sans FB" pitchFamily="34" charset="0"/>
              </a:rPr>
              <a:t>Romans 15:14</a:t>
            </a:r>
            <a:r>
              <a:rPr lang="en-US" smtClean="0">
                <a:latin typeface="Berlin Sans FB" pitchFamily="34" charset="0"/>
              </a:rPr>
              <a:t> </a:t>
            </a:r>
          </a:p>
        </p:txBody>
      </p:sp>
      <p:sp>
        <p:nvSpPr>
          <p:cNvPr id="40963"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 I myself feel confident about you, my brothers and sisters, that you yourselves are full of goodness, filled with all knowledge, and able to instruct one another.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GB" smtClean="0">
                <a:latin typeface="Berlin Sans FB" pitchFamily="34" charset="0"/>
              </a:rPr>
              <a:t>Ephesians 5:8-11</a:t>
            </a:r>
            <a:r>
              <a:rPr lang="en-US" smtClean="0">
                <a:latin typeface="Berlin Sans FB" pitchFamily="34" charset="0"/>
              </a:rPr>
              <a:t> </a:t>
            </a:r>
          </a:p>
        </p:txBody>
      </p:sp>
      <p:sp>
        <p:nvSpPr>
          <p:cNvPr id="41987"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For once you were darkness, but now in the Lord you are light. Live as children of light— for the fruit of the light is found in all that is good and right and true. Try to find out what is pleasing to the Lord. Take no part in the unfruitful works of darkness, but instead expose them.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GB" sz="5000" smtClean="0">
                <a:solidFill>
                  <a:srgbClr val="FF9900"/>
                </a:solidFill>
                <a:latin typeface="Berlin Sans FB" pitchFamily="34" charset="0"/>
              </a:rPr>
              <a:t>Answers</a:t>
            </a:r>
            <a:endParaRPr lang="en-US" sz="5000" smtClean="0">
              <a:solidFill>
                <a:srgbClr val="FF9900"/>
              </a:solidFill>
              <a:latin typeface="Berlin Sans FB" pitchFamily="34" charset="0"/>
            </a:endParaRPr>
          </a:p>
        </p:txBody>
      </p:sp>
      <p:sp>
        <p:nvSpPr>
          <p:cNvPr id="6147" name="Rectangle 3"/>
          <p:cNvSpPr>
            <a:spLocks noGrp="1" noChangeArrowheads="1"/>
          </p:cNvSpPr>
          <p:nvPr>
            <p:ph type="body" idx="1"/>
          </p:nvPr>
        </p:nvSpPr>
        <p:spPr>
          <a:xfrm>
            <a:off x="609600" y="1484313"/>
            <a:ext cx="7924800" cy="4535487"/>
          </a:xfrm>
        </p:spPr>
        <p:txBody>
          <a:bodyPr/>
          <a:lstStyle/>
          <a:p>
            <a:pPr eaLnBrk="1" hangingPunct="1">
              <a:lnSpc>
                <a:spcPct val="80000"/>
              </a:lnSpc>
            </a:pPr>
            <a:r>
              <a:rPr lang="en-GB" sz="2000" b="1" smtClean="0">
                <a:latin typeface="Berlin Sans FB Demi" pitchFamily="34" charset="0"/>
              </a:rPr>
              <a:t>Love</a:t>
            </a:r>
            <a:r>
              <a:rPr lang="en-GB" sz="2000" smtClean="0">
                <a:latin typeface="Berlin Sans FB" pitchFamily="34" charset="0"/>
              </a:rPr>
              <a:t>: Luke 6: 35; John 3: 16; John 13: 34-35; 1 Corinthians: 13.4-7.</a:t>
            </a:r>
            <a:endParaRPr lang="en-GB" sz="2000" b="1" smtClean="0">
              <a:latin typeface="Berlin Sans FB" pitchFamily="34" charset="0"/>
            </a:endParaRPr>
          </a:p>
          <a:p>
            <a:pPr eaLnBrk="1" hangingPunct="1">
              <a:lnSpc>
                <a:spcPct val="80000"/>
              </a:lnSpc>
            </a:pPr>
            <a:r>
              <a:rPr lang="en-GB" sz="2000" b="1" smtClean="0">
                <a:latin typeface="Berlin Sans FB Demi" pitchFamily="34" charset="0"/>
              </a:rPr>
              <a:t>Joy</a:t>
            </a:r>
            <a:r>
              <a:rPr lang="en-GB" sz="2000" smtClean="0">
                <a:latin typeface="Berlin Sans FB Demi" pitchFamily="34" charset="0"/>
              </a:rPr>
              <a:t>:</a:t>
            </a:r>
            <a:r>
              <a:rPr lang="en-GB" sz="2000" smtClean="0">
                <a:latin typeface="Berlin Sans FB" pitchFamily="34" charset="0"/>
              </a:rPr>
              <a:t> John 15: 10-11; John 17: 13; Acts 13: 52; Romans 14: 17-18, 15.13; Colossians 3: 16-17</a:t>
            </a:r>
            <a:endParaRPr lang="en-GB" sz="2000" b="1" smtClean="0">
              <a:latin typeface="Berlin Sans FB" pitchFamily="34" charset="0"/>
            </a:endParaRPr>
          </a:p>
          <a:p>
            <a:pPr eaLnBrk="1" hangingPunct="1">
              <a:lnSpc>
                <a:spcPct val="80000"/>
              </a:lnSpc>
            </a:pPr>
            <a:r>
              <a:rPr lang="en-GB" sz="2000" smtClean="0">
                <a:latin typeface="Berlin Sans FB Demi" pitchFamily="34" charset="0"/>
              </a:rPr>
              <a:t>Peace</a:t>
            </a:r>
            <a:r>
              <a:rPr lang="en-GB" sz="2000" smtClean="0">
                <a:latin typeface="Berlin Sans FB" pitchFamily="34" charset="0"/>
              </a:rPr>
              <a:t>: Isaiah 32: 17; John 14:27; John 16: 33; Philemon 4: 4-7; </a:t>
            </a:r>
          </a:p>
          <a:p>
            <a:pPr lvl="1" eaLnBrk="1" hangingPunct="1">
              <a:lnSpc>
                <a:spcPct val="80000"/>
              </a:lnSpc>
              <a:buFont typeface="Wingdings" pitchFamily="2" charset="2"/>
              <a:buNone/>
            </a:pPr>
            <a:r>
              <a:rPr lang="en-GB" sz="1800" smtClean="0">
                <a:latin typeface="Berlin Sans FB" pitchFamily="34" charset="0"/>
              </a:rPr>
              <a:t>Romans 5: 1.</a:t>
            </a:r>
            <a:endParaRPr lang="en-GB" sz="1800" b="1" smtClean="0">
              <a:latin typeface="Berlin Sans FB" pitchFamily="34" charset="0"/>
            </a:endParaRPr>
          </a:p>
          <a:p>
            <a:pPr eaLnBrk="1" hangingPunct="1">
              <a:lnSpc>
                <a:spcPct val="80000"/>
              </a:lnSpc>
            </a:pPr>
            <a:r>
              <a:rPr lang="en-GB" sz="2000" smtClean="0">
                <a:latin typeface="Berlin Sans FB Demi" pitchFamily="34" charset="0"/>
              </a:rPr>
              <a:t>Patience</a:t>
            </a:r>
            <a:r>
              <a:rPr lang="en-GB" sz="2000" smtClean="0">
                <a:latin typeface="Berlin Sans FB" pitchFamily="34" charset="0"/>
              </a:rPr>
              <a:t>: Colossians 3: 12-13; Ephesians 4: 2; 2 Timothy 4: 2; 1 Thessalonians 5: 14; Philippians 4:6</a:t>
            </a:r>
            <a:endParaRPr lang="en-GB" sz="2000" b="1" smtClean="0">
              <a:latin typeface="Berlin Sans FB" pitchFamily="34" charset="0"/>
            </a:endParaRPr>
          </a:p>
          <a:p>
            <a:pPr eaLnBrk="1" hangingPunct="1">
              <a:lnSpc>
                <a:spcPct val="80000"/>
              </a:lnSpc>
            </a:pPr>
            <a:r>
              <a:rPr lang="en-GB" sz="2000" b="1" smtClean="0">
                <a:latin typeface="Berlin Sans FB Demi" pitchFamily="34" charset="0"/>
              </a:rPr>
              <a:t>Kindness</a:t>
            </a:r>
            <a:r>
              <a:rPr lang="en-GB" sz="2000" smtClean="0">
                <a:latin typeface="Berlin Sans FB Demi" pitchFamily="34" charset="0"/>
              </a:rPr>
              <a:t>:</a:t>
            </a:r>
            <a:r>
              <a:rPr lang="en-GB" sz="2000" smtClean="0">
                <a:latin typeface="Berlin Sans FB" pitchFamily="34" charset="0"/>
              </a:rPr>
              <a:t> Romans 2: 4; Romans 11: 22; Ephesians 2: 6-7; Colossians 3:12; 2 Peter 1: 5-8.</a:t>
            </a:r>
            <a:endParaRPr lang="en-GB" sz="2000" b="1" smtClean="0">
              <a:latin typeface="Berlin Sans FB" pitchFamily="34" charset="0"/>
            </a:endParaRPr>
          </a:p>
          <a:p>
            <a:pPr eaLnBrk="1" hangingPunct="1">
              <a:lnSpc>
                <a:spcPct val="80000"/>
              </a:lnSpc>
            </a:pPr>
            <a:r>
              <a:rPr lang="en-GB" sz="2000" b="1" smtClean="0">
                <a:latin typeface="Berlin Sans FB Demi" pitchFamily="34" charset="0"/>
              </a:rPr>
              <a:t>Goodness</a:t>
            </a:r>
            <a:r>
              <a:rPr lang="en-GB" sz="2000" smtClean="0">
                <a:latin typeface="Berlin Sans FB Demi" pitchFamily="34" charset="0"/>
              </a:rPr>
              <a:t>:</a:t>
            </a:r>
            <a:r>
              <a:rPr lang="en-GB" sz="2000" smtClean="0">
                <a:latin typeface="Berlin Sans FB" pitchFamily="34" charset="0"/>
              </a:rPr>
              <a:t> Isaiah 58:7-8; Matthew 19: 17; Mark 10: 18; </a:t>
            </a:r>
          </a:p>
          <a:p>
            <a:pPr eaLnBrk="1" hangingPunct="1">
              <a:lnSpc>
                <a:spcPct val="80000"/>
              </a:lnSpc>
              <a:buFont typeface="Wingdings" pitchFamily="2" charset="2"/>
              <a:buNone/>
            </a:pPr>
            <a:r>
              <a:rPr lang="en-GB" sz="2000" smtClean="0">
                <a:latin typeface="Berlin Sans FB" pitchFamily="34" charset="0"/>
              </a:rPr>
              <a:t>	Romans 15: 14; Ephesians 5: 8-11.</a:t>
            </a:r>
            <a:endParaRPr lang="en-GB" sz="2000" b="1" smtClean="0">
              <a:latin typeface="Berlin Sans FB" pitchFamily="34" charset="0"/>
            </a:endParaRPr>
          </a:p>
          <a:p>
            <a:pPr eaLnBrk="1" hangingPunct="1">
              <a:lnSpc>
                <a:spcPct val="80000"/>
              </a:lnSpc>
            </a:pPr>
            <a:r>
              <a:rPr lang="en-GB" sz="2000" b="1" smtClean="0">
                <a:latin typeface="Berlin Sans FB Demi" pitchFamily="34" charset="0"/>
              </a:rPr>
              <a:t>Faithfulness</a:t>
            </a:r>
            <a:r>
              <a:rPr lang="en-GB" sz="2000" smtClean="0">
                <a:latin typeface="Berlin Sans FB Demi" pitchFamily="34" charset="0"/>
              </a:rPr>
              <a:t>:</a:t>
            </a:r>
            <a:r>
              <a:rPr lang="en-GB" sz="2000" smtClean="0">
                <a:latin typeface="Berlin Sans FB" pitchFamily="34" charset="0"/>
              </a:rPr>
              <a:t> Matthew 23: 23-24 and 23: 3; Matthew 25: 21; John 17:20-21 ; 1 Corinthians: 4.1-2, 17; Hebrews 10: 23.</a:t>
            </a:r>
            <a:endParaRPr lang="en-GB" sz="2000" b="1" smtClean="0">
              <a:latin typeface="Berlin Sans FB" pitchFamily="34" charset="0"/>
            </a:endParaRPr>
          </a:p>
          <a:p>
            <a:pPr eaLnBrk="1" hangingPunct="1">
              <a:lnSpc>
                <a:spcPct val="80000"/>
              </a:lnSpc>
            </a:pPr>
            <a:r>
              <a:rPr lang="en-GB" sz="2000" b="1" smtClean="0">
                <a:latin typeface="Berlin Sans FB Demi" pitchFamily="34" charset="0"/>
              </a:rPr>
              <a:t>Gentleness</a:t>
            </a:r>
            <a:r>
              <a:rPr lang="en-GB" sz="2000" smtClean="0">
                <a:latin typeface="Berlin Sans FB Demi" pitchFamily="34" charset="0"/>
              </a:rPr>
              <a:t>:</a:t>
            </a:r>
            <a:r>
              <a:rPr lang="en-GB" sz="2000" smtClean="0">
                <a:latin typeface="Berlin Sans FB" pitchFamily="34" charset="0"/>
              </a:rPr>
              <a:t> Matthew 11: 29; Ephesians 4: 2-3; Titus 3: 1-2, </a:t>
            </a:r>
          </a:p>
          <a:p>
            <a:pPr eaLnBrk="1" hangingPunct="1">
              <a:lnSpc>
                <a:spcPct val="80000"/>
              </a:lnSpc>
              <a:buFont typeface="Wingdings" pitchFamily="2" charset="2"/>
              <a:buNone/>
            </a:pPr>
            <a:r>
              <a:rPr lang="en-GB" sz="2000" smtClean="0">
                <a:latin typeface="Berlin Sans FB" pitchFamily="34" charset="0"/>
              </a:rPr>
              <a:t>	1 Corinthians 4: 21; 1 Timothy 6: 1.</a:t>
            </a:r>
            <a:endParaRPr lang="en-GB" sz="2000" b="1" smtClean="0">
              <a:latin typeface="Berlin Sans FB" pitchFamily="34" charset="0"/>
            </a:endParaRPr>
          </a:p>
          <a:p>
            <a:pPr eaLnBrk="1" hangingPunct="1">
              <a:lnSpc>
                <a:spcPct val="80000"/>
              </a:lnSpc>
            </a:pPr>
            <a:r>
              <a:rPr lang="en-GB" sz="2000" b="1" smtClean="0">
                <a:latin typeface="Berlin Sans FB Demi" pitchFamily="34" charset="0"/>
              </a:rPr>
              <a:t>Self-control</a:t>
            </a:r>
            <a:r>
              <a:rPr lang="en-GB" sz="2000" smtClean="0">
                <a:latin typeface="Berlin Sans FB Demi" pitchFamily="34" charset="0"/>
              </a:rPr>
              <a:t>:</a:t>
            </a:r>
            <a:r>
              <a:rPr lang="en-GB" sz="2000" smtClean="0">
                <a:latin typeface="Berlin Sans FB" pitchFamily="34" charset="0"/>
              </a:rPr>
              <a:t> 1 Corinthians 6: 12, Philippians 4:8;  2 Peter 1: 5-6.</a:t>
            </a:r>
            <a:endParaRPr lang="en-US" sz="2000" smtClean="0">
              <a:latin typeface="Berlin Sans FB"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sz="5000" smtClean="0">
                <a:solidFill>
                  <a:schemeClr val="hlink"/>
                </a:solidFill>
                <a:latin typeface="Berlin Sans FB" pitchFamily="34" charset="0"/>
              </a:rPr>
              <a:t>Faithfulness</a:t>
            </a:r>
          </a:p>
        </p:txBody>
      </p:sp>
      <p:sp>
        <p:nvSpPr>
          <p:cNvPr id="43011" name="Rectangle 3"/>
          <p:cNvSpPr>
            <a:spLocks noGrp="1" noChangeArrowheads="1"/>
          </p:cNvSpPr>
          <p:nvPr>
            <p:ph type="body" idx="1"/>
          </p:nvPr>
        </p:nvSpPr>
        <p:spPr/>
        <p:txBody>
          <a:bodyPr/>
          <a:lstStyle/>
          <a:p>
            <a:pPr algn="ctr" eaLnBrk="1" hangingPunct="1">
              <a:buFont typeface="Wingdings" pitchFamily="2" charset="2"/>
              <a:buNone/>
            </a:pPr>
            <a:r>
              <a:rPr lang="en-GB" sz="4400" smtClean="0">
                <a:solidFill>
                  <a:schemeClr val="hlink"/>
                </a:solidFill>
                <a:latin typeface="Berlin Sans FB" pitchFamily="34" charset="0"/>
              </a:rPr>
              <a:t>unshakable loyalty, shows in being trustworthy, reliable, responsible and carrying out our commitments to God and others. </a:t>
            </a:r>
            <a:endParaRPr lang="en-US" sz="4400" smtClean="0">
              <a:solidFill>
                <a:schemeClr val="hlink"/>
              </a:solidFill>
              <a:latin typeface="Berlin Sans FB"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smtClean="0">
                <a:latin typeface="Berlin Sans FB" pitchFamily="34" charset="0"/>
              </a:rPr>
              <a:t>John 17:20-21</a:t>
            </a:r>
          </a:p>
        </p:txBody>
      </p:sp>
      <p:sp>
        <p:nvSpPr>
          <p:cNvPr id="44035"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'I pray not only for these, but for those also who through their words will believe in me. </a:t>
            </a:r>
          </a:p>
          <a:p>
            <a:pPr eaLnBrk="1" hangingPunct="1">
              <a:buFont typeface="Wingdings" pitchFamily="2" charset="2"/>
              <a:buNone/>
            </a:pPr>
            <a:r>
              <a:rPr lang="en-US" smtClean="0">
                <a:latin typeface="Berlin Sans FB" pitchFamily="34" charset="0"/>
              </a:rPr>
              <a:t>May they all be one Father, may they be one in us, as you are in me and I am in you, so that the world may believe it was you who sent me.' </a:t>
            </a:r>
          </a:p>
          <a:p>
            <a:pPr algn="r" eaLnBrk="1" hangingPunct="1">
              <a:buFont typeface="Wingdings" pitchFamily="2" charset="2"/>
              <a:buNone/>
            </a:pPr>
            <a:endParaRPr lang="en-US" smtClean="0">
              <a:latin typeface="Berlin Sans FB"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GB" smtClean="0">
                <a:latin typeface="Berlin Sans FB" pitchFamily="34" charset="0"/>
              </a:rPr>
              <a:t>Matthew 23:3,23-24 </a:t>
            </a:r>
            <a:endParaRPr lang="en-US" smtClean="0">
              <a:latin typeface="Berlin Sans FB" pitchFamily="34" charset="0"/>
            </a:endParaRPr>
          </a:p>
        </p:txBody>
      </p:sp>
      <p:sp>
        <p:nvSpPr>
          <p:cNvPr id="45059"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sz="2800" smtClean="0">
                <a:latin typeface="Berlin Sans FB" pitchFamily="34" charset="0"/>
              </a:rPr>
              <a:t>therefore, do whatever they teach you and follow it; but do not do as they do, for they do not practise what they teach.  </a:t>
            </a:r>
          </a:p>
          <a:p>
            <a:pPr eaLnBrk="1" hangingPunct="1">
              <a:lnSpc>
                <a:spcPct val="90000"/>
              </a:lnSpc>
              <a:buFont typeface="Wingdings" pitchFamily="2" charset="2"/>
              <a:buNone/>
            </a:pPr>
            <a:r>
              <a:rPr lang="en-US" sz="2800" smtClean="0">
                <a:latin typeface="Berlin Sans FB" pitchFamily="34" charset="0"/>
              </a:rPr>
              <a:t>‘Woe to you, scribes and Pharisees, hypocrites! For you tithe mint, dill, and cummin, and have neglected the weightier matters of the law: justice and mercy and faith. It is these you ought to have practised without neglecting the others. You blind guides! You strain out a gnat but swallow a camel!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GB" smtClean="0">
                <a:latin typeface="Berlin Sans FB" pitchFamily="34" charset="0"/>
              </a:rPr>
              <a:t>Matthew 25:21</a:t>
            </a:r>
            <a:endParaRPr lang="en-US" smtClean="0">
              <a:latin typeface="Berlin Sans FB" pitchFamily="34" charset="0"/>
            </a:endParaRPr>
          </a:p>
        </p:txBody>
      </p:sp>
      <p:sp>
        <p:nvSpPr>
          <p:cNvPr id="46083"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His master said to him, “Well done, good and trustworthy slave; you have been trustworthy in a few things, I will put you in charge of many things; enter into the joy of your master.”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GB" smtClean="0">
                <a:latin typeface="Berlin Sans FB" pitchFamily="34" charset="0"/>
              </a:rPr>
              <a:t>1 Corinthians 4:1-2,17</a:t>
            </a:r>
            <a:endParaRPr lang="en-US" smtClean="0">
              <a:latin typeface="Berlin Sans FB" pitchFamily="34" charset="0"/>
            </a:endParaRPr>
          </a:p>
        </p:txBody>
      </p:sp>
      <p:sp>
        <p:nvSpPr>
          <p:cNvPr id="47107"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Think of us in this way, as servants of Christ and stewards of God’s mysteries. Moreover, it is required of stewards that they should be found trustworthy. </a:t>
            </a:r>
          </a:p>
          <a:p>
            <a:pPr eaLnBrk="1" hangingPunct="1">
              <a:buFont typeface="Wingdings" pitchFamily="2" charset="2"/>
              <a:buNone/>
            </a:pPr>
            <a:r>
              <a:rPr lang="en-US" smtClean="0">
                <a:latin typeface="Berlin Sans FB" pitchFamily="34" charset="0"/>
              </a:rPr>
              <a:t>For this reason I sent you Timothy, who is my beloved and faithful child in the Lord, to remind you of my ways in Christ Jesus, as I teach them everywhere in every church. </a:t>
            </a:r>
          </a:p>
          <a:p>
            <a:pPr eaLnBrk="1" hangingPunct="1">
              <a:buFont typeface="Wingdings" pitchFamily="2" charset="2"/>
              <a:buNone/>
            </a:pPr>
            <a:endParaRPr lang="en-US" smtClean="0">
              <a:latin typeface="Berlin Sans FB"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GB" smtClean="0">
                <a:latin typeface="Berlin Sans FB" pitchFamily="34" charset="0"/>
              </a:rPr>
              <a:t>Hebrews 10:23</a:t>
            </a:r>
            <a:endParaRPr lang="en-US" smtClean="0">
              <a:latin typeface="Berlin Sans FB" pitchFamily="34" charset="0"/>
            </a:endParaRPr>
          </a:p>
        </p:txBody>
      </p:sp>
      <p:sp>
        <p:nvSpPr>
          <p:cNvPr id="48131"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Let us hold fast to the confession of our hope without wavering, for he who has promised is faithful.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sz="5000" smtClean="0">
                <a:solidFill>
                  <a:schemeClr val="hlink"/>
                </a:solidFill>
                <a:latin typeface="Berlin Sans FB" pitchFamily="34" charset="0"/>
              </a:rPr>
              <a:t>Gentleness</a:t>
            </a:r>
          </a:p>
        </p:txBody>
      </p:sp>
      <p:sp>
        <p:nvSpPr>
          <p:cNvPr id="49155" name="Rectangle 3"/>
          <p:cNvSpPr>
            <a:spLocks noGrp="1" noChangeArrowheads="1"/>
          </p:cNvSpPr>
          <p:nvPr>
            <p:ph type="body" idx="1"/>
          </p:nvPr>
        </p:nvSpPr>
        <p:spPr/>
        <p:txBody>
          <a:bodyPr/>
          <a:lstStyle/>
          <a:p>
            <a:pPr algn="ctr" eaLnBrk="1" hangingPunct="1">
              <a:buFont typeface="Wingdings" pitchFamily="2" charset="2"/>
              <a:buNone/>
            </a:pPr>
            <a:r>
              <a:rPr lang="en-GB" sz="4400" smtClean="0">
                <a:solidFill>
                  <a:schemeClr val="hlink"/>
                </a:solidFill>
                <a:latin typeface="Berlin Sans FB" pitchFamily="34" charset="0"/>
              </a:rPr>
              <a:t>showing consideration and thoughtfulness, putting my rights and strength under God’s control in order to seek peace.</a:t>
            </a:r>
          </a:p>
          <a:p>
            <a:pPr algn="ctr" eaLnBrk="1" hangingPunct="1">
              <a:buFont typeface="Wingdings" pitchFamily="2" charset="2"/>
              <a:buNone/>
            </a:pPr>
            <a:r>
              <a:rPr lang="en-GB" sz="4400" smtClean="0">
                <a:solidFill>
                  <a:schemeClr val="hlink"/>
                </a:solidFill>
                <a:latin typeface="Berlin Sans FB" pitchFamily="34" charset="0"/>
              </a:rPr>
              <a:t>It requires openness, humility, a teachable spirit.</a:t>
            </a:r>
            <a:r>
              <a:rPr lang="en-US" sz="4400" smtClean="0">
                <a:latin typeface="Berlin Sans FB" pitchFamily="34" charset="0"/>
              </a:rPr>
              <a:t>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GB" smtClean="0">
                <a:latin typeface="Berlin Sans FB" pitchFamily="34" charset="0"/>
              </a:rPr>
              <a:t>Matthew 11:29</a:t>
            </a:r>
            <a:endParaRPr lang="en-US" smtClean="0">
              <a:latin typeface="Berlin Sans FB" pitchFamily="34" charset="0"/>
            </a:endParaRPr>
          </a:p>
        </p:txBody>
      </p:sp>
      <p:sp>
        <p:nvSpPr>
          <p:cNvPr id="50179"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Take my yoke upon you, and learn from me; for I am gentle and humble in heart, and you will find rest for your souls.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n-US" smtClean="0">
                <a:latin typeface="Berlin Sans FB" pitchFamily="34" charset="0"/>
              </a:rPr>
              <a:t>Ephesians 4:1-2</a:t>
            </a:r>
          </a:p>
        </p:txBody>
      </p:sp>
      <p:sp>
        <p:nvSpPr>
          <p:cNvPr id="51203"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'I, the prisoner in the Lord, implore you to lead a life worthy of your vocation. </a:t>
            </a:r>
          </a:p>
          <a:p>
            <a:pPr eaLnBrk="1" hangingPunct="1">
              <a:buFont typeface="Wingdings" pitchFamily="2" charset="2"/>
              <a:buNone/>
            </a:pPr>
            <a:r>
              <a:rPr lang="en-US" smtClean="0">
                <a:latin typeface="Berlin Sans FB" pitchFamily="34" charset="0"/>
              </a:rPr>
              <a:t>Bear with one another charitably, in complete selflessness, gentleness and patience. </a:t>
            </a:r>
          </a:p>
          <a:p>
            <a:pPr eaLnBrk="1" hangingPunct="1">
              <a:buFont typeface="Wingdings" pitchFamily="2" charset="2"/>
              <a:buNone/>
            </a:pPr>
            <a:r>
              <a:rPr lang="en-US" smtClean="0">
                <a:latin typeface="Berlin Sans FB" pitchFamily="34" charset="0"/>
              </a:rPr>
              <a:t>Do all you can to preserve the unity of the Spirit by the peace that binds you together.' </a:t>
            </a:r>
          </a:p>
          <a:p>
            <a:pPr algn="r" eaLnBrk="1" hangingPunct="1">
              <a:buFont typeface="Wingdings" pitchFamily="2" charset="2"/>
              <a:buNone/>
            </a:pPr>
            <a:endParaRPr lang="en-US" smtClean="0">
              <a:latin typeface="Berlin Sans FB"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en-GB" smtClean="0">
                <a:latin typeface="Berlin Sans FB" pitchFamily="34" charset="0"/>
              </a:rPr>
              <a:t>Ephesians 4:2-3</a:t>
            </a:r>
            <a:r>
              <a:rPr lang="en-US" smtClean="0">
                <a:latin typeface="Berlin Sans FB" pitchFamily="34" charset="0"/>
              </a:rPr>
              <a:t> </a:t>
            </a:r>
          </a:p>
        </p:txBody>
      </p:sp>
      <p:sp>
        <p:nvSpPr>
          <p:cNvPr id="52227"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with all humility and gentleness, with patience, bearing with one another in love, making every effort to maintain the unity of the Spirit in the bond of peace.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5000" smtClean="0">
                <a:solidFill>
                  <a:schemeClr val="hlink"/>
                </a:solidFill>
                <a:latin typeface="Berlin Sans FB" pitchFamily="34" charset="0"/>
              </a:rPr>
              <a:t>Love</a:t>
            </a:r>
          </a:p>
        </p:txBody>
      </p:sp>
      <p:sp>
        <p:nvSpPr>
          <p:cNvPr id="7171" name="Rectangle 3"/>
          <p:cNvSpPr>
            <a:spLocks noGrp="1" noChangeArrowheads="1"/>
          </p:cNvSpPr>
          <p:nvPr>
            <p:ph type="body" idx="1"/>
          </p:nvPr>
        </p:nvSpPr>
        <p:spPr/>
        <p:txBody>
          <a:bodyPr/>
          <a:lstStyle/>
          <a:p>
            <a:pPr algn="ctr" eaLnBrk="1" hangingPunct="1">
              <a:buFont typeface="Wingdings" pitchFamily="2" charset="2"/>
              <a:buNone/>
            </a:pPr>
            <a:r>
              <a:rPr lang="en-GB" sz="4400" smtClean="0">
                <a:solidFill>
                  <a:schemeClr val="hlink"/>
                </a:solidFill>
                <a:latin typeface="Berlin Sans FB" pitchFamily="34" charset="0"/>
                <a:ea typeface="Times New Roman" pitchFamily="18" charset="0"/>
                <a:cs typeface="TrebuchetMS" charset="0"/>
              </a:rPr>
              <a:t>the ability to unconditionally accept others; </a:t>
            </a:r>
          </a:p>
          <a:p>
            <a:pPr algn="ctr" eaLnBrk="1" hangingPunct="1">
              <a:buFont typeface="Wingdings" pitchFamily="2" charset="2"/>
              <a:buNone/>
            </a:pPr>
            <a:r>
              <a:rPr lang="en-GB" sz="4400" smtClean="0">
                <a:solidFill>
                  <a:schemeClr val="hlink"/>
                </a:solidFill>
                <a:latin typeface="Berlin Sans FB" pitchFamily="34" charset="0"/>
                <a:ea typeface="Times New Roman" pitchFamily="18" charset="0"/>
                <a:cs typeface="TrebuchetMS" charset="0"/>
              </a:rPr>
              <a:t>to give ourselves in service to others without expecting anything in return.</a:t>
            </a:r>
            <a:r>
              <a:rPr lang="en-GB" sz="4400" smtClean="0">
                <a:latin typeface="Berlin Sans FB" pitchFamily="34" charset="0"/>
                <a:ea typeface="Times New Roman" pitchFamily="18" charset="0"/>
                <a:cs typeface="TrebuchetMS" charset="0"/>
              </a:rPr>
              <a:t> </a:t>
            </a:r>
            <a:endParaRPr lang="en-US" sz="4400" smtClean="0">
              <a:latin typeface="Berlin Sans FB" pitchFamily="34" charset="0"/>
              <a:ea typeface="Times New Roman" pitchFamily="18" charset="0"/>
              <a:cs typeface="TrebuchetMS"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n-GB" smtClean="0">
                <a:latin typeface="Berlin Sans FB" pitchFamily="34" charset="0"/>
              </a:rPr>
              <a:t>Titus 3:1-2</a:t>
            </a:r>
            <a:endParaRPr lang="en-US" smtClean="0">
              <a:latin typeface="Berlin Sans FB" pitchFamily="34" charset="0"/>
            </a:endParaRPr>
          </a:p>
        </p:txBody>
      </p:sp>
      <p:sp>
        <p:nvSpPr>
          <p:cNvPr id="53251"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Remind them to be subject to rulers and authorities, to be obedient, to be ready for every good work, to speak evil of no one, to avoid quarrelling, to be gentle, and to show every courtesy to everyone.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GB" smtClean="0">
                <a:latin typeface="Berlin Sans FB" pitchFamily="34" charset="0"/>
              </a:rPr>
              <a:t>1 Corinthians 4:21</a:t>
            </a:r>
            <a:endParaRPr lang="en-US" smtClean="0">
              <a:latin typeface="Berlin Sans FB" pitchFamily="34" charset="0"/>
            </a:endParaRPr>
          </a:p>
        </p:txBody>
      </p:sp>
      <p:sp>
        <p:nvSpPr>
          <p:cNvPr id="54275"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What would you prefer? Am I to come to you with a stick, or with love in a spirit of gentleness?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GB" smtClean="0">
                <a:latin typeface="Berlin Sans FB" pitchFamily="34" charset="0"/>
              </a:rPr>
              <a:t>1 Timothy 6:1</a:t>
            </a:r>
            <a:endParaRPr lang="en-US" smtClean="0">
              <a:latin typeface="Berlin Sans FB" pitchFamily="34" charset="0"/>
            </a:endParaRPr>
          </a:p>
        </p:txBody>
      </p:sp>
      <p:sp>
        <p:nvSpPr>
          <p:cNvPr id="55299"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Let all who are under the yoke of slavery regard their masters as worthy of all honour, so that the name of God and the teaching may not be blasphemed.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sz="5000" smtClean="0">
                <a:solidFill>
                  <a:schemeClr val="hlink"/>
                </a:solidFill>
                <a:latin typeface="Berlin Sans FB" pitchFamily="34" charset="0"/>
              </a:rPr>
              <a:t>Self-control</a:t>
            </a:r>
          </a:p>
        </p:txBody>
      </p:sp>
      <p:sp>
        <p:nvSpPr>
          <p:cNvPr id="56323" name="Rectangle 3"/>
          <p:cNvSpPr>
            <a:spLocks noGrp="1" noChangeArrowheads="1"/>
          </p:cNvSpPr>
          <p:nvPr>
            <p:ph type="body" idx="1"/>
          </p:nvPr>
        </p:nvSpPr>
        <p:spPr/>
        <p:txBody>
          <a:bodyPr/>
          <a:lstStyle/>
          <a:p>
            <a:pPr algn="ctr" eaLnBrk="1" hangingPunct="1">
              <a:buFont typeface="Wingdings" pitchFamily="2" charset="2"/>
              <a:buNone/>
            </a:pPr>
            <a:r>
              <a:rPr lang="en-GB" sz="4400" smtClean="0">
                <a:solidFill>
                  <a:schemeClr val="hlink"/>
                </a:solidFill>
                <a:latin typeface="Berlin Sans FB" pitchFamily="34" charset="0"/>
              </a:rPr>
              <a:t>taking authority over oneself and exercise discipline in order to avoid sin and live a life that pleases God.</a:t>
            </a:r>
            <a:r>
              <a:rPr lang="en-US" smtClean="0">
                <a:latin typeface="Berlin Sans FB" pitchFamily="34" charset="0"/>
              </a:rPr>
              <a:t>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GB" smtClean="0">
                <a:latin typeface="Berlin Sans FB" pitchFamily="34" charset="0"/>
              </a:rPr>
              <a:t>1 Corinthians 6:12</a:t>
            </a:r>
            <a:endParaRPr lang="en-US" smtClean="0">
              <a:latin typeface="Berlin Sans FB" pitchFamily="34" charset="0"/>
            </a:endParaRPr>
          </a:p>
        </p:txBody>
      </p:sp>
      <p:sp>
        <p:nvSpPr>
          <p:cNvPr id="57347"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 ‘All things are lawful for me’, but not all things are beneficial. ‘All things are lawful for me’, but I will not be dominated by anything.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GB" smtClean="0">
                <a:latin typeface="Berlin Sans FB" pitchFamily="34" charset="0"/>
              </a:rPr>
              <a:t>2 Peter 1:5-6</a:t>
            </a:r>
            <a:endParaRPr lang="en-US" smtClean="0">
              <a:latin typeface="Berlin Sans FB" pitchFamily="34" charset="0"/>
            </a:endParaRPr>
          </a:p>
        </p:txBody>
      </p:sp>
      <p:sp>
        <p:nvSpPr>
          <p:cNvPr id="58371"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For this very reason, you must make every effort to support your faith with goodness, and goodness with knowledge, and knowledge with self-control, and self-control with endurance, and endurance with godliness,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smtClean="0">
                <a:latin typeface="Berlin Sans FB" pitchFamily="34" charset="0"/>
              </a:rPr>
              <a:t>Philippians 4:8</a:t>
            </a:r>
          </a:p>
        </p:txBody>
      </p:sp>
      <p:sp>
        <p:nvSpPr>
          <p:cNvPr id="59395"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'Finally, fill your minds with everything that is true, everything that is noble, everything that is good and pure, everything that we love and honour, and everything that can be thought virtuous or worthy of praise.‘</a:t>
            </a:r>
          </a:p>
          <a:p>
            <a:pPr algn="r" eaLnBrk="1" hangingPunct="1">
              <a:buFont typeface="Wingdings" pitchFamily="2" charset="2"/>
              <a:buNone/>
            </a:pPr>
            <a:endParaRPr lang="en-US" smtClean="0">
              <a:latin typeface="Berlin Sans FB"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GB" smtClean="0">
                <a:latin typeface="Berlin Sans FB" pitchFamily="34" charset="0"/>
              </a:rPr>
              <a:t>Luke 6: 35</a:t>
            </a:r>
            <a:r>
              <a:rPr lang="en-US" smtClean="0">
                <a:latin typeface="Berlin Sans FB" pitchFamily="34" charset="0"/>
              </a:rPr>
              <a:t> </a:t>
            </a:r>
          </a:p>
        </p:txBody>
      </p:sp>
      <p:sp>
        <p:nvSpPr>
          <p:cNvPr id="8195"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But love your enemies, do good, and lend, expecting nothing in return. Your reward will be great, and you will be children of the Most High; for he is kind to the ungrateful and the wicked.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GB" smtClean="0">
                <a:latin typeface="Berlin Sans FB" pitchFamily="34" charset="0"/>
              </a:rPr>
              <a:t>John 3:16</a:t>
            </a:r>
            <a:r>
              <a:rPr lang="en-US" smtClean="0">
                <a:latin typeface="Berlin Sans FB" pitchFamily="34" charset="0"/>
              </a:rPr>
              <a:t> </a:t>
            </a:r>
          </a:p>
        </p:txBody>
      </p:sp>
      <p:sp>
        <p:nvSpPr>
          <p:cNvPr id="9219"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 ‘For God so loved the world that he gave his only Son, so that everyone who believes in him may not perish but may have eternal life.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smtClean="0">
                <a:latin typeface="Berlin Sans FB" pitchFamily="34" charset="0"/>
              </a:rPr>
              <a:t>John 13:34-35</a:t>
            </a:r>
            <a:endParaRPr lang="en-US" smtClean="0">
              <a:latin typeface="Berlin Sans FB" pitchFamily="34" charset="0"/>
            </a:endParaRPr>
          </a:p>
        </p:txBody>
      </p:sp>
      <p:sp>
        <p:nvSpPr>
          <p:cNvPr id="10243" name="Rectangle 3"/>
          <p:cNvSpPr>
            <a:spLocks noGrp="1" noChangeArrowheads="1"/>
          </p:cNvSpPr>
          <p:nvPr>
            <p:ph type="body" idx="1"/>
          </p:nvPr>
        </p:nvSpPr>
        <p:spPr/>
        <p:txBody>
          <a:bodyPr/>
          <a:lstStyle/>
          <a:p>
            <a:pPr eaLnBrk="1" hangingPunct="1">
              <a:buFont typeface="Wingdings" pitchFamily="2" charset="2"/>
              <a:buNone/>
            </a:pPr>
            <a:r>
              <a:rPr lang="en-US" smtClean="0">
                <a:latin typeface="Berlin Sans FB" pitchFamily="34" charset="0"/>
              </a:rPr>
              <a:t>I give you a new commandment, that you love one another. Just as I have loved you, you also should love one another. By this everyone will know that you are my disciples, if you have love for one another.’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latin typeface="Berlin Sans FB" pitchFamily="34" charset="0"/>
              </a:rPr>
              <a:t>1 Corinthians 13 :4-7</a:t>
            </a:r>
          </a:p>
        </p:txBody>
      </p:sp>
      <p:sp>
        <p:nvSpPr>
          <p:cNvPr id="11267"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smtClean="0">
                <a:latin typeface="Berlin Sans FB" pitchFamily="34" charset="0"/>
              </a:rPr>
              <a:t>'Love is always patient and kind; it is never jealous; love is never boastful or conceited; it is never rude or selfish; it does not take offence and is not resentful. </a:t>
            </a:r>
          </a:p>
          <a:p>
            <a:pPr eaLnBrk="1" hangingPunct="1">
              <a:lnSpc>
                <a:spcPct val="90000"/>
              </a:lnSpc>
              <a:buFont typeface="Wingdings" pitchFamily="2" charset="2"/>
              <a:buNone/>
            </a:pPr>
            <a:r>
              <a:rPr lang="en-US" smtClean="0">
                <a:latin typeface="Berlin Sans FB" pitchFamily="34" charset="0"/>
              </a:rPr>
              <a:t>Love takes no pleasure in other people's sins but delights in the truth; it is always ready to excuse, to trust, to hope, and to endure whatever comes.</a:t>
            </a:r>
          </a:p>
          <a:p>
            <a:pPr eaLnBrk="1" hangingPunct="1">
              <a:lnSpc>
                <a:spcPct val="90000"/>
              </a:lnSpc>
              <a:buFont typeface="Wingdings" pitchFamily="2" charset="2"/>
              <a:buNone/>
            </a:pPr>
            <a:r>
              <a:rPr lang="en-US" smtClean="0">
                <a:latin typeface="Berlin Sans FB" pitchFamily="34" charset="0"/>
              </a:rPr>
              <a:t>Love does not come to an end.' </a:t>
            </a:r>
          </a:p>
          <a:p>
            <a:pPr algn="r" eaLnBrk="1" hangingPunct="1">
              <a:lnSpc>
                <a:spcPct val="90000"/>
              </a:lnSpc>
              <a:buFont typeface="Wingdings" pitchFamily="2" charset="2"/>
              <a:buNone/>
            </a:pPr>
            <a:endParaRPr lang="en-US" smtClean="0">
              <a:latin typeface="Berlin Sans FB" pitchFamily="34" charset="0"/>
            </a:endParaRPr>
          </a:p>
        </p:txBody>
      </p:sp>
    </p:spTree>
  </p:cSld>
  <p:clrMapOvr>
    <a:masterClrMapping/>
  </p:clrMapOvr>
</p:sld>
</file>

<file path=ppt/theme/theme1.xml><?xml version="1.0" encoding="utf-8"?>
<a:theme xmlns:a="http://schemas.openxmlformats.org/drawingml/2006/main" name="Radial">
  <a:themeElements>
    <a:clrScheme name="Radial 12">
      <a:dk1>
        <a:srgbClr val="0033CC"/>
      </a:dk1>
      <a:lt1>
        <a:srgbClr val="FFFFFF"/>
      </a:lt1>
      <a:dk2>
        <a:srgbClr val="FFFFFF"/>
      </a:dk2>
      <a:lt2>
        <a:srgbClr val="669999"/>
      </a:lt2>
      <a:accent1>
        <a:srgbClr val="99CCFF"/>
      </a:accent1>
      <a:accent2>
        <a:srgbClr val="9999FF"/>
      </a:accent2>
      <a:accent3>
        <a:srgbClr val="FFFFFF"/>
      </a:accent3>
      <a:accent4>
        <a:srgbClr val="002AAE"/>
      </a:accent4>
      <a:accent5>
        <a:srgbClr val="CAE2FF"/>
      </a:accent5>
      <a:accent6>
        <a:srgbClr val="8A8AE7"/>
      </a:accent6>
      <a:hlink>
        <a:srgbClr val="FF9900"/>
      </a:hlink>
      <a:folHlink>
        <a:srgbClr val="6666CC"/>
      </a:folHlink>
    </a:clrScheme>
    <a:fontScheme name="Radial">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Radial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Radial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Radial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Radial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Radial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Radial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Radial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Radial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Radial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
      <a:clrScheme name="Radial 1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FF9900"/>
        </a:hlink>
        <a:folHlink>
          <a:srgbClr val="6666CC"/>
        </a:folHlink>
      </a:clrScheme>
      <a:clrMap bg1="lt1" tx1="dk1" bg2="lt2" tx2="dk2" accent1="accent1" accent2="accent2" accent3="accent3" accent4="accent4" accent5="accent5" accent6="accent6" hlink="hlink" folHlink="folHlink"/>
    </a:extraClrScheme>
    <a:extraClrScheme>
      <a:clrScheme name="Radial 12">
        <a:dk1>
          <a:srgbClr val="0033CC"/>
        </a:dk1>
        <a:lt1>
          <a:srgbClr val="FFFFFF"/>
        </a:lt1>
        <a:dk2>
          <a:srgbClr val="FFFFFF"/>
        </a:dk2>
        <a:lt2>
          <a:srgbClr val="669999"/>
        </a:lt2>
        <a:accent1>
          <a:srgbClr val="99CCFF"/>
        </a:accent1>
        <a:accent2>
          <a:srgbClr val="9999FF"/>
        </a:accent2>
        <a:accent3>
          <a:srgbClr val="FFFFFF"/>
        </a:accent3>
        <a:accent4>
          <a:srgbClr val="002AAE"/>
        </a:accent4>
        <a:accent5>
          <a:srgbClr val="CAE2FF"/>
        </a:accent5>
        <a:accent6>
          <a:srgbClr val="8A8AE7"/>
        </a:accent6>
        <a:hlink>
          <a:srgbClr val="FF9900"/>
        </a:hlink>
        <a:folHlink>
          <a:srgbClr val="6666C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Radial</Template>
  <TotalTime>218</TotalTime>
  <Words>2096</Words>
  <Application>Microsoft Office PowerPoint</Application>
  <PresentationFormat>On-screen Show (4:3)</PresentationFormat>
  <Paragraphs>143</Paragraphs>
  <Slides>56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56</vt:i4>
      </vt:variant>
    </vt:vector>
  </HeadingPairs>
  <TitlesOfParts>
    <vt:vector size="66" baseType="lpstr">
      <vt:lpstr>Arial</vt:lpstr>
      <vt:lpstr>Wingdings</vt:lpstr>
      <vt:lpstr>Calibri</vt:lpstr>
      <vt:lpstr>Times New Roman</vt:lpstr>
      <vt:lpstr>Arial Black</vt:lpstr>
      <vt:lpstr>Berlin Sans FB Demi</vt:lpstr>
      <vt:lpstr>Berlin Sans FB</vt:lpstr>
      <vt:lpstr>TrebuchetMS-Bold</vt:lpstr>
      <vt:lpstr>TrebuchetMS</vt:lpstr>
      <vt:lpstr>Radial</vt:lpstr>
      <vt:lpstr>Fruits of the Holy Spirit</vt:lpstr>
      <vt:lpstr>Fruits of the Holy Spirit</vt:lpstr>
      <vt:lpstr>Fruits of the Holy Spirit</vt:lpstr>
      <vt:lpstr>Answers</vt:lpstr>
      <vt:lpstr>Love</vt:lpstr>
      <vt:lpstr>Luke 6: 35 </vt:lpstr>
      <vt:lpstr>John 3:16 </vt:lpstr>
      <vt:lpstr>John 13:34-35</vt:lpstr>
      <vt:lpstr>1 Corinthians 13 :4-7</vt:lpstr>
      <vt:lpstr>Joy</vt:lpstr>
      <vt:lpstr>John 15: 10-11</vt:lpstr>
      <vt:lpstr>John 17: 13 </vt:lpstr>
      <vt:lpstr>Acts 13:52</vt:lpstr>
      <vt:lpstr>Romans 14:17-18, 15:13 </vt:lpstr>
      <vt:lpstr>Colossians 3: 16-17</vt:lpstr>
      <vt:lpstr>Peace</vt:lpstr>
      <vt:lpstr>John 14:27</vt:lpstr>
      <vt:lpstr>Isaiah 32:17</vt:lpstr>
      <vt:lpstr>John 16:33</vt:lpstr>
      <vt:lpstr>Philemon 4-7</vt:lpstr>
      <vt:lpstr>Romans 5:1</vt:lpstr>
      <vt:lpstr>Patience</vt:lpstr>
      <vt:lpstr>Philippians 4:6</vt:lpstr>
      <vt:lpstr>Colossians 3:12-13</vt:lpstr>
      <vt:lpstr>Ephesians 4:2</vt:lpstr>
      <vt:lpstr>2 Timothy 4:2</vt:lpstr>
      <vt:lpstr>1 Thessalonians 5:14</vt:lpstr>
      <vt:lpstr>Kindness</vt:lpstr>
      <vt:lpstr>Colossians 3:12</vt:lpstr>
      <vt:lpstr>Romans 2:4</vt:lpstr>
      <vt:lpstr>Romans 11:22</vt:lpstr>
      <vt:lpstr>Ephesians 2:6-7</vt:lpstr>
      <vt:lpstr>2 Peter 1:5-8</vt:lpstr>
      <vt:lpstr>Goodness</vt:lpstr>
      <vt:lpstr>Isaiah 58:7-8</vt:lpstr>
      <vt:lpstr>Matthew 19:17</vt:lpstr>
      <vt:lpstr>Mark 10:18 </vt:lpstr>
      <vt:lpstr>Romans 15:14 </vt:lpstr>
      <vt:lpstr>Ephesians 5:8-11 </vt:lpstr>
      <vt:lpstr>Faithfulness</vt:lpstr>
      <vt:lpstr>John 17:20-21</vt:lpstr>
      <vt:lpstr>Matthew 23:3,23-24 </vt:lpstr>
      <vt:lpstr>Matthew 25:21</vt:lpstr>
      <vt:lpstr>1 Corinthians 4:1-2,17</vt:lpstr>
      <vt:lpstr>Hebrews 10:23</vt:lpstr>
      <vt:lpstr>Gentleness</vt:lpstr>
      <vt:lpstr>Matthew 11:29</vt:lpstr>
      <vt:lpstr>Ephesians 4:1-2</vt:lpstr>
      <vt:lpstr>Ephesians 4:2-3 </vt:lpstr>
      <vt:lpstr>Titus 3:1-2</vt:lpstr>
      <vt:lpstr>1 Corinthians 4:21</vt:lpstr>
      <vt:lpstr>1 Timothy 6:1</vt:lpstr>
      <vt:lpstr>Self-control</vt:lpstr>
      <vt:lpstr>1 Corinthians 6:12</vt:lpstr>
      <vt:lpstr>2 Peter 1:5-6</vt:lpstr>
      <vt:lpstr>Philippians 4:8</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Fruits of the Holy Spirit</dc:title>
  <dc:creator>Dave</dc:creator>
  <cp:lastModifiedBy>Teacher E-Solutions</cp:lastModifiedBy>
  <cp:revision>4</cp:revision>
  <dcterms:created xsi:type="dcterms:W3CDTF">2010-05-18T20:32:30Z</dcterms:created>
  <dcterms:modified xsi:type="dcterms:W3CDTF">2019-01-15T09:35:56Z</dcterms:modified>
</cp:coreProperties>
</file>