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59" r:id="rId2"/>
    <p:sldMasterId id="2147483771" r:id="rId3"/>
  </p:sldMasterIdLst>
  <p:notesMasterIdLst>
    <p:notesMasterId r:id="rId23"/>
  </p:notesMasterIdLst>
  <p:sldIdLst>
    <p:sldId id="279" r:id="rId4"/>
    <p:sldId id="257" r:id="rId5"/>
    <p:sldId id="258" r:id="rId6"/>
    <p:sldId id="269" r:id="rId7"/>
    <p:sldId id="259" r:id="rId8"/>
    <p:sldId id="270" r:id="rId9"/>
    <p:sldId id="260" r:id="rId10"/>
    <p:sldId id="268" r:id="rId11"/>
    <p:sldId id="261" r:id="rId12"/>
    <p:sldId id="262" r:id="rId13"/>
    <p:sldId id="263" r:id="rId14"/>
    <p:sldId id="264" r:id="rId15"/>
    <p:sldId id="265" r:id="rId16"/>
    <p:sldId id="266" r:id="rId17"/>
    <p:sldId id="267" r:id="rId18"/>
    <p:sldId id="272" r:id="rId19"/>
    <p:sldId id="274" r:id="rId20"/>
    <p:sldId id="277" r:id="rId21"/>
    <p:sldId id="278"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99FF"/>
    <a:srgbClr val="FFFF99"/>
    <a:srgbClr val="9900CC"/>
    <a:srgbClr val="CC0000"/>
    <a:srgbClr val="000066"/>
    <a:srgbClr val="2C2C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43" autoAdjust="0"/>
  </p:normalViewPr>
  <p:slideViewPr>
    <p:cSldViewPr>
      <p:cViewPr>
        <p:scale>
          <a:sx n="77" d="100"/>
          <a:sy n="77" d="100"/>
        </p:scale>
        <p:origin x="-1589" y="-2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110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508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45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08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508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AEC0946-74C4-44FA-A532-B31CE205F639}" type="slidenum">
              <a:rPr lang="en-US"/>
              <a:pPr>
                <a:defRPr/>
              </a:pPr>
              <a:t>‹#›</a:t>
            </a:fld>
            <a:endParaRPr lang="en-US"/>
          </a:p>
        </p:txBody>
      </p:sp>
    </p:spTree>
    <p:extLst>
      <p:ext uri="{BB962C8B-B14F-4D97-AF65-F5344CB8AC3E}">
        <p14:creationId xmlns:p14="http://schemas.microsoft.com/office/powerpoint/2010/main" val="1998471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B200521-49C2-40E8-AF79-F3BFAA875A79}" type="slidenum">
              <a:rPr lang="en-US" smtClean="0"/>
              <a:pPr/>
              <a:t>14</a:t>
            </a:fld>
            <a:endParaRPr lang="en-US"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pitchFamily="34" charset="0"/>
              </a:rPr>
              <a:t>Also called piety</a:t>
            </a:r>
          </a:p>
          <a:p>
            <a:pPr eaLnBrk="1" hangingPunct="1"/>
            <a:r>
              <a:rPr lang="en-GB" smtClean="0">
                <a:latin typeface="Arial" pitchFamily="34" charset="0"/>
              </a:rPr>
              <a:t>Check definitions of every gift</a:t>
            </a:r>
          </a:p>
          <a:p>
            <a:pPr eaLnBrk="1" hangingPunct="1"/>
            <a:r>
              <a:rPr lang="en-GB" smtClean="0">
                <a:latin typeface="Arial" pitchFamily="34" charset="0"/>
              </a:rPr>
              <a:t>Insert box and clipart for every prayer</a:t>
            </a:r>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870A3D5-1C8C-4807-8A5D-83A869AAF606}" type="slidenum">
              <a:rPr lang="en-US" smtClean="0"/>
              <a:pPr/>
              <a:t>18</a:t>
            </a:fld>
            <a:endParaRPr lang="en-US"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pitchFamily="34" charset="0"/>
              </a:rPr>
              <a:t>Check which sequence it is</a:t>
            </a:r>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latin typeface="Arial" charset="0"/>
              </a:endParaRPr>
            </a:p>
          </p:txBody>
        </p:sp>
        <p:sp>
          <p:nvSpPr>
            <p:cNvPr id="20" name="Rectangle 18"/>
            <p:cNvSpPr>
              <a:spLocks noChangeArrowheads="1"/>
            </p:cNvSpPr>
            <p:nvPr userDrawn="1"/>
          </p:nvSpPr>
          <p:spPr bwMode="hidden">
            <a:xfrm rot="39991575" flipH="1" flipV="1">
              <a:off x="5371"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latin typeface="Arial" charset="0"/>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latin typeface="Arial" charset="0"/>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GB">
                <a:latin typeface="Arial" charset="0"/>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GB">
                <a:latin typeface="Arial" charset="0"/>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GB">
                <a:latin typeface="Arial" charset="0"/>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GB">
                <a:latin typeface="Arial" charset="0"/>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GB">
                <a:latin typeface="Arial" charset="0"/>
              </a:endParaRPr>
            </a:p>
          </p:txBody>
        </p:sp>
      </p:grpSp>
      <p:sp>
        <p:nvSpPr>
          <p:cNvPr id="232666"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232667"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2" name="Rectangle 222"/>
          <p:cNvSpPr>
            <a:spLocks noGrp="1" noChangeArrowheads="1"/>
          </p:cNvSpPr>
          <p:nvPr>
            <p:ph type="sldNum" sz="quarter" idx="12"/>
          </p:nvPr>
        </p:nvSpPr>
        <p:spPr/>
        <p:txBody>
          <a:bodyPr/>
          <a:lstStyle>
            <a:lvl1pPr>
              <a:defRPr/>
            </a:lvl1pPr>
          </a:lstStyle>
          <a:p>
            <a:pPr>
              <a:defRPr/>
            </a:pPr>
            <a:fld id="{B19B28EE-A8B4-4C01-A916-2281F8D0C57F}" type="slidenum">
              <a:rPr lang="en-US"/>
              <a:pPr>
                <a:defRPr/>
              </a:pPr>
              <a:t>‹#›</a:t>
            </a:fld>
            <a:endParaRPr lang="en-US"/>
          </a:p>
        </p:txBody>
      </p:sp>
    </p:spTree>
    <p:extLst>
      <p:ext uri="{BB962C8B-B14F-4D97-AF65-F5344CB8AC3E}">
        <p14:creationId xmlns:p14="http://schemas.microsoft.com/office/powerpoint/2010/main" val="2487221486"/>
      </p:ext>
    </p:extLst>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092C812D-A4B0-45DE-8CC3-1A49151D0D1A}"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53316812"/>
      </p:ext>
    </p:extLst>
  </p:cSld>
  <p:clrMapOvr>
    <a:masterClrMapping/>
  </p:clrMapOvr>
  <p:transitio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B67884F1-A1AE-4781-AB87-5BA1655A86CE}"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805115"/>
      </p:ext>
    </p:extLst>
  </p:cSld>
  <p:clrMapOvr>
    <a:masterClrMapping/>
  </p:clrMapOvr>
  <p:transition spd="slow">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4335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218"/>
          <p:cNvSpPr>
            <a:spLocks noGrp="1" noChangeArrowheads="1"/>
          </p:cNvSpPr>
          <p:nvPr>
            <p:ph type="sldNum" sz="quarter" idx="10"/>
          </p:nvPr>
        </p:nvSpPr>
        <p:spPr>
          <a:ln/>
        </p:spPr>
        <p:txBody>
          <a:bodyPr/>
          <a:lstStyle>
            <a:lvl1pPr>
              <a:defRPr/>
            </a:lvl1pPr>
          </a:lstStyle>
          <a:p>
            <a:pPr>
              <a:defRPr/>
            </a:pPr>
            <a:fld id="{2BB2FD48-90D5-436D-AA8A-13B202B5FBC4}" type="slidenum">
              <a:rPr lang="en-US"/>
              <a:pPr>
                <a:defRPr/>
              </a:pPr>
              <a:t>‹#›</a:t>
            </a:fld>
            <a:endParaRPr lang="en-US"/>
          </a:p>
        </p:txBody>
      </p:sp>
      <p:sp>
        <p:nvSpPr>
          <p:cNvPr id="7" name="Rectangle 219"/>
          <p:cNvSpPr>
            <a:spLocks noGrp="1" noChangeArrowheads="1"/>
          </p:cNvSpPr>
          <p:nvPr>
            <p:ph type="dt" sz="half" idx="11"/>
          </p:nvPr>
        </p:nvSpPr>
        <p:spPr>
          <a:ln/>
        </p:spPr>
        <p:txBody>
          <a:bodyPr/>
          <a:lstStyle>
            <a:lvl1pPr>
              <a:defRPr/>
            </a:lvl1pPr>
          </a:lstStyle>
          <a:p>
            <a:pPr>
              <a:defRPr/>
            </a:pPr>
            <a:endParaRPr lang="en-US"/>
          </a:p>
        </p:txBody>
      </p:sp>
      <p:sp>
        <p:nvSpPr>
          <p:cNvPr id="8"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0360477"/>
      </p:ext>
    </p:extLst>
  </p:cSld>
  <p:clrMapOvr>
    <a:masterClrMapping/>
  </p:clrMapOvr>
  <p:transition spd="slow">
    <p:spli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18"/>
          <p:cNvSpPr>
            <a:spLocks noGrp="1" noChangeArrowheads="1"/>
          </p:cNvSpPr>
          <p:nvPr>
            <p:ph type="sldNum" sz="quarter" idx="10"/>
          </p:nvPr>
        </p:nvSpPr>
        <p:spPr>
          <a:ln/>
        </p:spPr>
        <p:txBody>
          <a:bodyPr/>
          <a:lstStyle>
            <a:lvl1pPr>
              <a:defRPr/>
            </a:lvl1pPr>
          </a:lstStyle>
          <a:p>
            <a:pPr>
              <a:defRPr/>
            </a:pPr>
            <a:fld id="{49316815-088B-433E-9356-91E1ACF6485F}"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05123471"/>
      </p:ext>
    </p:extLst>
  </p:cSld>
  <p:clrMapOvr>
    <a:masterClrMapping/>
  </p:clrMapOvr>
  <p:transition spd="slow">
    <p:spli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469D026-3698-4FB4-A387-D3C574C400DD}" type="slidenum">
              <a:rPr lang="en-GB"/>
              <a:pPr>
                <a:defRPr/>
              </a:pPr>
              <a:t>‹#›</a:t>
            </a:fld>
            <a:endParaRPr lang="en-GB"/>
          </a:p>
        </p:txBody>
      </p:sp>
    </p:spTree>
    <p:extLst>
      <p:ext uri="{BB962C8B-B14F-4D97-AF65-F5344CB8AC3E}">
        <p14:creationId xmlns:p14="http://schemas.microsoft.com/office/powerpoint/2010/main" val="3639244834"/>
      </p:ext>
    </p:extLst>
  </p:cSld>
  <p:clrMapOvr>
    <a:masterClrMapping/>
  </p:clrMapOvr>
  <p:transitio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746DB-1CA6-4C87-A969-8152A513DBE4}" type="slidenum">
              <a:rPr lang="en-GB"/>
              <a:pPr>
                <a:defRPr/>
              </a:pPr>
              <a:t>‹#›</a:t>
            </a:fld>
            <a:endParaRPr lang="en-GB"/>
          </a:p>
        </p:txBody>
      </p:sp>
    </p:spTree>
    <p:extLst>
      <p:ext uri="{BB962C8B-B14F-4D97-AF65-F5344CB8AC3E}">
        <p14:creationId xmlns:p14="http://schemas.microsoft.com/office/powerpoint/2010/main" val="2313504951"/>
      </p:ext>
    </p:extLst>
  </p:cSld>
  <p:clrMapOvr>
    <a:masterClrMapping/>
  </p:clrMapOvr>
  <p:transition spd="slow">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DCE1F61-3128-44CB-8655-CFFE1830CFD7}" type="slidenum">
              <a:rPr lang="en-GB"/>
              <a:pPr>
                <a:defRPr/>
              </a:pPr>
              <a:t>‹#›</a:t>
            </a:fld>
            <a:endParaRPr lang="en-GB"/>
          </a:p>
        </p:txBody>
      </p:sp>
    </p:spTree>
    <p:extLst>
      <p:ext uri="{BB962C8B-B14F-4D97-AF65-F5344CB8AC3E}">
        <p14:creationId xmlns:p14="http://schemas.microsoft.com/office/powerpoint/2010/main" val="3196677401"/>
      </p:ext>
    </p:extLst>
  </p:cSld>
  <p:clrMapOvr>
    <a:masterClrMapping/>
  </p:clrMapOvr>
  <p:transition spd="slow">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3135079-6C7F-4D86-BE47-E07B82A072D5}" type="slidenum">
              <a:rPr lang="en-GB"/>
              <a:pPr>
                <a:defRPr/>
              </a:pPr>
              <a:t>‹#›</a:t>
            </a:fld>
            <a:endParaRPr lang="en-GB"/>
          </a:p>
        </p:txBody>
      </p:sp>
    </p:spTree>
    <p:extLst>
      <p:ext uri="{BB962C8B-B14F-4D97-AF65-F5344CB8AC3E}">
        <p14:creationId xmlns:p14="http://schemas.microsoft.com/office/powerpoint/2010/main" val="1214010092"/>
      </p:ext>
    </p:extLst>
  </p:cSld>
  <p:clrMapOvr>
    <a:masterClrMapping/>
  </p:clrMapOvr>
  <p:transition spd="slow">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0587592-F3B8-42B3-AC0B-430D59C27C55}" type="slidenum">
              <a:rPr lang="en-GB"/>
              <a:pPr>
                <a:defRPr/>
              </a:pPr>
              <a:t>‹#›</a:t>
            </a:fld>
            <a:endParaRPr lang="en-GB"/>
          </a:p>
        </p:txBody>
      </p:sp>
    </p:spTree>
    <p:extLst>
      <p:ext uri="{BB962C8B-B14F-4D97-AF65-F5344CB8AC3E}">
        <p14:creationId xmlns:p14="http://schemas.microsoft.com/office/powerpoint/2010/main" val="2312052018"/>
      </p:ext>
    </p:extLst>
  </p:cSld>
  <p:clrMapOvr>
    <a:masterClrMapping/>
  </p:clrMapOvr>
  <p:transition spd="slow">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B72396E-4938-46D5-ACA6-458266252B96}" type="slidenum">
              <a:rPr lang="en-GB"/>
              <a:pPr>
                <a:defRPr/>
              </a:pPr>
              <a:t>‹#›</a:t>
            </a:fld>
            <a:endParaRPr lang="en-GB"/>
          </a:p>
        </p:txBody>
      </p:sp>
    </p:spTree>
    <p:extLst>
      <p:ext uri="{BB962C8B-B14F-4D97-AF65-F5344CB8AC3E}">
        <p14:creationId xmlns:p14="http://schemas.microsoft.com/office/powerpoint/2010/main" val="537404322"/>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2C6D3739-E657-47A5-8C6E-E91D9190D94A}"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0470085"/>
      </p:ext>
    </p:extLst>
  </p:cSld>
  <p:clrMapOvr>
    <a:masterClrMapping/>
  </p:clrMapOvr>
  <p:transition spd="slow">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A7F5BD0-B65B-4BD4-9650-7D6CF9DB9BCD}" type="slidenum">
              <a:rPr lang="en-GB"/>
              <a:pPr>
                <a:defRPr/>
              </a:pPr>
              <a:t>‹#›</a:t>
            </a:fld>
            <a:endParaRPr lang="en-GB"/>
          </a:p>
        </p:txBody>
      </p:sp>
    </p:spTree>
    <p:extLst>
      <p:ext uri="{BB962C8B-B14F-4D97-AF65-F5344CB8AC3E}">
        <p14:creationId xmlns:p14="http://schemas.microsoft.com/office/powerpoint/2010/main" val="2311387080"/>
      </p:ext>
    </p:extLst>
  </p:cSld>
  <p:clrMapOvr>
    <a:masterClrMapping/>
  </p:clrMapOvr>
  <p:transition spd="slow">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BB87B76-740B-4034-B6D2-5E5006FB754A}" type="slidenum">
              <a:rPr lang="en-GB"/>
              <a:pPr>
                <a:defRPr/>
              </a:pPr>
              <a:t>‹#›</a:t>
            </a:fld>
            <a:endParaRPr lang="en-GB"/>
          </a:p>
        </p:txBody>
      </p:sp>
    </p:spTree>
    <p:extLst>
      <p:ext uri="{BB962C8B-B14F-4D97-AF65-F5344CB8AC3E}">
        <p14:creationId xmlns:p14="http://schemas.microsoft.com/office/powerpoint/2010/main" val="2229269737"/>
      </p:ext>
    </p:extLst>
  </p:cSld>
  <p:clrMapOvr>
    <a:masterClrMapping/>
  </p:clrMapOvr>
  <p:transition spd="slow">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0B2E056-3C4A-4F96-B94A-C3A565C40276}" type="slidenum">
              <a:rPr lang="en-GB"/>
              <a:pPr>
                <a:defRPr/>
              </a:pPr>
              <a:t>‹#›</a:t>
            </a:fld>
            <a:endParaRPr lang="en-GB"/>
          </a:p>
        </p:txBody>
      </p:sp>
    </p:spTree>
    <p:extLst>
      <p:ext uri="{BB962C8B-B14F-4D97-AF65-F5344CB8AC3E}">
        <p14:creationId xmlns:p14="http://schemas.microsoft.com/office/powerpoint/2010/main" val="363186776"/>
      </p:ext>
    </p:extLst>
  </p:cSld>
  <p:clrMapOvr>
    <a:masterClrMapping/>
  </p:clrMapOvr>
  <p:transition spd="slow">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612C3B-0AC1-4BF3-B524-87196F6EEA78}" type="slidenum">
              <a:rPr lang="en-GB"/>
              <a:pPr>
                <a:defRPr/>
              </a:pPr>
              <a:t>‹#›</a:t>
            </a:fld>
            <a:endParaRPr lang="en-GB"/>
          </a:p>
        </p:txBody>
      </p:sp>
    </p:spTree>
    <p:extLst>
      <p:ext uri="{BB962C8B-B14F-4D97-AF65-F5344CB8AC3E}">
        <p14:creationId xmlns:p14="http://schemas.microsoft.com/office/powerpoint/2010/main" val="3363016755"/>
      </p:ext>
    </p:extLst>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C857A13-67FF-468A-9DA1-20A628417504}" type="slidenum">
              <a:rPr lang="en-GB"/>
              <a:pPr>
                <a:defRPr/>
              </a:pPr>
              <a:t>‹#›</a:t>
            </a:fld>
            <a:endParaRPr lang="en-GB"/>
          </a:p>
        </p:txBody>
      </p:sp>
    </p:spTree>
    <p:extLst>
      <p:ext uri="{BB962C8B-B14F-4D97-AF65-F5344CB8AC3E}">
        <p14:creationId xmlns:p14="http://schemas.microsoft.com/office/powerpoint/2010/main" val="4096282503"/>
      </p:ext>
    </p:extLst>
  </p:cSld>
  <p:clrMapOvr>
    <a:masterClrMapping/>
  </p:clrMapOvr>
  <p:transition spd="slow">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929F339-FD4E-452D-8E09-B8475CB32798}" type="slidenum">
              <a:rPr lang="en-GB"/>
              <a:pPr>
                <a:defRPr/>
              </a:pPr>
              <a:t>‹#›</a:t>
            </a:fld>
            <a:endParaRPr lang="en-GB"/>
          </a:p>
        </p:txBody>
      </p:sp>
    </p:spTree>
    <p:extLst>
      <p:ext uri="{BB962C8B-B14F-4D97-AF65-F5344CB8AC3E}">
        <p14:creationId xmlns:p14="http://schemas.microsoft.com/office/powerpoint/2010/main" val="1372292602"/>
      </p:ext>
    </p:extLst>
  </p:cSld>
  <p:clrMapOvr>
    <a:masterClrMapping/>
  </p:clrMapOvr>
  <p:transition spd="slow">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0B66C9C-03BC-4A38-A50E-D81744BAF5E9}" type="slidenum">
              <a:rPr lang="en-GB"/>
              <a:pPr>
                <a:defRPr/>
              </a:pPr>
              <a:t>‹#›</a:t>
            </a:fld>
            <a:endParaRPr lang="en-GB"/>
          </a:p>
        </p:txBody>
      </p:sp>
    </p:spTree>
    <p:extLst>
      <p:ext uri="{BB962C8B-B14F-4D97-AF65-F5344CB8AC3E}">
        <p14:creationId xmlns:p14="http://schemas.microsoft.com/office/powerpoint/2010/main" val="4073789285"/>
      </p:ext>
    </p:extLst>
  </p:cSld>
  <p:clrMapOvr>
    <a:masterClrMapping/>
  </p:clrMapOvr>
  <p:transition spd="slow">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9C36AAD-4234-4503-A2AB-6DD1172B0BBE}" type="slidenum">
              <a:rPr lang="en-GB"/>
              <a:pPr>
                <a:defRPr/>
              </a:pPr>
              <a:t>‹#›</a:t>
            </a:fld>
            <a:endParaRPr lang="en-GB"/>
          </a:p>
        </p:txBody>
      </p:sp>
    </p:spTree>
    <p:extLst>
      <p:ext uri="{BB962C8B-B14F-4D97-AF65-F5344CB8AC3E}">
        <p14:creationId xmlns:p14="http://schemas.microsoft.com/office/powerpoint/2010/main" val="1488319066"/>
      </p:ext>
    </p:extLst>
  </p:cSld>
  <p:clrMapOvr>
    <a:masterClrMapping/>
  </p:clrMapOvr>
  <p:transition spd="slow">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09B4D12-E98C-40FF-8FD7-36DA2CF8B11F}" type="slidenum">
              <a:rPr lang="en-GB"/>
              <a:pPr>
                <a:defRPr/>
              </a:pPr>
              <a:t>‹#›</a:t>
            </a:fld>
            <a:endParaRPr lang="en-GB"/>
          </a:p>
        </p:txBody>
      </p:sp>
    </p:spTree>
    <p:extLst>
      <p:ext uri="{BB962C8B-B14F-4D97-AF65-F5344CB8AC3E}">
        <p14:creationId xmlns:p14="http://schemas.microsoft.com/office/powerpoint/2010/main" val="1343730085"/>
      </p:ext>
    </p:extLst>
  </p:cSld>
  <p:clrMapOvr>
    <a:masterClrMapping/>
  </p:clrMapOvr>
  <p:transition spd="slow">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E3D7022-1635-44E8-9E37-F10694484BA1}" type="slidenum">
              <a:rPr lang="en-GB"/>
              <a:pPr>
                <a:defRPr/>
              </a:pPr>
              <a:t>‹#›</a:t>
            </a:fld>
            <a:endParaRPr lang="en-GB"/>
          </a:p>
        </p:txBody>
      </p:sp>
    </p:spTree>
    <p:extLst>
      <p:ext uri="{BB962C8B-B14F-4D97-AF65-F5344CB8AC3E}">
        <p14:creationId xmlns:p14="http://schemas.microsoft.com/office/powerpoint/2010/main" val="3708541166"/>
      </p:ext>
    </p:extLst>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E6472AC8-0CA1-4F25-BB7B-556D82F5F1A1}"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8626382"/>
      </p:ext>
    </p:extLst>
  </p:cSld>
  <p:clrMapOvr>
    <a:masterClrMapping/>
  </p:clrMapOvr>
  <p:transition spd="slow">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949F8BE-055F-4DFD-B0D4-C7017146CA5D}" type="slidenum">
              <a:rPr lang="en-GB"/>
              <a:pPr>
                <a:defRPr/>
              </a:pPr>
              <a:t>‹#›</a:t>
            </a:fld>
            <a:endParaRPr lang="en-GB"/>
          </a:p>
        </p:txBody>
      </p:sp>
    </p:spTree>
    <p:extLst>
      <p:ext uri="{BB962C8B-B14F-4D97-AF65-F5344CB8AC3E}">
        <p14:creationId xmlns:p14="http://schemas.microsoft.com/office/powerpoint/2010/main" val="860262598"/>
      </p:ext>
    </p:extLst>
  </p:cSld>
  <p:clrMapOvr>
    <a:masterClrMapping/>
  </p:clrMapOvr>
  <p:transition spd="slow">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5E77567-456D-4006-8FC9-F5152C2B213D}" type="slidenum">
              <a:rPr lang="en-GB"/>
              <a:pPr>
                <a:defRPr/>
              </a:pPr>
              <a:t>‹#›</a:t>
            </a:fld>
            <a:endParaRPr lang="en-GB"/>
          </a:p>
        </p:txBody>
      </p:sp>
    </p:spTree>
    <p:extLst>
      <p:ext uri="{BB962C8B-B14F-4D97-AF65-F5344CB8AC3E}">
        <p14:creationId xmlns:p14="http://schemas.microsoft.com/office/powerpoint/2010/main" val="2520294560"/>
      </p:ext>
    </p:extLst>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079C25A-08A8-44EC-9A3B-812675CA6207}" type="slidenum">
              <a:rPr lang="en-GB"/>
              <a:pPr>
                <a:defRPr/>
              </a:pPr>
              <a:t>‹#›</a:t>
            </a:fld>
            <a:endParaRPr lang="en-GB"/>
          </a:p>
        </p:txBody>
      </p:sp>
    </p:spTree>
    <p:extLst>
      <p:ext uri="{BB962C8B-B14F-4D97-AF65-F5344CB8AC3E}">
        <p14:creationId xmlns:p14="http://schemas.microsoft.com/office/powerpoint/2010/main" val="2126872570"/>
      </p:ext>
    </p:extLst>
  </p:cSld>
  <p:clrMapOvr>
    <a:masterClrMapping/>
  </p:clrMapOvr>
  <p:transition spd="slow">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2EB9F22-F030-4F2A-8E0A-A115B884323E}" type="slidenum">
              <a:rPr lang="en-GB"/>
              <a:pPr>
                <a:defRPr/>
              </a:pPr>
              <a:t>‹#›</a:t>
            </a:fld>
            <a:endParaRPr lang="en-GB"/>
          </a:p>
        </p:txBody>
      </p:sp>
    </p:spTree>
    <p:extLst>
      <p:ext uri="{BB962C8B-B14F-4D97-AF65-F5344CB8AC3E}">
        <p14:creationId xmlns:p14="http://schemas.microsoft.com/office/powerpoint/2010/main" val="3027595736"/>
      </p:ext>
    </p:extLst>
  </p:cSld>
  <p:clrMapOvr>
    <a:masterClrMapping/>
  </p:clrMapOvr>
  <p:transition spd="slow">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317C8A9-8995-4C5A-A6A5-F0D54C347311}" type="slidenum">
              <a:rPr lang="en-GB"/>
              <a:pPr>
                <a:defRPr/>
              </a:pPr>
              <a:t>‹#›</a:t>
            </a:fld>
            <a:endParaRPr lang="en-GB"/>
          </a:p>
        </p:txBody>
      </p:sp>
    </p:spTree>
    <p:extLst>
      <p:ext uri="{BB962C8B-B14F-4D97-AF65-F5344CB8AC3E}">
        <p14:creationId xmlns:p14="http://schemas.microsoft.com/office/powerpoint/2010/main" val="4134750914"/>
      </p:ext>
    </p:extLst>
  </p:cSld>
  <p:clrMapOvr>
    <a:masterClrMapping/>
  </p:clrMapOvr>
  <p:transition spd="slow">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BC74B6D-A6E9-4022-B5FD-DC4563E37435}" type="slidenum">
              <a:rPr lang="en-GB"/>
              <a:pPr>
                <a:defRPr/>
              </a:pPr>
              <a:t>‹#›</a:t>
            </a:fld>
            <a:endParaRPr lang="en-GB"/>
          </a:p>
        </p:txBody>
      </p:sp>
    </p:spTree>
    <p:extLst>
      <p:ext uri="{BB962C8B-B14F-4D97-AF65-F5344CB8AC3E}">
        <p14:creationId xmlns:p14="http://schemas.microsoft.com/office/powerpoint/2010/main" val="2366951489"/>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18"/>
          <p:cNvSpPr>
            <a:spLocks noGrp="1" noChangeArrowheads="1"/>
          </p:cNvSpPr>
          <p:nvPr>
            <p:ph type="sldNum" sz="quarter" idx="10"/>
          </p:nvPr>
        </p:nvSpPr>
        <p:spPr>
          <a:ln/>
        </p:spPr>
        <p:txBody>
          <a:bodyPr/>
          <a:lstStyle>
            <a:lvl1pPr>
              <a:defRPr/>
            </a:lvl1pPr>
          </a:lstStyle>
          <a:p>
            <a:pPr>
              <a:defRPr/>
            </a:pPr>
            <a:fld id="{07668772-1159-4393-805C-527B1F446296}"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22296476"/>
      </p:ext>
    </p:extLst>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18"/>
          <p:cNvSpPr>
            <a:spLocks noGrp="1" noChangeArrowheads="1"/>
          </p:cNvSpPr>
          <p:nvPr>
            <p:ph type="sldNum" sz="quarter" idx="10"/>
          </p:nvPr>
        </p:nvSpPr>
        <p:spPr>
          <a:ln/>
        </p:spPr>
        <p:txBody>
          <a:bodyPr/>
          <a:lstStyle>
            <a:lvl1pPr>
              <a:defRPr/>
            </a:lvl1pPr>
          </a:lstStyle>
          <a:p>
            <a:pPr>
              <a:defRPr/>
            </a:pPr>
            <a:fld id="{0AF5A035-4832-4D5F-AE9D-D067C4F4095C}" type="slidenum">
              <a:rPr lang="en-US"/>
              <a:pPr>
                <a:defRPr/>
              </a:pPr>
              <a:t>‹#›</a:t>
            </a:fld>
            <a:endParaRPr lang="en-US"/>
          </a:p>
        </p:txBody>
      </p:sp>
      <p:sp>
        <p:nvSpPr>
          <p:cNvPr id="8" name="Rectangle 219"/>
          <p:cNvSpPr>
            <a:spLocks noGrp="1" noChangeArrowheads="1"/>
          </p:cNvSpPr>
          <p:nvPr>
            <p:ph type="dt" sz="half" idx="11"/>
          </p:nvPr>
        </p:nvSpPr>
        <p:spPr>
          <a:ln/>
        </p:spPr>
        <p:txBody>
          <a:bodyPr/>
          <a:lstStyle>
            <a:lvl1pPr>
              <a:defRPr/>
            </a:lvl1pPr>
          </a:lstStyle>
          <a:p>
            <a:pPr>
              <a:defRPr/>
            </a:pPr>
            <a:endParaRPr lang="en-US"/>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38774226"/>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18"/>
          <p:cNvSpPr>
            <a:spLocks noGrp="1" noChangeArrowheads="1"/>
          </p:cNvSpPr>
          <p:nvPr>
            <p:ph type="sldNum" sz="quarter" idx="10"/>
          </p:nvPr>
        </p:nvSpPr>
        <p:spPr>
          <a:ln/>
        </p:spPr>
        <p:txBody>
          <a:bodyPr/>
          <a:lstStyle>
            <a:lvl1pPr>
              <a:defRPr/>
            </a:lvl1pPr>
          </a:lstStyle>
          <a:p>
            <a:pPr>
              <a:defRPr/>
            </a:pPr>
            <a:fld id="{C1E7C77F-EBA2-4E01-9ECE-04EEF7C54DCD}" type="slidenum">
              <a:rPr lang="en-US"/>
              <a:pPr>
                <a:defRPr/>
              </a:pPr>
              <a:t>‹#›</a:t>
            </a:fld>
            <a:endParaRPr lang="en-US"/>
          </a:p>
        </p:txBody>
      </p:sp>
      <p:sp>
        <p:nvSpPr>
          <p:cNvPr id="4" name="Rectangle 219"/>
          <p:cNvSpPr>
            <a:spLocks noGrp="1" noChangeArrowheads="1"/>
          </p:cNvSpPr>
          <p:nvPr>
            <p:ph type="dt" sz="half" idx="11"/>
          </p:nvPr>
        </p:nvSpPr>
        <p:spPr>
          <a:ln/>
        </p:spPr>
        <p:txBody>
          <a:bodyPr/>
          <a:lstStyle>
            <a:lvl1pPr>
              <a:defRPr/>
            </a:lvl1pPr>
          </a:lstStyle>
          <a:p>
            <a:pPr>
              <a:defRPr/>
            </a:pPr>
            <a:endParaRPr lang="en-US"/>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93801529"/>
      </p:ext>
    </p:extLst>
  </p:cSld>
  <p:clrMapOvr>
    <a:masterClrMapping/>
  </p:clrMapOvr>
  <p:transitio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C798759B-9E6A-4E2D-B772-700260361EA8}" type="slidenum">
              <a:rPr lang="en-US"/>
              <a:pPr>
                <a:defRPr/>
              </a:pPr>
              <a:t>‹#›</a:t>
            </a:fld>
            <a:endParaRPr lang="en-US"/>
          </a:p>
        </p:txBody>
      </p:sp>
      <p:sp>
        <p:nvSpPr>
          <p:cNvPr id="3" name="Rectangle 219"/>
          <p:cNvSpPr>
            <a:spLocks noGrp="1" noChangeArrowheads="1"/>
          </p:cNvSpPr>
          <p:nvPr>
            <p:ph type="dt" sz="half" idx="11"/>
          </p:nvPr>
        </p:nvSpPr>
        <p:spPr>
          <a:ln/>
        </p:spPr>
        <p:txBody>
          <a:bodyPr/>
          <a:lstStyle>
            <a:lvl1pPr>
              <a:defRPr/>
            </a:lvl1pPr>
          </a:lstStyle>
          <a:p>
            <a:pPr>
              <a:defRPr/>
            </a:pPr>
            <a:endParaRPr lang="en-US"/>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3747881"/>
      </p:ext>
    </p:extLst>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2E8CAA57-1859-45C9-B15A-3C5E522FDC57}"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42355285"/>
      </p:ext>
    </p:extLst>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E4BE7990-3691-4C76-B7AD-7622A4DEDDC9}"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48030"/>
      </p:ext>
    </p:extLst>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231427"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28"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29"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30"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31"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32"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33"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34"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35"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36"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37"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38"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39"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40"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41"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latin typeface="Arial" charset="0"/>
              </a:endParaRPr>
            </a:p>
          </p:txBody>
        </p:sp>
        <p:sp>
          <p:nvSpPr>
            <p:cNvPr id="231442"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latin typeface="Arial" charset="0"/>
              </a:endParaRPr>
            </a:p>
          </p:txBody>
        </p:sp>
        <p:sp>
          <p:nvSpPr>
            <p:cNvPr id="231443"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31444"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31445"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31446"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31447"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31448"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31449"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50"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31451"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31452"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31453"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31454"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55"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56"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57"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58"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31459"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60"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61"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62"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63"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64"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65"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66"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67"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68"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69"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70"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71"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72"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73"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74"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75"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76"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77"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78"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79"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80"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81"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82"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83"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84"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85"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86"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87"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88"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89"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90"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91"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92"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93"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94"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95"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96"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97"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98"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499"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00"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01"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02"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03"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04"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05"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06"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07"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08"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09"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10"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11"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12"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13"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14"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15"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16"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17"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18"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19"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20"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21"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22"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23"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24"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25"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26"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27"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28"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29"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30"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31"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32"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33"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34"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35"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36"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37"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38"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39"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40"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41"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42"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43"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44"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45"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46"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47"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48"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49"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50"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51"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52"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53"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54"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55"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56"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57"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58"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59"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60"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61"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62"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63"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64"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65"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66"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67"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68"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69"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70"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71"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72"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73"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74"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75"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76"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77"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78"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79"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80"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81"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82"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83"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84"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85"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86"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87"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88"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89"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90"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91"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92"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93"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94"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95"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96"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97"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98"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599"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00"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01"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02"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03"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04"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05"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06"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07"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08"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09"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10"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11"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12"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13"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14"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15"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16"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17"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18"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19"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20"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21"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22"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23"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24"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25"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26"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27"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28"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29"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30"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31"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32"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33"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34"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35"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36"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37"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38"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39"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40"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latin typeface="Arial" charset="0"/>
              </a:endParaRPr>
            </a:p>
          </p:txBody>
        </p:sp>
        <p:sp>
          <p:nvSpPr>
            <p:cNvPr id="231641"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GB">
                <a:latin typeface="Arial" charset="0"/>
              </a:endParaRPr>
            </a:p>
          </p:txBody>
        </p:sp>
      </p:grpSp>
      <p:sp>
        <p:nvSpPr>
          <p:cNvPr id="231642"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charset="0"/>
              </a:defRPr>
            </a:lvl1pPr>
          </a:lstStyle>
          <a:p>
            <a:pPr>
              <a:defRPr/>
            </a:pPr>
            <a:fld id="{FAB54826-9001-48D1-8BD3-82FE9D2986F6}" type="slidenum">
              <a:rPr lang="en-US"/>
              <a:pPr>
                <a:defRPr/>
              </a:pPr>
              <a:t>‹#›</a:t>
            </a:fld>
            <a:endParaRPr lang="en-US"/>
          </a:p>
        </p:txBody>
      </p:sp>
      <p:sp>
        <p:nvSpPr>
          <p:cNvPr id="231643"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231644"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231645"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1646"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890"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p:transition spd="slow">
    <p:spli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37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737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737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B4293777-5ACE-4A2A-BC88-75235180022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slow">
    <p:dissolv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37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737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737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40974EF2-8020-4D0B-BA14-B3D438B3C19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ransition spd="slow">
    <p:dissolv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2555875" y="6381750"/>
            <a:ext cx="4032250" cy="333375"/>
          </a:xfrm>
          <a:prstGeom prst="rect">
            <a:avLst/>
          </a:prstGeom>
        </p:spPr>
        <p:txBody>
          <a:bodyPr wrap="none" fromWordArt="1">
            <a:prstTxWarp prst="textPlain">
              <a:avLst>
                <a:gd name="adj" fmla="val 50000"/>
              </a:avLst>
            </a:prstTxWarp>
          </a:bodyPr>
          <a:lstStyle/>
          <a:p>
            <a:pPr algn="ctr"/>
            <a:r>
              <a:rPr lang="pl-PL" sz="3600" kern="10">
                <a:ln w="9525">
                  <a:solidFill>
                    <a:srgbClr val="000000"/>
                  </a:solidFill>
                  <a:round/>
                  <a:headEnd/>
                  <a:tailEnd/>
                </a:ln>
                <a:solidFill>
                  <a:srgbClr val="FFFFFF"/>
                </a:solidFill>
                <a:latin typeface="Tahoma"/>
                <a:ea typeface="Tahoma"/>
                <a:cs typeface="Tahoma"/>
              </a:rPr>
              <a:t>w w w . s d c . m e . u k</a:t>
            </a:r>
            <a:endParaRPr lang="en-US" sz="3600" kern="10">
              <a:ln w="9525">
                <a:solidFill>
                  <a:srgbClr val="000000"/>
                </a:solidFill>
                <a:round/>
                <a:headEnd/>
                <a:tailEnd/>
              </a:ln>
              <a:solidFill>
                <a:srgbClr val="FFFFFF"/>
              </a:solidFill>
              <a:latin typeface="Tahoma"/>
              <a:ea typeface="Tahoma"/>
              <a:cs typeface="Tahoma"/>
            </a:endParaRPr>
          </a:p>
        </p:txBody>
      </p:sp>
      <p:grpSp>
        <p:nvGrpSpPr>
          <p:cNvPr id="5123" name="Group 3"/>
          <p:cNvGrpSpPr>
            <a:grpSpLocks/>
          </p:cNvGrpSpPr>
          <p:nvPr/>
        </p:nvGrpSpPr>
        <p:grpSpPr bwMode="auto">
          <a:xfrm>
            <a:off x="1646238" y="1025525"/>
            <a:ext cx="5851525" cy="4806950"/>
            <a:chOff x="1037" y="657"/>
            <a:chExt cx="3686" cy="3028"/>
          </a:xfrm>
        </p:grpSpPr>
        <p:grpSp>
          <p:nvGrpSpPr>
            <p:cNvPr id="5125" name="Group 4"/>
            <p:cNvGrpSpPr>
              <a:grpSpLocks/>
            </p:cNvGrpSpPr>
            <p:nvPr/>
          </p:nvGrpSpPr>
          <p:grpSpPr bwMode="auto">
            <a:xfrm>
              <a:off x="1037" y="657"/>
              <a:ext cx="3686" cy="2503"/>
              <a:chOff x="1037" y="909"/>
              <a:chExt cx="3686" cy="2503"/>
            </a:xfrm>
          </p:grpSpPr>
          <p:sp>
            <p:nvSpPr>
              <p:cNvPr id="5127" name="AutoShape 5"/>
              <p:cNvSpPr>
                <a:spLocks noChangeArrowheads="1"/>
              </p:cNvSpPr>
              <p:nvPr/>
            </p:nvSpPr>
            <p:spPr bwMode="auto">
              <a:xfrm>
                <a:off x="1037" y="909"/>
                <a:ext cx="3686" cy="2492"/>
              </a:xfrm>
              <a:prstGeom prst="roundRect">
                <a:avLst>
                  <a:gd name="adj" fmla="val 10352"/>
                </a:avLst>
              </a:prstGeom>
              <a:solidFill>
                <a:srgbClr val="824100"/>
              </a:solidFill>
              <a:ln w="57150">
                <a:solidFill>
                  <a:srgbClr val="824100"/>
                </a:solidFill>
                <a:round/>
                <a:headEnd/>
                <a:tailEnd/>
              </a:ln>
            </p:spPr>
            <p:txBody>
              <a:bodyPr wrap="none" anchor="ctr"/>
              <a:lstStyle/>
              <a:p>
                <a:endParaRPr lang="en-GB">
                  <a:solidFill>
                    <a:srgbClr val="000000"/>
                  </a:solidFill>
                </a:endParaRPr>
              </a:p>
            </p:txBody>
          </p:sp>
          <p:sp>
            <p:nvSpPr>
              <p:cNvPr id="5128" name="WordArt 6"/>
              <p:cNvSpPr>
                <a:spLocks noChangeArrowheads="1" noChangeShapeType="1" noTextEdit="1"/>
              </p:cNvSpPr>
              <p:nvPr/>
            </p:nvSpPr>
            <p:spPr bwMode="auto">
              <a:xfrm>
                <a:off x="1160" y="1024"/>
                <a:ext cx="3458" cy="1040"/>
              </a:xfrm>
              <a:prstGeom prst="rect">
                <a:avLst/>
              </a:prstGeom>
            </p:spPr>
            <p:txBody>
              <a:bodyPr wrap="none" fromWordArt="1">
                <a:prstTxWarp prst="textPlain">
                  <a:avLst>
                    <a:gd name="adj" fmla="val 50000"/>
                  </a:avLst>
                </a:prstTxWarp>
              </a:bodyPr>
              <a:lstStyle/>
              <a:p>
                <a:pPr algn="ctr"/>
                <a:r>
                  <a:rPr lang="en-US" sz="3600" kern="10">
                    <a:ln w="9525">
                      <a:solidFill>
                        <a:srgbClr val="FFFF40"/>
                      </a:solidFill>
                      <a:round/>
                      <a:headEnd/>
                      <a:tailEnd/>
                    </a:ln>
                    <a:solidFill>
                      <a:srgbClr val="FFFF40"/>
                    </a:solidFill>
                    <a:latin typeface="Colonna MT"/>
                  </a:rPr>
                  <a:t>S.D.C.</a:t>
                </a:r>
              </a:p>
            </p:txBody>
          </p:sp>
          <p:sp>
            <p:nvSpPr>
              <p:cNvPr id="5129" name="Text Box 7"/>
              <p:cNvSpPr txBox="1">
                <a:spLocks noChangeArrowheads="1"/>
              </p:cNvSpPr>
              <p:nvPr/>
            </p:nvSpPr>
            <p:spPr bwMode="auto">
              <a:xfrm>
                <a:off x="1096" y="2088"/>
                <a:ext cx="3603" cy="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dist"/>
                <a:r>
                  <a:rPr lang="en-GB" sz="4400" b="1">
                    <a:solidFill>
                      <a:srgbClr val="FFFF40"/>
                    </a:solidFill>
                  </a:rPr>
                  <a:t>SOCIETAS</a:t>
                </a:r>
              </a:p>
              <a:p>
                <a:pPr algn="dist"/>
                <a:r>
                  <a:rPr lang="en-GB" sz="4400" b="1">
                    <a:solidFill>
                      <a:srgbClr val="FFFF40"/>
                    </a:solidFill>
                  </a:rPr>
                  <a:t>DOCTRIN</a:t>
                </a:r>
                <a:r>
                  <a:rPr lang="en-US" sz="4400" b="1">
                    <a:solidFill>
                      <a:srgbClr val="FFFF40"/>
                    </a:solidFill>
                  </a:rPr>
                  <a:t>Æ</a:t>
                </a:r>
              </a:p>
              <a:p>
                <a:pPr algn="dist"/>
                <a:r>
                  <a:rPr lang="en-US" sz="4400" b="1">
                    <a:solidFill>
                      <a:srgbClr val="FFFF40"/>
                    </a:solidFill>
                  </a:rPr>
                  <a:t>CHRISTIANÆ</a:t>
                </a:r>
              </a:p>
            </p:txBody>
          </p:sp>
        </p:grpSp>
        <p:pic>
          <p:nvPicPr>
            <p:cNvPr id="51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 y="3203"/>
              <a:ext cx="3129"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4" name="Text Box 9"/>
          <p:cNvSpPr txBox="1">
            <a:spLocks noChangeArrowheads="1"/>
          </p:cNvSpPr>
          <p:nvPr/>
        </p:nvSpPr>
        <p:spPr bwMode="auto">
          <a:xfrm>
            <a:off x="107950" y="115888"/>
            <a:ext cx="619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400">
                <a:solidFill>
                  <a:srgbClr val="FFFFFF"/>
                </a:solidFill>
                <a:latin typeface="Times New Roman" pitchFamily="18" charset="0"/>
                <a:cs typeface="Times New Roman" pitchFamily="18" charset="0"/>
              </a:rPr>
              <a:t>† The word of God was made flesh</a:t>
            </a: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defRPr/>
            </a:pPr>
            <a:r>
              <a:rPr lang="en-GB" smtClean="0">
                <a:latin typeface="Showcard Gothic" pitchFamily="82" charset="0"/>
              </a:rPr>
              <a:t>WISDOM</a:t>
            </a:r>
            <a:endParaRPr lang="en-US" smtClean="0">
              <a:latin typeface="Showcard Gothic" pitchFamily="82" charset="0"/>
            </a:endParaRPr>
          </a:p>
        </p:txBody>
      </p:sp>
      <p:sp>
        <p:nvSpPr>
          <p:cNvPr id="172035" name="Rectangle 3"/>
          <p:cNvSpPr>
            <a:spLocks noGrp="1" noChangeArrowheads="1"/>
          </p:cNvSpPr>
          <p:nvPr>
            <p:ph type="body" sz="half" idx="1"/>
          </p:nvPr>
        </p:nvSpPr>
        <p:spPr>
          <a:xfrm>
            <a:off x="457200" y="1600200"/>
            <a:ext cx="8362950" cy="3400425"/>
          </a:xfrm>
        </p:spPr>
        <p:txBody>
          <a:bodyPr/>
          <a:lstStyle/>
          <a:p>
            <a:pPr marL="711200" indent="-711200" eaLnBrk="1" hangingPunct="1">
              <a:defRPr/>
            </a:pPr>
            <a:r>
              <a:rPr lang="en-GB" dirty="0" smtClean="0"/>
              <a:t>Enables your heart to recognize God’s presence.  As you listen and speak to God, make room in your heart for him.  You will be eager to know God and to do what God is asking.</a:t>
            </a:r>
          </a:p>
          <a:p>
            <a:pPr marL="711200" indent="-711200" eaLnBrk="1" hangingPunct="1">
              <a:defRPr/>
            </a:pPr>
            <a:r>
              <a:rPr lang="en-GB" sz="4400" dirty="0" smtClean="0">
                <a:solidFill>
                  <a:srgbClr val="9900CC"/>
                </a:solidFill>
                <a:latin typeface="Rockwell Extra Bold" pitchFamily="18" charset="0"/>
              </a:rPr>
              <a:t>WHEN?</a:t>
            </a:r>
          </a:p>
        </p:txBody>
      </p:sp>
      <p:sp>
        <p:nvSpPr>
          <p:cNvPr id="172036" name="AutoShape 4"/>
          <p:cNvSpPr>
            <a:spLocks noChangeArrowheads="1"/>
          </p:cNvSpPr>
          <p:nvPr/>
        </p:nvSpPr>
        <p:spPr bwMode="auto">
          <a:xfrm>
            <a:off x="539750" y="4935538"/>
            <a:ext cx="8280400" cy="1655762"/>
          </a:xfrm>
          <a:prstGeom prst="roundRect">
            <a:avLst>
              <a:gd name="adj" fmla="val 874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172037" name="Picture 5" descr="RELIC04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051800" y="5572125"/>
            <a:ext cx="1306513" cy="981075"/>
          </a:xfr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85813" y="4978400"/>
            <a:ext cx="7788275" cy="1570038"/>
          </a:xfrm>
          <a:prstGeom prst="rect">
            <a:avLst/>
          </a:prstGeom>
        </p:spPr>
        <p:txBody>
          <a:bodyPr>
            <a:spAutoFit/>
          </a:bodyPr>
          <a:lstStyle/>
          <a:p>
            <a:pPr eaLnBrk="1" hangingPunct="1">
              <a:spcBef>
                <a:spcPct val="20000"/>
              </a:spcBef>
              <a:buClr>
                <a:srgbClr val="9999FF"/>
              </a:buClr>
              <a:defRPr/>
            </a:pPr>
            <a:r>
              <a:rPr lang="en-GB" sz="3200" kern="0" dirty="0">
                <a:solidFill>
                  <a:srgbClr val="FFCC00"/>
                </a:solidFill>
                <a:effectLst>
                  <a:outerShdw blurRad="38100" dist="38100" dir="2700000" algn="tl">
                    <a:srgbClr val="000000"/>
                  </a:outerShdw>
                </a:effectLst>
                <a:latin typeface="Tempus Sans ITC" pitchFamily="82" charset="0"/>
              </a:rPr>
              <a:t>Lord, give me wisdom to recognize you in everything and to work for justice and all that is right.</a:t>
            </a:r>
            <a:endParaRPr lang="en-US" sz="3200" kern="0" dirty="0">
              <a:solidFill>
                <a:srgbClr val="FFCC00"/>
              </a:solidFill>
              <a:effectLst>
                <a:outerShdw blurRad="38100" dist="38100" dir="2700000" algn="tl">
                  <a:srgbClr val="000000"/>
                </a:outerShdw>
              </a:effectLst>
              <a:latin typeface="Tempus Sans ITC" pitchFamily="8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172034"/>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172035">
                                            <p:txEl>
                                              <p:pRg st="0" end="0"/>
                                            </p:txEl>
                                          </p:spTgt>
                                        </p:tgtEl>
                                        <p:attrNameLst>
                                          <p:attrName>style.visibility</p:attrName>
                                        </p:attrNameLst>
                                      </p:cBhvr>
                                      <p:to>
                                        <p:strVal val="visible"/>
                                      </p:to>
                                    </p:set>
                                    <p:anim calcmode="lin" valueType="num">
                                      <p:cBhvr additive="base">
                                        <p:cTn id="11" dur="5000" fill="hold"/>
                                        <p:tgtEl>
                                          <p:spTgt spid="172035">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172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172035">
                                            <p:txEl>
                                              <p:pRg st="1" end="1"/>
                                            </p:txEl>
                                          </p:spTgt>
                                        </p:tgtEl>
                                        <p:attrNameLst>
                                          <p:attrName>style.visibility</p:attrName>
                                        </p:attrNameLst>
                                      </p:cBhvr>
                                      <p:to>
                                        <p:strVal val="visible"/>
                                      </p:to>
                                    </p:set>
                                    <p:anim calcmode="lin" valueType="num">
                                      <p:cBhvr additive="base">
                                        <p:cTn id="17" dur="5000" fill="hold"/>
                                        <p:tgtEl>
                                          <p:spTgt spid="172035">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172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4" fill="hold" nodeType="clickEffect">
                                  <p:stCondLst>
                                    <p:cond delay="0"/>
                                  </p:stCondLst>
                                  <p:childTnLst>
                                    <p:set>
                                      <p:cBhvr>
                                        <p:cTn id="22" dur="1" fill="hold">
                                          <p:stCondLst>
                                            <p:cond delay="0"/>
                                          </p:stCondLst>
                                        </p:cTn>
                                        <p:tgtEl>
                                          <p:spTgt spid="172037"/>
                                        </p:tgtEl>
                                        <p:attrNameLst>
                                          <p:attrName>style.visibility</p:attrName>
                                        </p:attrNameLst>
                                      </p:cBhvr>
                                      <p:to>
                                        <p:strVal val="visible"/>
                                      </p:to>
                                    </p:set>
                                    <p:anim calcmode="lin" valueType="num">
                                      <p:cBhvr additive="base">
                                        <p:cTn id="23" dur="3000" fill="hold"/>
                                        <p:tgtEl>
                                          <p:spTgt spid="172037"/>
                                        </p:tgtEl>
                                        <p:attrNameLst>
                                          <p:attrName>ppt_x</p:attrName>
                                        </p:attrNameLst>
                                      </p:cBhvr>
                                      <p:tavLst>
                                        <p:tav tm="0">
                                          <p:val>
                                            <p:strVal val="#ppt_x"/>
                                          </p:val>
                                        </p:tav>
                                        <p:tav tm="100000">
                                          <p:val>
                                            <p:strVal val="#ppt_x"/>
                                          </p:val>
                                        </p:tav>
                                      </p:tavLst>
                                    </p:anim>
                                    <p:anim calcmode="lin" valueType="num">
                                      <p:cBhvr additive="base">
                                        <p:cTn id="24" dur="3000" fill="hold"/>
                                        <p:tgtEl>
                                          <p:spTgt spid="172037"/>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172036"/>
                                        </p:tgtEl>
                                        <p:attrNameLst>
                                          <p:attrName>style.visibility</p:attrName>
                                        </p:attrNameLst>
                                      </p:cBhvr>
                                      <p:to>
                                        <p:strVal val="visible"/>
                                      </p:to>
                                    </p:set>
                                    <p:anim calcmode="lin" valueType="num">
                                      <p:cBhvr additive="base">
                                        <p:cTn id="27" dur="3000" fill="hold"/>
                                        <p:tgtEl>
                                          <p:spTgt spid="172036"/>
                                        </p:tgtEl>
                                        <p:attrNameLst>
                                          <p:attrName>ppt_x</p:attrName>
                                        </p:attrNameLst>
                                      </p:cBhvr>
                                      <p:tavLst>
                                        <p:tav tm="0">
                                          <p:val>
                                            <p:strVal val="#ppt_x"/>
                                          </p:val>
                                        </p:tav>
                                        <p:tav tm="100000">
                                          <p:val>
                                            <p:strVal val="#ppt_x"/>
                                          </p:val>
                                        </p:tav>
                                      </p:tavLst>
                                    </p:anim>
                                    <p:anim calcmode="lin" valueType="num">
                                      <p:cBhvr additive="base">
                                        <p:cTn id="28" dur="3000" fill="hold"/>
                                        <p:tgtEl>
                                          <p:spTgt spid="17203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3000" fill="hold"/>
                                        <p:tgtEl>
                                          <p:spTgt spid="8"/>
                                        </p:tgtEl>
                                        <p:attrNameLst>
                                          <p:attrName>ppt_x</p:attrName>
                                        </p:attrNameLst>
                                      </p:cBhvr>
                                      <p:tavLst>
                                        <p:tav tm="0">
                                          <p:val>
                                            <p:strVal val="#ppt_x"/>
                                          </p:val>
                                        </p:tav>
                                        <p:tav tm="100000">
                                          <p:val>
                                            <p:strVal val="#ppt_x"/>
                                          </p:val>
                                        </p:tav>
                                      </p:tavLst>
                                    </p:anim>
                                    <p:anim calcmode="lin" valueType="num">
                                      <p:cBhvr additive="base">
                                        <p:cTn id="32"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p:bldP spid="172035" grpId="0" build="p"/>
      <p:bldP spid="17203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defRPr/>
            </a:pPr>
            <a:r>
              <a:rPr lang="en-GB" smtClean="0">
                <a:latin typeface="Showcard Gothic" pitchFamily="82" charset="0"/>
              </a:rPr>
              <a:t>RIGHT JUDGEMENT</a:t>
            </a:r>
            <a:endParaRPr lang="en-US" smtClean="0">
              <a:latin typeface="Showcard Gothic" pitchFamily="82" charset="0"/>
            </a:endParaRPr>
          </a:p>
        </p:txBody>
      </p:sp>
      <p:sp>
        <p:nvSpPr>
          <p:cNvPr id="173059" name="Rectangle 3"/>
          <p:cNvSpPr>
            <a:spLocks noGrp="1" noChangeArrowheads="1"/>
          </p:cNvSpPr>
          <p:nvPr>
            <p:ph type="body" sz="half" idx="1"/>
          </p:nvPr>
        </p:nvSpPr>
        <p:spPr>
          <a:xfrm>
            <a:off x="214313" y="1600200"/>
            <a:ext cx="8686800" cy="2686050"/>
          </a:xfrm>
        </p:spPr>
        <p:txBody>
          <a:bodyPr/>
          <a:lstStyle/>
          <a:p>
            <a:pPr marL="711200" indent="-711200" eaLnBrk="1" hangingPunct="1">
              <a:defRPr/>
            </a:pPr>
            <a:r>
              <a:rPr lang="en-GB" sz="3600" dirty="0" smtClean="0"/>
              <a:t>Enables you to decide how to live as a Christian should, especially at crucial or difficult moments of your life.</a:t>
            </a:r>
          </a:p>
          <a:p>
            <a:pPr marL="711200" indent="-711200" eaLnBrk="1" hangingPunct="1">
              <a:defRPr/>
            </a:pPr>
            <a:r>
              <a:rPr lang="en-GB" sz="4800" dirty="0" smtClean="0">
                <a:solidFill>
                  <a:srgbClr val="9900CC"/>
                </a:solidFill>
                <a:latin typeface="Rockwell Extra Bold" pitchFamily="18" charset="0"/>
              </a:rPr>
              <a:t>WHEN?</a:t>
            </a:r>
          </a:p>
        </p:txBody>
      </p:sp>
      <p:sp>
        <p:nvSpPr>
          <p:cNvPr id="173060" name="AutoShape 4"/>
          <p:cNvSpPr>
            <a:spLocks noChangeArrowheads="1"/>
          </p:cNvSpPr>
          <p:nvPr/>
        </p:nvSpPr>
        <p:spPr bwMode="auto">
          <a:xfrm>
            <a:off x="539750" y="4292600"/>
            <a:ext cx="8280400" cy="1944688"/>
          </a:xfrm>
          <a:prstGeom prst="roundRect">
            <a:avLst>
              <a:gd name="adj" fmla="val 919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173061" name="Picture 5" descr="RELIC04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766050" y="5516563"/>
            <a:ext cx="1377950" cy="1033462"/>
          </a:xfr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14375" y="4479925"/>
            <a:ext cx="7931150" cy="1570038"/>
          </a:xfrm>
          <a:prstGeom prst="rect">
            <a:avLst/>
          </a:prstGeom>
        </p:spPr>
        <p:txBody>
          <a:bodyPr>
            <a:spAutoFit/>
          </a:bodyPr>
          <a:lstStyle/>
          <a:p>
            <a:pPr eaLnBrk="1" hangingPunct="1">
              <a:spcBef>
                <a:spcPct val="20000"/>
              </a:spcBef>
              <a:buClr>
                <a:srgbClr val="9999FF"/>
              </a:buClr>
              <a:defRPr/>
            </a:pPr>
            <a:r>
              <a:rPr lang="en-GB" sz="3200" kern="0" dirty="0">
                <a:solidFill>
                  <a:srgbClr val="FFCC00"/>
                </a:solidFill>
                <a:effectLst>
                  <a:outerShdw blurRad="38100" dist="38100" dir="2700000" algn="tl">
                    <a:srgbClr val="000000"/>
                  </a:outerShdw>
                </a:effectLst>
                <a:latin typeface="Tempus Sans ITC" pitchFamily="82" charset="0"/>
              </a:rPr>
              <a:t>Lord help me to make the Right Judgement,</a:t>
            </a:r>
            <a:r>
              <a:rPr lang="mt-MT" sz="3200" kern="0" dirty="0">
                <a:solidFill>
                  <a:srgbClr val="FFCC00"/>
                </a:solidFill>
                <a:effectLst>
                  <a:outerShdw blurRad="38100" dist="38100" dir="2700000" algn="tl">
                    <a:srgbClr val="000000"/>
                  </a:outerShdw>
                </a:effectLst>
                <a:latin typeface="Tempus Sans ITC" pitchFamily="82" charset="0"/>
              </a:rPr>
              <a:t> </a:t>
            </a:r>
            <a:r>
              <a:rPr lang="en-GB" sz="3200" kern="0" dirty="0">
                <a:solidFill>
                  <a:srgbClr val="FFCC00"/>
                </a:solidFill>
                <a:effectLst>
                  <a:outerShdw blurRad="38100" dist="38100" dir="2700000" algn="tl">
                    <a:srgbClr val="000000"/>
                  </a:outerShdw>
                </a:effectLst>
                <a:latin typeface="Tempus Sans ITC" pitchFamily="82" charset="0"/>
              </a:rPr>
              <a:t>whatever the situation… and follow the</a:t>
            </a:r>
            <a:r>
              <a:rPr lang="mt-MT" sz="3200" kern="0" dirty="0">
                <a:solidFill>
                  <a:srgbClr val="FFCC00"/>
                </a:solidFill>
                <a:effectLst>
                  <a:outerShdw blurRad="38100" dist="38100" dir="2700000" algn="tl">
                    <a:srgbClr val="000000"/>
                  </a:outerShdw>
                </a:effectLst>
                <a:latin typeface="Tempus Sans ITC" pitchFamily="82" charset="0"/>
              </a:rPr>
              <a:t> </a:t>
            </a:r>
            <a:r>
              <a:rPr lang="en-GB" sz="3200" kern="0" dirty="0">
                <a:solidFill>
                  <a:srgbClr val="FFCC00"/>
                </a:solidFill>
                <a:effectLst>
                  <a:outerShdw blurRad="38100" dist="38100" dir="2700000" algn="tl">
                    <a:srgbClr val="000000"/>
                  </a:outerShdw>
                </a:effectLst>
                <a:latin typeface="Tempus Sans ITC" pitchFamily="82" charset="0"/>
              </a:rPr>
              <a:t>path that you suggest to my innermost.</a:t>
            </a:r>
            <a:endParaRPr lang="en-US" sz="3200" kern="0" dirty="0">
              <a:solidFill>
                <a:srgbClr val="FFCC00"/>
              </a:solidFill>
              <a:effectLst>
                <a:outerShdw blurRad="38100" dist="38100" dir="2700000" algn="tl">
                  <a:srgbClr val="000000"/>
                </a:outerShdw>
              </a:effectLst>
              <a:latin typeface="Tempus Sans ITC" pitchFamily="8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173058"/>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nodeType="clickEffect">
                                  <p:stCondLst>
                                    <p:cond delay="0"/>
                                  </p:stCondLst>
                                  <p:childTnLst>
                                    <p:set>
                                      <p:cBhvr>
                                        <p:cTn id="10" dur="1" fill="hold">
                                          <p:stCondLst>
                                            <p:cond delay="0"/>
                                          </p:stCondLst>
                                        </p:cTn>
                                        <p:tgtEl>
                                          <p:spTgt spid="173059">
                                            <p:txEl>
                                              <p:pRg st="0" end="0"/>
                                            </p:txEl>
                                          </p:spTgt>
                                        </p:tgtEl>
                                        <p:attrNameLst>
                                          <p:attrName>style.visibility</p:attrName>
                                        </p:attrNameLst>
                                      </p:cBhvr>
                                      <p:to>
                                        <p:strVal val="visible"/>
                                      </p:to>
                                    </p:set>
                                    <p:anim calcmode="lin" valueType="num">
                                      <p:cBhvr additive="base">
                                        <p:cTn id="11" dur="3000" fill="hold"/>
                                        <p:tgtEl>
                                          <p:spTgt spid="173059">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173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3059">
                                            <p:txEl>
                                              <p:pRg st="1" end="1"/>
                                            </p:txEl>
                                          </p:spTgt>
                                        </p:tgtEl>
                                        <p:attrNameLst>
                                          <p:attrName>style.visibility</p:attrName>
                                        </p:attrNameLst>
                                      </p:cBhvr>
                                      <p:to>
                                        <p:strVal val="visible"/>
                                      </p:to>
                                    </p:set>
                                    <p:anim calcmode="lin" valueType="num">
                                      <p:cBhvr additive="base">
                                        <p:cTn id="17" dur="3000" fill="hold"/>
                                        <p:tgtEl>
                                          <p:spTgt spid="173059">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173059">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32" presetClass="emph" presetSubtype="0" fill="hold" nodeType="afterEffect">
                                  <p:stCondLst>
                                    <p:cond delay="0"/>
                                  </p:stCondLst>
                                  <p:childTnLst>
                                    <p:animClr clrSpc="rgb" dir="cw">
                                      <p:cBhvr override="childStyle">
                                        <p:cTn id="21" dur="100" fill="hold"/>
                                        <p:tgtEl>
                                          <p:spTgt spid="173059">
                                            <p:txEl>
                                              <p:pRg st="1" end="1"/>
                                            </p:txEl>
                                          </p:spTgt>
                                        </p:tgtEl>
                                        <p:attrNameLst>
                                          <p:attrName>style.color</p:attrName>
                                        </p:attrNameLst>
                                      </p:cBhvr>
                                      <p:to>
                                        <a:schemeClr val="accent2"/>
                                      </p:to>
                                    </p:animClr>
                                    <p:animClr clrSpc="rgb" dir="cw">
                                      <p:cBhvr>
                                        <p:cTn id="22" dur="100" fill="hold"/>
                                        <p:tgtEl>
                                          <p:spTgt spid="173059">
                                            <p:txEl>
                                              <p:pRg st="1" end="1"/>
                                            </p:txEl>
                                          </p:spTgt>
                                        </p:tgtEl>
                                        <p:attrNameLst>
                                          <p:attrName>fillcolor</p:attrName>
                                        </p:attrNameLst>
                                      </p:cBhvr>
                                      <p:to>
                                        <a:schemeClr val="accent2"/>
                                      </p:to>
                                    </p:animClr>
                                    <p:set>
                                      <p:cBhvr>
                                        <p:cTn id="23" dur="100" fill="hold"/>
                                        <p:tgtEl>
                                          <p:spTgt spid="173059">
                                            <p:txEl>
                                              <p:pRg st="1" end="1"/>
                                            </p:txEl>
                                          </p:spTgt>
                                        </p:tgtEl>
                                        <p:attrNameLst>
                                          <p:attrName>fill.type</p:attrName>
                                        </p:attrNameLst>
                                      </p:cBhvr>
                                      <p:to>
                                        <p:strVal val="solid"/>
                                      </p:to>
                                    </p:set>
                                    <p:set>
                                      <p:cBhvr>
                                        <p:cTn id="24" dur="100" fill="hold"/>
                                        <p:tgtEl>
                                          <p:spTgt spid="173059">
                                            <p:txEl>
                                              <p:pRg st="1" end="1"/>
                                            </p:txEl>
                                          </p:spTgt>
                                        </p:tgtEl>
                                        <p:attrNameLst>
                                          <p:attrName>fill.on</p:attrName>
                                        </p:attrNameLst>
                                      </p:cBhvr>
                                      <p:to>
                                        <p:strVal val="true"/>
                                      </p:to>
                                    </p:set>
                                    <p:animRot by="120000">
                                      <p:cBhvr>
                                        <p:cTn id="25" dur="100" fill="hold">
                                          <p:stCondLst>
                                            <p:cond delay="0"/>
                                          </p:stCondLst>
                                        </p:cTn>
                                        <p:tgtEl>
                                          <p:spTgt spid="173059">
                                            <p:txEl>
                                              <p:pRg st="1" end="1"/>
                                            </p:txEl>
                                          </p:spTgt>
                                        </p:tgtEl>
                                        <p:attrNameLst>
                                          <p:attrName>r</p:attrName>
                                        </p:attrNameLst>
                                      </p:cBhvr>
                                    </p:animRot>
                                    <p:animRot by="-240000">
                                      <p:cBhvr>
                                        <p:cTn id="26" dur="200" fill="hold">
                                          <p:stCondLst>
                                            <p:cond delay="200"/>
                                          </p:stCondLst>
                                        </p:cTn>
                                        <p:tgtEl>
                                          <p:spTgt spid="173059">
                                            <p:txEl>
                                              <p:pRg st="1" end="1"/>
                                            </p:txEl>
                                          </p:spTgt>
                                        </p:tgtEl>
                                        <p:attrNameLst>
                                          <p:attrName>r</p:attrName>
                                        </p:attrNameLst>
                                      </p:cBhvr>
                                    </p:animRot>
                                    <p:animRot by="240000">
                                      <p:cBhvr>
                                        <p:cTn id="27" dur="200" fill="hold">
                                          <p:stCondLst>
                                            <p:cond delay="400"/>
                                          </p:stCondLst>
                                        </p:cTn>
                                        <p:tgtEl>
                                          <p:spTgt spid="173059">
                                            <p:txEl>
                                              <p:pRg st="1" end="1"/>
                                            </p:txEl>
                                          </p:spTgt>
                                        </p:tgtEl>
                                        <p:attrNameLst>
                                          <p:attrName>r</p:attrName>
                                        </p:attrNameLst>
                                      </p:cBhvr>
                                    </p:animRot>
                                    <p:animRot by="-240000">
                                      <p:cBhvr>
                                        <p:cTn id="28" dur="200" fill="hold">
                                          <p:stCondLst>
                                            <p:cond delay="600"/>
                                          </p:stCondLst>
                                        </p:cTn>
                                        <p:tgtEl>
                                          <p:spTgt spid="173059">
                                            <p:txEl>
                                              <p:pRg st="1" end="1"/>
                                            </p:txEl>
                                          </p:spTgt>
                                        </p:tgtEl>
                                        <p:attrNameLst>
                                          <p:attrName>r</p:attrName>
                                        </p:attrNameLst>
                                      </p:cBhvr>
                                    </p:animRot>
                                    <p:animRot by="120000">
                                      <p:cBhvr>
                                        <p:cTn id="29" dur="200" fill="hold">
                                          <p:stCondLst>
                                            <p:cond delay="800"/>
                                          </p:stCondLst>
                                        </p:cTn>
                                        <p:tgtEl>
                                          <p:spTgt spid="173059">
                                            <p:txEl>
                                              <p:pRg st="1" end="1"/>
                                            </p:txEl>
                                          </p:spTgt>
                                        </p:tgtEl>
                                        <p:attrNameLst>
                                          <p:attrName>r</p:attrName>
                                        </p:attrNameLst>
                                      </p:cBhvr>
                                    </p:animRot>
                                  </p:childTnLst>
                                </p:cTn>
                              </p:par>
                              <p:par>
                                <p:cTn id="30" presetID="7" presetClass="entr" presetSubtype="4" fill="hold" nodeType="withEffect">
                                  <p:stCondLst>
                                    <p:cond delay="0"/>
                                  </p:stCondLst>
                                  <p:childTnLst>
                                    <p:set>
                                      <p:cBhvr>
                                        <p:cTn id="31" dur="1" fill="hold">
                                          <p:stCondLst>
                                            <p:cond delay="0"/>
                                          </p:stCondLst>
                                        </p:cTn>
                                        <p:tgtEl>
                                          <p:spTgt spid="173061"/>
                                        </p:tgtEl>
                                        <p:attrNameLst>
                                          <p:attrName>style.visibility</p:attrName>
                                        </p:attrNameLst>
                                      </p:cBhvr>
                                      <p:to>
                                        <p:strVal val="visible"/>
                                      </p:to>
                                    </p:set>
                                    <p:anim calcmode="lin" valueType="num">
                                      <p:cBhvr additive="base">
                                        <p:cTn id="32" dur="3000" fill="hold"/>
                                        <p:tgtEl>
                                          <p:spTgt spid="173061"/>
                                        </p:tgtEl>
                                        <p:attrNameLst>
                                          <p:attrName>ppt_x</p:attrName>
                                        </p:attrNameLst>
                                      </p:cBhvr>
                                      <p:tavLst>
                                        <p:tav tm="0">
                                          <p:val>
                                            <p:strVal val="#ppt_x"/>
                                          </p:val>
                                        </p:tav>
                                        <p:tav tm="100000">
                                          <p:val>
                                            <p:strVal val="#ppt_x"/>
                                          </p:val>
                                        </p:tav>
                                      </p:tavLst>
                                    </p:anim>
                                    <p:anim calcmode="lin" valueType="num">
                                      <p:cBhvr additive="base">
                                        <p:cTn id="33" dur="3000" fill="hold"/>
                                        <p:tgtEl>
                                          <p:spTgt spid="173061"/>
                                        </p:tgtEl>
                                        <p:attrNameLst>
                                          <p:attrName>ppt_y</p:attrName>
                                        </p:attrNameLst>
                                      </p:cBhvr>
                                      <p:tavLst>
                                        <p:tav tm="0">
                                          <p:val>
                                            <p:strVal val="1+#ppt_h/2"/>
                                          </p:val>
                                        </p:tav>
                                        <p:tav tm="100000">
                                          <p:val>
                                            <p:strVal val="#ppt_y"/>
                                          </p:val>
                                        </p:tav>
                                      </p:tavLst>
                                    </p:anim>
                                  </p:childTnLst>
                                </p:cTn>
                              </p:par>
                              <p:par>
                                <p:cTn id="34" presetID="7" presetClass="entr" presetSubtype="4" fill="hold" grpId="0" nodeType="withEffect">
                                  <p:stCondLst>
                                    <p:cond delay="0"/>
                                  </p:stCondLst>
                                  <p:childTnLst>
                                    <p:set>
                                      <p:cBhvr>
                                        <p:cTn id="35" dur="1" fill="hold">
                                          <p:stCondLst>
                                            <p:cond delay="0"/>
                                          </p:stCondLst>
                                        </p:cTn>
                                        <p:tgtEl>
                                          <p:spTgt spid="173060"/>
                                        </p:tgtEl>
                                        <p:attrNameLst>
                                          <p:attrName>style.visibility</p:attrName>
                                        </p:attrNameLst>
                                      </p:cBhvr>
                                      <p:to>
                                        <p:strVal val="visible"/>
                                      </p:to>
                                    </p:set>
                                    <p:anim calcmode="lin" valueType="num">
                                      <p:cBhvr additive="base">
                                        <p:cTn id="36" dur="3000" fill="hold"/>
                                        <p:tgtEl>
                                          <p:spTgt spid="173060"/>
                                        </p:tgtEl>
                                        <p:attrNameLst>
                                          <p:attrName>ppt_x</p:attrName>
                                        </p:attrNameLst>
                                      </p:cBhvr>
                                      <p:tavLst>
                                        <p:tav tm="0">
                                          <p:val>
                                            <p:strVal val="#ppt_x"/>
                                          </p:val>
                                        </p:tav>
                                        <p:tav tm="100000">
                                          <p:val>
                                            <p:strVal val="#ppt_x"/>
                                          </p:val>
                                        </p:tav>
                                      </p:tavLst>
                                    </p:anim>
                                    <p:anim calcmode="lin" valueType="num">
                                      <p:cBhvr additive="base">
                                        <p:cTn id="37" dur="3000" fill="hold"/>
                                        <p:tgtEl>
                                          <p:spTgt spid="17306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3000" fill="hold"/>
                                        <p:tgtEl>
                                          <p:spTgt spid="8"/>
                                        </p:tgtEl>
                                        <p:attrNameLst>
                                          <p:attrName>ppt_x</p:attrName>
                                        </p:attrNameLst>
                                      </p:cBhvr>
                                      <p:tavLst>
                                        <p:tav tm="0">
                                          <p:val>
                                            <p:strVal val="#ppt_x"/>
                                          </p:val>
                                        </p:tav>
                                        <p:tav tm="100000">
                                          <p:val>
                                            <p:strVal val="#ppt_x"/>
                                          </p:val>
                                        </p:tav>
                                      </p:tavLst>
                                    </p:anim>
                                    <p:anim calcmode="lin" valueType="num">
                                      <p:cBhvr additive="base">
                                        <p:cTn id="41"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60"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defRPr/>
            </a:pPr>
            <a:r>
              <a:rPr lang="en-GB" smtClean="0">
                <a:latin typeface="Showcard Gothic" pitchFamily="82" charset="0"/>
              </a:rPr>
              <a:t>KNOWLEDGE</a:t>
            </a:r>
            <a:endParaRPr lang="en-US" smtClean="0">
              <a:latin typeface="Showcard Gothic" pitchFamily="82" charset="0"/>
            </a:endParaRPr>
          </a:p>
        </p:txBody>
      </p:sp>
      <p:sp>
        <p:nvSpPr>
          <p:cNvPr id="174083" name="Rectangle 3"/>
          <p:cNvSpPr>
            <a:spLocks noGrp="1" noChangeArrowheads="1"/>
          </p:cNvSpPr>
          <p:nvPr>
            <p:ph type="body" sz="half" idx="1"/>
          </p:nvPr>
        </p:nvSpPr>
        <p:spPr>
          <a:xfrm>
            <a:off x="457200" y="1357313"/>
            <a:ext cx="8362950" cy="3257550"/>
          </a:xfrm>
        </p:spPr>
        <p:txBody>
          <a:bodyPr/>
          <a:lstStyle/>
          <a:p>
            <a:pPr marL="711200" indent="-711200" eaLnBrk="1" hangingPunct="1">
              <a:defRPr/>
            </a:pPr>
            <a:r>
              <a:rPr lang="en-GB" sz="3600" dirty="0" smtClean="0"/>
              <a:t>Enables you to understand the meaning of your life with others in the world and to deal with questions about death, suffering and love.</a:t>
            </a:r>
          </a:p>
          <a:p>
            <a:pPr marL="711200" indent="-711200" eaLnBrk="1" hangingPunct="1">
              <a:defRPr/>
            </a:pPr>
            <a:r>
              <a:rPr lang="en-GB" sz="4400" dirty="0" smtClean="0">
                <a:solidFill>
                  <a:srgbClr val="9900CC"/>
                </a:solidFill>
                <a:latin typeface="Rockwell Extra Bold" pitchFamily="18" charset="0"/>
              </a:rPr>
              <a:t>WHEN?</a:t>
            </a:r>
          </a:p>
        </p:txBody>
      </p:sp>
      <p:sp>
        <p:nvSpPr>
          <p:cNvPr id="174084" name="AutoShape 4"/>
          <p:cNvSpPr>
            <a:spLocks noChangeArrowheads="1"/>
          </p:cNvSpPr>
          <p:nvPr/>
        </p:nvSpPr>
        <p:spPr bwMode="auto">
          <a:xfrm>
            <a:off x="539750" y="4652963"/>
            <a:ext cx="8280400" cy="1800225"/>
          </a:xfrm>
          <a:prstGeom prst="roundRect">
            <a:avLst>
              <a:gd name="adj" fmla="val 1069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174085" name="Picture 5" descr="RELIC04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67625" y="5661025"/>
            <a:ext cx="1476375" cy="1108075"/>
          </a:xfr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14375" y="4767263"/>
            <a:ext cx="7931150" cy="1571625"/>
          </a:xfrm>
          <a:prstGeom prst="rect">
            <a:avLst/>
          </a:prstGeom>
        </p:spPr>
        <p:txBody>
          <a:bodyPr>
            <a:spAutoFit/>
          </a:bodyPr>
          <a:lstStyle/>
          <a:p>
            <a:pPr eaLnBrk="1" hangingPunct="1">
              <a:spcBef>
                <a:spcPct val="20000"/>
              </a:spcBef>
              <a:buClr>
                <a:srgbClr val="9999FF"/>
              </a:buClr>
              <a:defRPr/>
            </a:pPr>
            <a:r>
              <a:rPr lang="en-GB" sz="3200" kern="0" dirty="0">
                <a:solidFill>
                  <a:srgbClr val="FFCC00"/>
                </a:solidFill>
                <a:effectLst>
                  <a:outerShdw blurRad="38100" dist="38100" dir="2700000" algn="tl">
                    <a:srgbClr val="000000"/>
                  </a:outerShdw>
                </a:effectLst>
                <a:latin typeface="Tempus Sans ITC" pitchFamily="82" charset="0"/>
              </a:rPr>
              <a:t>Lord give me Knowledge to find and decide</a:t>
            </a:r>
            <a:r>
              <a:rPr lang="mt-MT" sz="3200" kern="0" dirty="0">
                <a:solidFill>
                  <a:srgbClr val="FFCC00"/>
                </a:solidFill>
                <a:effectLst>
                  <a:outerShdw blurRad="38100" dist="38100" dir="2700000" algn="tl">
                    <a:srgbClr val="000000"/>
                  </a:outerShdw>
                </a:effectLst>
                <a:latin typeface="Tempus Sans ITC" pitchFamily="82" charset="0"/>
              </a:rPr>
              <a:t> </a:t>
            </a:r>
            <a:r>
              <a:rPr lang="en-GB" sz="3200" kern="0" dirty="0">
                <a:solidFill>
                  <a:srgbClr val="FFCC00"/>
                </a:solidFill>
                <a:effectLst>
                  <a:outerShdw blurRad="38100" dist="38100" dir="2700000" algn="tl">
                    <a:srgbClr val="000000"/>
                  </a:outerShdw>
                </a:effectLst>
                <a:latin typeface="Tempus Sans ITC" pitchFamily="82" charset="0"/>
              </a:rPr>
              <a:t>on what is right for me…do not let that I</a:t>
            </a:r>
            <a:r>
              <a:rPr lang="mt-MT" sz="3200" kern="0" dirty="0">
                <a:solidFill>
                  <a:srgbClr val="FFCC00"/>
                </a:solidFill>
                <a:effectLst>
                  <a:outerShdw blurRad="38100" dist="38100" dir="2700000" algn="tl">
                    <a:srgbClr val="000000"/>
                  </a:outerShdw>
                </a:effectLst>
                <a:latin typeface="Tempus Sans ITC" pitchFamily="82" charset="0"/>
              </a:rPr>
              <a:t> </a:t>
            </a:r>
            <a:r>
              <a:rPr lang="en-GB" sz="3200" kern="0" dirty="0">
                <a:solidFill>
                  <a:srgbClr val="FFCC00"/>
                </a:solidFill>
                <a:effectLst>
                  <a:outerShdw blurRad="38100" dist="38100" dir="2700000" algn="tl">
                    <a:srgbClr val="000000"/>
                  </a:outerShdw>
                </a:effectLst>
                <a:latin typeface="Tempus Sans ITC" pitchFamily="82" charset="0"/>
              </a:rPr>
              <a:t>just follow the crowd…. </a:t>
            </a:r>
            <a:endParaRPr lang="en-US" sz="3200" kern="0" dirty="0">
              <a:solidFill>
                <a:srgbClr val="FFCC00"/>
              </a:solidFill>
              <a:effectLst>
                <a:outerShdw blurRad="38100" dist="38100" dir="2700000" algn="tl">
                  <a:srgbClr val="000000"/>
                </a:outerShdw>
              </a:effectLst>
              <a:latin typeface="Tempus Sans ITC" pitchFamily="8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174082"/>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nodeType="clickEffect">
                                  <p:stCondLst>
                                    <p:cond delay="0"/>
                                  </p:stCondLst>
                                  <p:childTnLst>
                                    <p:set>
                                      <p:cBhvr>
                                        <p:cTn id="10" dur="1" fill="hold">
                                          <p:stCondLst>
                                            <p:cond delay="0"/>
                                          </p:stCondLst>
                                        </p:cTn>
                                        <p:tgtEl>
                                          <p:spTgt spid="174083">
                                            <p:txEl>
                                              <p:pRg st="0" end="0"/>
                                            </p:txEl>
                                          </p:spTgt>
                                        </p:tgtEl>
                                        <p:attrNameLst>
                                          <p:attrName>style.visibility</p:attrName>
                                        </p:attrNameLst>
                                      </p:cBhvr>
                                      <p:to>
                                        <p:strVal val="visible"/>
                                      </p:to>
                                    </p:set>
                                    <p:anim calcmode="lin" valueType="num">
                                      <p:cBhvr additive="base">
                                        <p:cTn id="11" dur="3000" fill="hold"/>
                                        <p:tgtEl>
                                          <p:spTgt spid="174083">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174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3">
                                            <p:txEl>
                                              <p:pRg st="1" end="1"/>
                                            </p:txEl>
                                          </p:spTgt>
                                        </p:tgtEl>
                                        <p:attrNameLst>
                                          <p:attrName>style.visibility</p:attrName>
                                        </p:attrNameLst>
                                      </p:cBhvr>
                                      <p:to>
                                        <p:strVal val="visible"/>
                                      </p:to>
                                    </p:set>
                                    <p:anim calcmode="lin" valueType="num">
                                      <p:cBhvr additive="base">
                                        <p:cTn id="17" dur="3000" fill="hold"/>
                                        <p:tgtEl>
                                          <p:spTgt spid="174083">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174083">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32" presetClass="emph" presetSubtype="0" fill="hold" nodeType="afterEffect">
                                  <p:stCondLst>
                                    <p:cond delay="0"/>
                                  </p:stCondLst>
                                  <p:childTnLst>
                                    <p:animClr clrSpc="rgb" dir="cw">
                                      <p:cBhvr override="childStyle">
                                        <p:cTn id="21" dur="100" fill="hold"/>
                                        <p:tgtEl>
                                          <p:spTgt spid="174083">
                                            <p:txEl>
                                              <p:pRg st="1" end="1"/>
                                            </p:txEl>
                                          </p:spTgt>
                                        </p:tgtEl>
                                        <p:attrNameLst>
                                          <p:attrName>style.color</p:attrName>
                                        </p:attrNameLst>
                                      </p:cBhvr>
                                      <p:to>
                                        <a:schemeClr val="accent2"/>
                                      </p:to>
                                    </p:animClr>
                                    <p:animClr clrSpc="rgb" dir="cw">
                                      <p:cBhvr>
                                        <p:cTn id="22" dur="100" fill="hold"/>
                                        <p:tgtEl>
                                          <p:spTgt spid="174083">
                                            <p:txEl>
                                              <p:pRg st="1" end="1"/>
                                            </p:txEl>
                                          </p:spTgt>
                                        </p:tgtEl>
                                        <p:attrNameLst>
                                          <p:attrName>fillcolor</p:attrName>
                                        </p:attrNameLst>
                                      </p:cBhvr>
                                      <p:to>
                                        <a:schemeClr val="accent2"/>
                                      </p:to>
                                    </p:animClr>
                                    <p:set>
                                      <p:cBhvr>
                                        <p:cTn id="23" dur="100" fill="hold"/>
                                        <p:tgtEl>
                                          <p:spTgt spid="174083">
                                            <p:txEl>
                                              <p:pRg st="1" end="1"/>
                                            </p:txEl>
                                          </p:spTgt>
                                        </p:tgtEl>
                                        <p:attrNameLst>
                                          <p:attrName>fill.type</p:attrName>
                                        </p:attrNameLst>
                                      </p:cBhvr>
                                      <p:to>
                                        <p:strVal val="solid"/>
                                      </p:to>
                                    </p:set>
                                    <p:set>
                                      <p:cBhvr>
                                        <p:cTn id="24" dur="100" fill="hold"/>
                                        <p:tgtEl>
                                          <p:spTgt spid="174083">
                                            <p:txEl>
                                              <p:pRg st="1" end="1"/>
                                            </p:txEl>
                                          </p:spTgt>
                                        </p:tgtEl>
                                        <p:attrNameLst>
                                          <p:attrName>fill.on</p:attrName>
                                        </p:attrNameLst>
                                      </p:cBhvr>
                                      <p:to>
                                        <p:strVal val="true"/>
                                      </p:to>
                                    </p:set>
                                    <p:animRot by="120000">
                                      <p:cBhvr>
                                        <p:cTn id="25" dur="100" fill="hold">
                                          <p:stCondLst>
                                            <p:cond delay="0"/>
                                          </p:stCondLst>
                                        </p:cTn>
                                        <p:tgtEl>
                                          <p:spTgt spid="174083">
                                            <p:txEl>
                                              <p:pRg st="1" end="1"/>
                                            </p:txEl>
                                          </p:spTgt>
                                        </p:tgtEl>
                                        <p:attrNameLst>
                                          <p:attrName>r</p:attrName>
                                        </p:attrNameLst>
                                      </p:cBhvr>
                                    </p:animRot>
                                    <p:animRot by="-240000">
                                      <p:cBhvr>
                                        <p:cTn id="26" dur="200" fill="hold">
                                          <p:stCondLst>
                                            <p:cond delay="200"/>
                                          </p:stCondLst>
                                        </p:cTn>
                                        <p:tgtEl>
                                          <p:spTgt spid="174083">
                                            <p:txEl>
                                              <p:pRg st="1" end="1"/>
                                            </p:txEl>
                                          </p:spTgt>
                                        </p:tgtEl>
                                        <p:attrNameLst>
                                          <p:attrName>r</p:attrName>
                                        </p:attrNameLst>
                                      </p:cBhvr>
                                    </p:animRot>
                                    <p:animRot by="240000">
                                      <p:cBhvr>
                                        <p:cTn id="27" dur="200" fill="hold">
                                          <p:stCondLst>
                                            <p:cond delay="400"/>
                                          </p:stCondLst>
                                        </p:cTn>
                                        <p:tgtEl>
                                          <p:spTgt spid="174083">
                                            <p:txEl>
                                              <p:pRg st="1" end="1"/>
                                            </p:txEl>
                                          </p:spTgt>
                                        </p:tgtEl>
                                        <p:attrNameLst>
                                          <p:attrName>r</p:attrName>
                                        </p:attrNameLst>
                                      </p:cBhvr>
                                    </p:animRot>
                                    <p:animRot by="-240000">
                                      <p:cBhvr>
                                        <p:cTn id="28" dur="200" fill="hold">
                                          <p:stCondLst>
                                            <p:cond delay="600"/>
                                          </p:stCondLst>
                                        </p:cTn>
                                        <p:tgtEl>
                                          <p:spTgt spid="174083">
                                            <p:txEl>
                                              <p:pRg st="1" end="1"/>
                                            </p:txEl>
                                          </p:spTgt>
                                        </p:tgtEl>
                                        <p:attrNameLst>
                                          <p:attrName>r</p:attrName>
                                        </p:attrNameLst>
                                      </p:cBhvr>
                                    </p:animRot>
                                    <p:animRot by="120000">
                                      <p:cBhvr>
                                        <p:cTn id="29" dur="200" fill="hold">
                                          <p:stCondLst>
                                            <p:cond delay="800"/>
                                          </p:stCondLst>
                                        </p:cTn>
                                        <p:tgtEl>
                                          <p:spTgt spid="174083">
                                            <p:txEl>
                                              <p:pRg st="1" end="1"/>
                                            </p:txEl>
                                          </p:spTgt>
                                        </p:tgtEl>
                                        <p:attrNameLst>
                                          <p:attrName>r</p:attrName>
                                        </p:attrNameLst>
                                      </p:cBhvr>
                                    </p:animRot>
                                  </p:childTnLst>
                                </p:cTn>
                              </p:par>
                              <p:par>
                                <p:cTn id="30" presetID="7" presetClass="entr" presetSubtype="4" fill="hold" nodeType="withEffect">
                                  <p:stCondLst>
                                    <p:cond delay="0"/>
                                  </p:stCondLst>
                                  <p:childTnLst>
                                    <p:set>
                                      <p:cBhvr>
                                        <p:cTn id="31" dur="1" fill="hold">
                                          <p:stCondLst>
                                            <p:cond delay="0"/>
                                          </p:stCondLst>
                                        </p:cTn>
                                        <p:tgtEl>
                                          <p:spTgt spid="174085"/>
                                        </p:tgtEl>
                                        <p:attrNameLst>
                                          <p:attrName>style.visibility</p:attrName>
                                        </p:attrNameLst>
                                      </p:cBhvr>
                                      <p:to>
                                        <p:strVal val="visible"/>
                                      </p:to>
                                    </p:set>
                                    <p:anim calcmode="lin" valueType="num">
                                      <p:cBhvr additive="base">
                                        <p:cTn id="32" dur="3000" fill="hold"/>
                                        <p:tgtEl>
                                          <p:spTgt spid="174085"/>
                                        </p:tgtEl>
                                        <p:attrNameLst>
                                          <p:attrName>ppt_x</p:attrName>
                                        </p:attrNameLst>
                                      </p:cBhvr>
                                      <p:tavLst>
                                        <p:tav tm="0">
                                          <p:val>
                                            <p:strVal val="#ppt_x"/>
                                          </p:val>
                                        </p:tav>
                                        <p:tav tm="100000">
                                          <p:val>
                                            <p:strVal val="#ppt_x"/>
                                          </p:val>
                                        </p:tav>
                                      </p:tavLst>
                                    </p:anim>
                                    <p:anim calcmode="lin" valueType="num">
                                      <p:cBhvr additive="base">
                                        <p:cTn id="33" dur="3000" fill="hold"/>
                                        <p:tgtEl>
                                          <p:spTgt spid="174085"/>
                                        </p:tgtEl>
                                        <p:attrNameLst>
                                          <p:attrName>ppt_y</p:attrName>
                                        </p:attrNameLst>
                                      </p:cBhvr>
                                      <p:tavLst>
                                        <p:tav tm="0">
                                          <p:val>
                                            <p:strVal val="1+#ppt_h/2"/>
                                          </p:val>
                                        </p:tav>
                                        <p:tav tm="100000">
                                          <p:val>
                                            <p:strVal val="#ppt_y"/>
                                          </p:val>
                                        </p:tav>
                                      </p:tavLst>
                                    </p:anim>
                                  </p:childTnLst>
                                </p:cTn>
                              </p:par>
                              <p:par>
                                <p:cTn id="34" presetID="7" presetClass="entr" presetSubtype="4" fill="hold" grpId="0" nodeType="withEffect">
                                  <p:stCondLst>
                                    <p:cond delay="0"/>
                                  </p:stCondLst>
                                  <p:childTnLst>
                                    <p:set>
                                      <p:cBhvr>
                                        <p:cTn id="35" dur="1" fill="hold">
                                          <p:stCondLst>
                                            <p:cond delay="0"/>
                                          </p:stCondLst>
                                        </p:cTn>
                                        <p:tgtEl>
                                          <p:spTgt spid="174084"/>
                                        </p:tgtEl>
                                        <p:attrNameLst>
                                          <p:attrName>style.visibility</p:attrName>
                                        </p:attrNameLst>
                                      </p:cBhvr>
                                      <p:to>
                                        <p:strVal val="visible"/>
                                      </p:to>
                                    </p:set>
                                    <p:anim calcmode="lin" valueType="num">
                                      <p:cBhvr additive="base">
                                        <p:cTn id="36" dur="3000" fill="hold"/>
                                        <p:tgtEl>
                                          <p:spTgt spid="174084"/>
                                        </p:tgtEl>
                                        <p:attrNameLst>
                                          <p:attrName>ppt_x</p:attrName>
                                        </p:attrNameLst>
                                      </p:cBhvr>
                                      <p:tavLst>
                                        <p:tav tm="0">
                                          <p:val>
                                            <p:strVal val="#ppt_x"/>
                                          </p:val>
                                        </p:tav>
                                        <p:tav tm="100000">
                                          <p:val>
                                            <p:strVal val="#ppt_x"/>
                                          </p:val>
                                        </p:tav>
                                      </p:tavLst>
                                    </p:anim>
                                    <p:anim calcmode="lin" valueType="num">
                                      <p:cBhvr additive="base">
                                        <p:cTn id="37" dur="3000" fill="hold"/>
                                        <p:tgtEl>
                                          <p:spTgt spid="17408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3000" fill="hold"/>
                                        <p:tgtEl>
                                          <p:spTgt spid="8"/>
                                        </p:tgtEl>
                                        <p:attrNameLst>
                                          <p:attrName>ppt_x</p:attrName>
                                        </p:attrNameLst>
                                      </p:cBhvr>
                                      <p:tavLst>
                                        <p:tav tm="0">
                                          <p:val>
                                            <p:strVal val="#ppt_x"/>
                                          </p:val>
                                        </p:tav>
                                        <p:tav tm="100000">
                                          <p:val>
                                            <p:strVal val="#ppt_x"/>
                                          </p:val>
                                        </p:tav>
                                      </p:tavLst>
                                    </p:anim>
                                    <p:anim calcmode="lin" valueType="num">
                                      <p:cBhvr additive="base">
                                        <p:cTn id="41"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P spid="174084"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defRPr/>
            </a:pPr>
            <a:r>
              <a:rPr lang="en-GB" smtClean="0">
                <a:latin typeface="Showcard Gothic" pitchFamily="82" charset="0"/>
              </a:rPr>
              <a:t>COURAGE</a:t>
            </a:r>
            <a:endParaRPr lang="en-US" smtClean="0">
              <a:latin typeface="Showcard Gothic" pitchFamily="82" charset="0"/>
            </a:endParaRPr>
          </a:p>
        </p:txBody>
      </p:sp>
      <p:sp>
        <p:nvSpPr>
          <p:cNvPr id="175107" name="Rectangle 3"/>
          <p:cNvSpPr>
            <a:spLocks noGrp="1" noChangeArrowheads="1"/>
          </p:cNvSpPr>
          <p:nvPr>
            <p:ph type="body" sz="half" idx="1"/>
          </p:nvPr>
        </p:nvSpPr>
        <p:spPr>
          <a:xfrm>
            <a:off x="457200" y="1357313"/>
            <a:ext cx="8291513" cy="3186112"/>
          </a:xfrm>
        </p:spPr>
        <p:txBody>
          <a:bodyPr/>
          <a:lstStyle/>
          <a:p>
            <a:pPr marL="711200" indent="-711200" eaLnBrk="1" hangingPunct="1">
              <a:defRPr/>
            </a:pPr>
            <a:r>
              <a:rPr lang="en-GB" sz="3600" dirty="0" smtClean="0"/>
              <a:t>Enables you to make difficult decisions bravely, to overcome all obstacles and, if necessary, to change the direction of your life.</a:t>
            </a:r>
          </a:p>
          <a:p>
            <a:pPr marL="711200" indent="-711200" eaLnBrk="1" hangingPunct="1">
              <a:defRPr/>
            </a:pPr>
            <a:r>
              <a:rPr lang="en-GB" sz="4400" dirty="0" smtClean="0">
                <a:solidFill>
                  <a:srgbClr val="9900CC"/>
                </a:solidFill>
                <a:latin typeface="Rockwell Extra Bold" pitchFamily="18" charset="0"/>
              </a:rPr>
              <a:t>WHEN?</a:t>
            </a:r>
          </a:p>
        </p:txBody>
      </p:sp>
      <p:sp>
        <p:nvSpPr>
          <p:cNvPr id="175108" name="AutoShape 4"/>
          <p:cNvSpPr>
            <a:spLocks noChangeArrowheads="1"/>
          </p:cNvSpPr>
          <p:nvPr/>
        </p:nvSpPr>
        <p:spPr bwMode="auto">
          <a:xfrm>
            <a:off x="539750" y="4652963"/>
            <a:ext cx="8280400" cy="1800225"/>
          </a:xfrm>
          <a:prstGeom prst="roundRect">
            <a:avLst>
              <a:gd name="adj" fmla="val 1069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175109" name="Picture 5" descr="RELIC04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488238" y="5632450"/>
            <a:ext cx="1441450" cy="1082675"/>
          </a:xfr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42938" y="4767263"/>
            <a:ext cx="8072437" cy="1571625"/>
          </a:xfrm>
          <a:prstGeom prst="rect">
            <a:avLst/>
          </a:prstGeom>
        </p:spPr>
        <p:txBody>
          <a:bodyPr>
            <a:spAutoFit/>
          </a:bodyPr>
          <a:lstStyle/>
          <a:p>
            <a:pPr eaLnBrk="1" hangingPunct="1">
              <a:spcBef>
                <a:spcPct val="20000"/>
              </a:spcBef>
              <a:buClr>
                <a:srgbClr val="9999FF"/>
              </a:buClr>
              <a:defRPr/>
            </a:pPr>
            <a:r>
              <a:rPr lang="en-GB" sz="3200" kern="0" dirty="0">
                <a:solidFill>
                  <a:srgbClr val="FFCC00"/>
                </a:solidFill>
                <a:effectLst>
                  <a:outerShdw blurRad="38100" dist="38100" dir="2700000" algn="tl">
                    <a:srgbClr val="000000"/>
                  </a:outerShdw>
                </a:effectLst>
                <a:latin typeface="Tempus Sans ITC" pitchFamily="82" charset="0"/>
              </a:rPr>
              <a:t>Lord give me Courage…make me strong to face all challenges bravely…even when it is not comfortable to do so.</a:t>
            </a:r>
            <a:endParaRPr lang="en-US" sz="3200" kern="0" dirty="0">
              <a:solidFill>
                <a:srgbClr val="FFCC00"/>
              </a:solidFill>
              <a:effectLst>
                <a:outerShdw blurRad="38100" dist="38100" dir="2700000" algn="tl">
                  <a:srgbClr val="000000"/>
                </a:outerShdw>
              </a:effectLst>
              <a:latin typeface="Tempus Sans ITC" pitchFamily="8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175106"/>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nodeType="clickEffect">
                                  <p:stCondLst>
                                    <p:cond delay="0"/>
                                  </p:stCondLst>
                                  <p:childTnLst>
                                    <p:set>
                                      <p:cBhvr>
                                        <p:cTn id="10" dur="1" fill="hold">
                                          <p:stCondLst>
                                            <p:cond delay="0"/>
                                          </p:stCondLst>
                                        </p:cTn>
                                        <p:tgtEl>
                                          <p:spTgt spid="175107">
                                            <p:txEl>
                                              <p:pRg st="0" end="0"/>
                                            </p:txEl>
                                          </p:spTgt>
                                        </p:tgtEl>
                                        <p:attrNameLst>
                                          <p:attrName>style.visibility</p:attrName>
                                        </p:attrNameLst>
                                      </p:cBhvr>
                                      <p:to>
                                        <p:strVal val="visible"/>
                                      </p:to>
                                    </p:set>
                                    <p:anim calcmode="lin" valueType="num">
                                      <p:cBhvr additive="base">
                                        <p:cTn id="11" dur="3000" fill="hold"/>
                                        <p:tgtEl>
                                          <p:spTgt spid="175107">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175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5107">
                                            <p:txEl>
                                              <p:pRg st="1" end="1"/>
                                            </p:txEl>
                                          </p:spTgt>
                                        </p:tgtEl>
                                        <p:attrNameLst>
                                          <p:attrName>style.visibility</p:attrName>
                                        </p:attrNameLst>
                                      </p:cBhvr>
                                      <p:to>
                                        <p:strVal val="visible"/>
                                      </p:to>
                                    </p:set>
                                    <p:anim calcmode="lin" valueType="num">
                                      <p:cBhvr additive="base">
                                        <p:cTn id="17" dur="3000" fill="hold"/>
                                        <p:tgtEl>
                                          <p:spTgt spid="175107">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175107">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32" presetClass="emph" presetSubtype="0" fill="hold" nodeType="afterEffect">
                                  <p:stCondLst>
                                    <p:cond delay="0"/>
                                  </p:stCondLst>
                                  <p:childTnLst>
                                    <p:animClr clrSpc="rgb" dir="cw">
                                      <p:cBhvr override="childStyle">
                                        <p:cTn id="21" dur="100" fill="hold"/>
                                        <p:tgtEl>
                                          <p:spTgt spid="175107">
                                            <p:txEl>
                                              <p:pRg st="1" end="1"/>
                                            </p:txEl>
                                          </p:spTgt>
                                        </p:tgtEl>
                                        <p:attrNameLst>
                                          <p:attrName>style.color</p:attrName>
                                        </p:attrNameLst>
                                      </p:cBhvr>
                                      <p:to>
                                        <a:schemeClr val="accent2"/>
                                      </p:to>
                                    </p:animClr>
                                    <p:animClr clrSpc="rgb" dir="cw">
                                      <p:cBhvr>
                                        <p:cTn id="22" dur="100" fill="hold"/>
                                        <p:tgtEl>
                                          <p:spTgt spid="175107">
                                            <p:txEl>
                                              <p:pRg st="1" end="1"/>
                                            </p:txEl>
                                          </p:spTgt>
                                        </p:tgtEl>
                                        <p:attrNameLst>
                                          <p:attrName>fillcolor</p:attrName>
                                        </p:attrNameLst>
                                      </p:cBhvr>
                                      <p:to>
                                        <a:schemeClr val="accent2"/>
                                      </p:to>
                                    </p:animClr>
                                    <p:set>
                                      <p:cBhvr>
                                        <p:cTn id="23" dur="100" fill="hold"/>
                                        <p:tgtEl>
                                          <p:spTgt spid="175107">
                                            <p:txEl>
                                              <p:pRg st="1" end="1"/>
                                            </p:txEl>
                                          </p:spTgt>
                                        </p:tgtEl>
                                        <p:attrNameLst>
                                          <p:attrName>fill.type</p:attrName>
                                        </p:attrNameLst>
                                      </p:cBhvr>
                                      <p:to>
                                        <p:strVal val="solid"/>
                                      </p:to>
                                    </p:set>
                                    <p:set>
                                      <p:cBhvr>
                                        <p:cTn id="24" dur="100" fill="hold"/>
                                        <p:tgtEl>
                                          <p:spTgt spid="175107">
                                            <p:txEl>
                                              <p:pRg st="1" end="1"/>
                                            </p:txEl>
                                          </p:spTgt>
                                        </p:tgtEl>
                                        <p:attrNameLst>
                                          <p:attrName>fill.on</p:attrName>
                                        </p:attrNameLst>
                                      </p:cBhvr>
                                      <p:to>
                                        <p:strVal val="true"/>
                                      </p:to>
                                    </p:set>
                                    <p:animRot by="120000">
                                      <p:cBhvr>
                                        <p:cTn id="25" dur="100" fill="hold">
                                          <p:stCondLst>
                                            <p:cond delay="0"/>
                                          </p:stCondLst>
                                        </p:cTn>
                                        <p:tgtEl>
                                          <p:spTgt spid="175107">
                                            <p:txEl>
                                              <p:pRg st="1" end="1"/>
                                            </p:txEl>
                                          </p:spTgt>
                                        </p:tgtEl>
                                        <p:attrNameLst>
                                          <p:attrName>r</p:attrName>
                                        </p:attrNameLst>
                                      </p:cBhvr>
                                    </p:animRot>
                                    <p:animRot by="-240000">
                                      <p:cBhvr>
                                        <p:cTn id="26" dur="200" fill="hold">
                                          <p:stCondLst>
                                            <p:cond delay="200"/>
                                          </p:stCondLst>
                                        </p:cTn>
                                        <p:tgtEl>
                                          <p:spTgt spid="175107">
                                            <p:txEl>
                                              <p:pRg st="1" end="1"/>
                                            </p:txEl>
                                          </p:spTgt>
                                        </p:tgtEl>
                                        <p:attrNameLst>
                                          <p:attrName>r</p:attrName>
                                        </p:attrNameLst>
                                      </p:cBhvr>
                                    </p:animRot>
                                    <p:animRot by="240000">
                                      <p:cBhvr>
                                        <p:cTn id="27" dur="200" fill="hold">
                                          <p:stCondLst>
                                            <p:cond delay="400"/>
                                          </p:stCondLst>
                                        </p:cTn>
                                        <p:tgtEl>
                                          <p:spTgt spid="175107">
                                            <p:txEl>
                                              <p:pRg st="1" end="1"/>
                                            </p:txEl>
                                          </p:spTgt>
                                        </p:tgtEl>
                                        <p:attrNameLst>
                                          <p:attrName>r</p:attrName>
                                        </p:attrNameLst>
                                      </p:cBhvr>
                                    </p:animRot>
                                    <p:animRot by="-240000">
                                      <p:cBhvr>
                                        <p:cTn id="28" dur="200" fill="hold">
                                          <p:stCondLst>
                                            <p:cond delay="600"/>
                                          </p:stCondLst>
                                        </p:cTn>
                                        <p:tgtEl>
                                          <p:spTgt spid="175107">
                                            <p:txEl>
                                              <p:pRg st="1" end="1"/>
                                            </p:txEl>
                                          </p:spTgt>
                                        </p:tgtEl>
                                        <p:attrNameLst>
                                          <p:attrName>r</p:attrName>
                                        </p:attrNameLst>
                                      </p:cBhvr>
                                    </p:animRot>
                                    <p:animRot by="120000">
                                      <p:cBhvr>
                                        <p:cTn id="29" dur="200" fill="hold">
                                          <p:stCondLst>
                                            <p:cond delay="800"/>
                                          </p:stCondLst>
                                        </p:cTn>
                                        <p:tgtEl>
                                          <p:spTgt spid="175107">
                                            <p:txEl>
                                              <p:pRg st="1" end="1"/>
                                            </p:txEl>
                                          </p:spTgt>
                                        </p:tgtEl>
                                        <p:attrNameLst>
                                          <p:attrName>r</p:attrName>
                                        </p:attrNameLst>
                                      </p:cBhvr>
                                    </p:animRot>
                                  </p:childTnLst>
                                </p:cTn>
                              </p:par>
                              <p:par>
                                <p:cTn id="30" presetID="7" presetClass="entr" presetSubtype="4" fill="hold" grpId="0" nodeType="withEffect">
                                  <p:stCondLst>
                                    <p:cond delay="0"/>
                                  </p:stCondLst>
                                  <p:childTnLst>
                                    <p:set>
                                      <p:cBhvr>
                                        <p:cTn id="31" dur="1" fill="hold">
                                          <p:stCondLst>
                                            <p:cond delay="0"/>
                                          </p:stCondLst>
                                        </p:cTn>
                                        <p:tgtEl>
                                          <p:spTgt spid="175108"/>
                                        </p:tgtEl>
                                        <p:attrNameLst>
                                          <p:attrName>style.visibility</p:attrName>
                                        </p:attrNameLst>
                                      </p:cBhvr>
                                      <p:to>
                                        <p:strVal val="visible"/>
                                      </p:to>
                                    </p:set>
                                    <p:anim calcmode="lin" valueType="num">
                                      <p:cBhvr additive="base">
                                        <p:cTn id="32" dur="3000" fill="hold"/>
                                        <p:tgtEl>
                                          <p:spTgt spid="175108"/>
                                        </p:tgtEl>
                                        <p:attrNameLst>
                                          <p:attrName>ppt_x</p:attrName>
                                        </p:attrNameLst>
                                      </p:cBhvr>
                                      <p:tavLst>
                                        <p:tav tm="0">
                                          <p:val>
                                            <p:strVal val="#ppt_x"/>
                                          </p:val>
                                        </p:tav>
                                        <p:tav tm="100000">
                                          <p:val>
                                            <p:strVal val="#ppt_x"/>
                                          </p:val>
                                        </p:tav>
                                      </p:tavLst>
                                    </p:anim>
                                    <p:anim calcmode="lin" valueType="num">
                                      <p:cBhvr additive="base">
                                        <p:cTn id="33" dur="3000" fill="hold"/>
                                        <p:tgtEl>
                                          <p:spTgt spid="175108"/>
                                        </p:tgtEl>
                                        <p:attrNameLst>
                                          <p:attrName>ppt_y</p:attrName>
                                        </p:attrNameLst>
                                      </p:cBhvr>
                                      <p:tavLst>
                                        <p:tav tm="0">
                                          <p:val>
                                            <p:strVal val="1+#ppt_h/2"/>
                                          </p:val>
                                        </p:tav>
                                        <p:tav tm="100000">
                                          <p:val>
                                            <p:strVal val="#ppt_y"/>
                                          </p:val>
                                        </p:tav>
                                      </p:tavLst>
                                    </p:anim>
                                  </p:childTnLst>
                                </p:cTn>
                              </p:par>
                              <p:par>
                                <p:cTn id="34" presetID="7" presetClass="entr" presetSubtype="4" fill="hold" nodeType="withEffect">
                                  <p:stCondLst>
                                    <p:cond delay="0"/>
                                  </p:stCondLst>
                                  <p:childTnLst>
                                    <p:set>
                                      <p:cBhvr>
                                        <p:cTn id="35" dur="1" fill="hold">
                                          <p:stCondLst>
                                            <p:cond delay="0"/>
                                          </p:stCondLst>
                                        </p:cTn>
                                        <p:tgtEl>
                                          <p:spTgt spid="175109"/>
                                        </p:tgtEl>
                                        <p:attrNameLst>
                                          <p:attrName>style.visibility</p:attrName>
                                        </p:attrNameLst>
                                      </p:cBhvr>
                                      <p:to>
                                        <p:strVal val="visible"/>
                                      </p:to>
                                    </p:set>
                                    <p:anim calcmode="lin" valueType="num">
                                      <p:cBhvr additive="base">
                                        <p:cTn id="36" dur="3000" fill="hold"/>
                                        <p:tgtEl>
                                          <p:spTgt spid="175109"/>
                                        </p:tgtEl>
                                        <p:attrNameLst>
                                          <p:attrName>ppt_x</p:attrName>
                                        </p:attrNameLst>
                                      </p:cBhvr>
                                      <p:tavLst>
                                        <p:tav tm="0">
                                          <p:val>
                                            <p:strVal val="#ppt_x"/>
                                          </p:val>
                                        </p:tav>
                                        <p:tav tm="100000">
                                          <p:val>
                                            <p:strVal val="#ppt_x"/>
                                          </p:val>
                                        </p:tav>
                                      </p:tavLst>
                                    </p:anim>
                                    <p:anim calcmode="lin" valueType="num">
                                      <p:cBhvr additive="base">
                                        <p:cTn id="37" dur="3000" fill="hold"/>
                                        <p:tgtEl>
                                          <p:spTgt spid="17510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3000" fill="hold"/>
                                        <p:tgtEl>
                                          <p:spTgt spid="8"/>
                                        </p:tgtEl>
                                        <p:attrNameLst>
                                          <p:attrName>ppt_x</p:attrName>
                                        </p:attrNameLst>
                                      </p:cBhvr>
                                      <p:tavLst>
                                        <p:tav tm="0">
                                          <p:val>
                                            <p:strVal val="#ppt_x"/>
                                          </p:val>
                                        </p:tav>
                                        <p:tav tm="100000">
                                          <p:val>
                                            <p:strVal val="#ppt_x"/>
                                          </p:val>
                                        </p:tav>
                                      </p:tavLst>
                                    </p:anim>
                                    <p:anim calcmode="lin" valueType="num">
                                      <p:cBhvr additive="base">
                                        <p:cTn id="41"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175108"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en-GB" smtClean="0">
                <a:latin typeface="Showcard Gothic" pitchFamily="82" charset="0"/>
              </a:rPr>
              <a:t>REVERENCE</a:t>
            </a:r>
            <a:endParaRPr lang="en-US" smtClean="0">
              <a:latin typeface="Showcard Gothic" pitchFamily="82" charset="0"/>
            </a:endParaRPr>
          </a:p>
        </p:txBody>
      </p:sp>
      <p:sp>
        <p:nvSpPr>
          <p:cNvPr id="176131" name="Rectangle 3"/>
          <p:cNvSpPr>
            <a:spLocks noGrp="1" noChangeArrowheads="1"/>
          </p:cNvSpPr>
          <p:nvPr>
            <p:ph type="body" sz="half" idx="1"/>
          </p:nvPr>
        </p:nvSpPr>
        <p:spPr>
          <a:xfrm>
            <a:off x="457200" y="1600200"/>
            <a:ext cx="8147050" cy="2828925"/>
          </a:xfrm>
        </p:spPr>
        <p:txBody>
          <a:bodyPr/>
          <a:lstStyle/>
          <a:p>
            <a:pPr marL="711200" indent="-711200" eaLnBrk="1" hangingPunct="1">
              <a:lnSpc>
                <a:spcPct val="90000"/>
              </a:lnSpc>
              <a:defRPr/>
            </a:pPr>
            <a:r>
              <a:rPr lang="en-GB" sz="3600" dirty="0" smtClean="0"/>
              <a:t>Enables you to love God and your neighbour, your parents, your friends, all the people who come into your life.</a:t>
            </a:r>
          </a:p>
          <a:p>
            <a:pPr marL="711200" indent="-711200" eaLnBrk="1" hangingPunct="1">
              <a:lnSpc>
                <a:spcPct val="90000"/>
              </a:lnSpc>
              <a:defRPr/>
            </a:pPr>
            <a:r>
              <a:rPr lang="en-GB" sz="4400" dirty="0" smtClean="0">
                <a:solidFill>
                  <a:srgbClr val="9900CC"/>
                </a:solidFill>
                <a:latin typeface="Rockwell Extra Bold" pitchFamily="18" charset="0"/>
              </a:rPr>
              <a:t>WHEN?</a:t>
            </a:r>
          </a:p>
        </p:txBody>
      </p:sp>
      <p:sp>
        <p:nvSpPr>
          <p:cNvPr id="176132" name="AutoShape 4"/>
          <p:cNvSpPr>
            <a:spLocks noChangeArrowheads="1"/>
          </p:cNvSpPr>
          <p:nvPr/>
        </p:nvSpPr>
        <p:spPr bwMode="auto">
          <a:xfrm>
            <a:off x="395288" y="4365625"/>
            <a:ext cx="8280400" cy="1800225"/>
          </a:xfrm>
          <a:prstGeom prst="roundRect">
            <a:avLst>
              <a:gd name="adj" fmla="val 1048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176133" name="Picture 5" descr="RELIC04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380288" y="5610225"/>
            <a:ext cx="1377950" cy="1033463"/>
          </a:xfr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4988" y="4548188"/>
            <a:ext cx="8001000" cy="1435100"/>
          </a:xfrm>
          <a:prstGeom prst="rect">
            <a:avLst/>
          </a:prstGeom>
        </p:spPr>
        <p:txBody>
          <a:bodyPr>
            <a:spAutoFit/>
          </a:bodyPr>
          <a:lstStyle/>
          <a:p>
            <a:pPr eaLnBrk="1" hangingPunct="1">
              <a:lnSpc>
                <a:spcPct val="90000"/>
              </a:lnSpc>
              <a:spcBef>
                <a:spcPct val="20000"/>
              </a:spcBef>
              <a:buClr>
                <a:srgbClr val="9999FF"/>
              </a:buClr>
              <a:defRPr/>
            </a:pPr>
            <a:r>
              <a:rPr lang="en-GB" sz="3200" kern="0" dirty="0">
                <a:solidFill>
                  <a:srgbClr val="FFCC00"/>
                </a:solidFill>
                <a:effectLst>
                  <a:outerShdw blurRad="38100" dist="38100" dir="2700000" algn="tl">
                    <a:srgbClr val="000000"/>
                  </a:outerShdw>
                </a:effectLst>
                <a:latin typeface="Tempus Sans ITC" pitchFamily="82" charset="0"/>
              </a:rPr>
              <a:t>Lord give me the gift of Reverence to be able to respect all those who I meet everyday…to love them as images of yourself!</a:t>
            </a:r>
            <a:endParaRPr lang="en-US" sz="3200" kern="0" dirty="0">
              <a:solidFill>
                <a:srgbClr val="FFCC00"/>
              </a:solidFill>
              <a:effectLst>
                <a:outerShdw blurRad="38100" dist="38100" dir="2700000" algn="tl">
                  <a:srgbClr val="000000"/>
                </a:outerShdw>
              </a:effectLst>
              <a:latin typeface="Tempus Sans ITC" pitchFamily="8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176130"/>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nodeType="clickEffect">
                                  <p:stCondLst>
                                    <p:cond delay="0"/>
                                  </p:stCondLst>
                                  <p:childTnLst>
                                    <p:set>
                                      <p:cBhvr>
                                        <p:cTn id="10" dur="1" fill="hold">
                                          <p:stCondLst>
                                            <p:cond delay="0"/>
                                          </p:stCondLst>
                                        </p:cTn>
                                        <p:tgtEl>
                                          <p:spTgt spid="176131">
                                            <p:txEl>
                                              <p:pRg st="0" end="0"/>
                                            </p:txEl>
                                          </p:spTgt>
                                        </p:tgtEl>
                                        <p:attrNameLst>
                                          <p:attrName>style.visibility</p:attrName>
                                        </p:attrNameLst>
                                      </p:cBhvr>
                                      <p:to>
                                        <p:strVal val="visible"/>
                                      </p:to>
                                    </p:set>
                                    <p:anim calcmode="lin" valueType="num">
                                      <p:cBhvr additive="base">
                                        <p:cTn id="11" dur="3000" fill="hold"/>
                                        <p:tgtEl>
                                          <p:spTgt spid="176131">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176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6131">
                                            <p:txEl>
                                              <p:pRg st="1" end="1"/>
                                            </p:txEl>
                                          </p:spTgt>
                                        </p:tgtEl>
                                        <p:attrNameLst>
                                          <p:attrName>style.visibility</p:attrName>
                                        </p:attrNameLst>
                                      </p:cBhvr>
                                      <p:to>
                                        <p:strVal val="visible"/>
                                      </p:to>
                                    </p:set>
                                    <p:anim calcmode="lin" valueType="num">
                                      <p:cBhvr additive="base">
                                        <p:cTn id="17" dur="3000" fill="hold"/>
                                        <p:tgtEl>
                                          <p:spTgt spid="176131">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176131">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32" presetClass="emph" presetSubtype="0" fill="hold" nodeType="afterEffect">
                                  <p:stCondLst>
                                    <p:cond delay="0"/>
                                  </p:stCondLst>
                                  <p:childTnLst>
                                    <p:animClr clrSpc="rgb" dir="cw">
                                      <p:cBhvr override="childStyle">
                                        <p:cTn id="21" dur="100" fill="hold"/>
                                        <p:tgtEl>
                                          <p:spTgt spid="176131">
                                            <p:txEl>
                                              <p:pRg st="1" end="1"/>
                                            </p:txEl>
                                          </p:spTgt>
                                        </p:tgtEl>
                                        <p:attrNameLst>
                                          <p:attrName>style.color</p:attrName>
                                        </p:attrNameLst>
                                      </p:cBhvr>
                                      <p:to>
                                        <a:schemeClr val="accent2"/>
                                      </p:to>
                                    </p:animClr>
                                    <p:animClr clrSpc="rgb" dir="cw">
                                      <p:cBhvr>
                                        <p:cTn id="22" dur="100" fill="hold"/>
                                        <p:tgtEl>
                                          <p:spTgt spid="176131">
                                            <p:txEl>
                                              <p:pRg st="1" end="1"/>
                                            </p:txEl>
                                          </p:spTgt>
                                        </p:tgtEl>
                                        <p:attrNameLst>
                                          <p:attrName>fillcolor</p:attrName>
                                        </p:attrNameLst>
                                      </p:cBhvr>
                                      <p:to>
                                        <a:schemeClr val="accent2"/>
                                      </p:to>
                                    </p:animClr>
                                    <p:set>
                                      <p:cBhvr>
                                        <p:cTn id="23" dur="100" fill="hold"/>
                                        <p:tgtEl>
                                          <p:spTgt spid="176131">
                                            <p:txEl>
                                              <p:pRg st="1" end="1"/>
                                            </p:txEl>
                                          </p:spTgt>
                                        </p:tgtEl>
                                        <p:attrNameLst>
                                          <p:attrName>fill.type</p:attrName>
                                        </p:attrNameLst>
                                      </p:cBhvr>
                                      <p:to>
                                        <p:strVal val="solid"/>
                                      </p:to>
                                    </p:set>
                                    <p:set>
                                      <p:cBhvr>
                                        <p:cTn id="24" dur="100" fill="hold"/>
                                        <p:tgtEl>
                                          <p:spTgt spid="176131">
                                            <p:txEl>
                                              <p:pRg st="1" end="1"/>
                                            </p:txEl>
                                          </p:spTgt>
                                        </p:tgtEl>
                                        <p:attrNameLst>
                                          <p:attrName>fill.on</p:attrName>
                                        </p:attrNameLst>
                                      </p:cBhvr>
                                      <p:to>
                                        <p:strVal val="true"/>
                                      </p:to>
                                    </p:set>
                                    <p:animRot by="120000">
                                      <p:cBhvr>
                                        <p:cTn id="25" dur="100" fill="hold">
                                          <p:stCondLst>
                                            <p:cond delay="0"/>
                                          </p:stCondLst>
                                        </p:cTn>
                                        <p:tgtEl>
                                          <p:spTgt spid="176131">
                                            <p:txEl>
                                              <p:pRg st="1" end="1"/>
                                            </p:txEl>
                                          </p:spTgt>
                                        </p:tgtEl>
                                        <p:attrNameLst>
                                          <p:attrName>r</p:attrName>
                                        </p:attrNameLst>
                                      </p:cBhvr>
                                    </p:animRot>
                                    <p:animRot by="-240000">
                                      <p:cBhvr>
                                        <p:cTn id="26" dur="200" fill="hold">
                                          <p:stCondLst>
                                            <p:cond delay="200"/>
                                          </p:stCondLst>
                                        </p:cTn>
                                        <p:tgtEl>
                                          <p:spTgt spid="176131">
                                            <p:txEl>
                                              <p:pRg st="1" end="1"/>
                                            </p:txEl>
                                          </p:spTgt>
                                        </p:tgtEl>
                                        <p:attrNameLst>
                                          <p:attrName>r</p:attrName>
                                        </p:attrNameLst>
                                      </p:cBhvr>
                                    </p:animRot>
                                    <p:animRot by="240000">
                                      <p:cBhvr>
                                        <p:cTn id="27" dur="200" fill="hold">
                                          <p:stCondLst>
                                            <p:cond delay="400"/>
                                          </p:stCondLst>
                                        </p:cTn>
                                        <p:tgtEl>
                                          <p:spTgt spid="176131">
                                            <p:txEl>
                                              <p:pRg st="1" end="1"/>
                                            </p:txEl>
                                          </p:spTgt>
                                        </p:tgtEl>
                                        <p:attrNameLst>
                                          <p:attrName>r</p:attrName>
                                        </p:attrNameLst>
                                      </p:cBhvr>
                                    </p:animRot>
                                    <p:animRot by="-240000">
                                      <p:cBhvr>
                                        <p:cTn id="28" dur="200" fill="hold">
                                          <p:stCondLst>
                                            <p:cond delay="600"/>
                                          </p:stCondLst>
                                        </p:cTn>
                                        <p:tgtEl>
                                          <p:spTgt spid="176131">
                                            <p:txEl>
                                              <p:pRg st="1" end="1"/>
                                            </p:txEl>
                                          </p:spTgt>
                                        </p:tgtEl>
                                        <p:attrNameLst>
                                          <p:attrName>r</p:attrName>
                                        </p:attrNameLst>
                                      </p:cBhvr>
                                    </p:animRot>
                                    <p:animRot by="120000">
                                      <p:cBhvr>
                                        <p:cTn id="29" dur="200" fill="hold">
                                          <p:stCondLst>
                                            <p:cond delay="800"/>
                                          </p:stCondLst>
                                        </p:cTn>
                                        <p:tgtEl>
                                          <p:spTgt spid="176131">
                                            <p:txEl>
                                              <p:pRg st="1" end="1"/>
                                            </p:txEl>
                                          </p:spTgt>
                                        </p:tgtEl>
                                        <p:attrNameLst>
                                          <p:attrName>r</p:attrName>
                                        </p:attrNameLst>
                                      </p:cBhvr>
                                    </p:animRot>
                                  </p:childTnLst>
                                </p:cTn>
                              </p:par>
                              <p:par>
                                <p:cTn id="30" presetID="7" presetClass="entr" presetSubtype="4" fill="hold" grpId="0" nodeType="withEffect">
                                  <p:stCondLst>
                                    <p:cond delay="0"/>
                                  </p:stCondLst>
                                  <p:childTnLst>
                                    <p:set>
                                      <p:cBhvr>
                                        <p:cTn id="31" dur="1" fill="hold">
                                          <p:stCondLst>
                                            <p:cond delay="0"/>
                                          </p:stCondLst>
                                        </p:cTn>
                                        <p:tgtEl>
                                          <p:spTgt spid="176132"/>
                                        </p:tgtEl>
                                        <p:attrNameLst>
                                          <p:attrName>style.visibility</p:attrName>
                                        </p:attrNameLst>
                                      </p:cBhvr>
                                      <p:to>
                                        <p:strVal val="visible"/>
                                      </p:to>
                                    </p:set>
                                    <p:anim calcmode="lin" valueType="num">
                                      <p:cBhvr additive="base">
                                        <p:cTn id="32" dur="3000" fill="hold"/>
                                        <p:tgtEl>
                                          <p:spTgt spid="176132"/>
                                        </p:tgtEl>
                                        <p:attrNameLst>
                                          <p:attrName>ppt_x</p:attrName>
                                        </p:attrNameLst>
                                      </p:cBhvr>
                                      <p:tavLst>
                                        <p:tav tm="0">
                                          <p:val>
                                            <p:strVal val="#ppt_x"/>
                                          </p:val>
                                        </p:tav>
                                        <p:tav tm="100000">
                                          <p:val>
                                            <p:strVal val="#ppt_x"/>
                                          </p:val>
                                        </p:tav>
                                      </p:tavLst>
                                    </p:anim>
                                    <p:anim calcmode="lin" valueType="num">
                                      <p:cBhvr additive="base">
                                        <p:cTn id="33" dur="3000" fill="hold"/>
                                        <p:tgtEl>
                                          <p:spTgt spid="176132"/>
                                        </p:tgtEl>
                                        <p:attrNameLst>
                                          <p:attrName>ppt_y</p:attrName>
                                        </p:attrNameLst>
                                      </p:cBhvr>
                                      <p:tavLst>
                                        <p:tav tm="0">
                                          <p:val>
                                            <p:strVal val="1+#ppt_h/2"/>
                                          </p:val>
                                        </p:tav>
                                        <p:tav tm="100000">
                                          <p:val>
                                            <p:strVal val="#ppt_y"/>
                                          </p:val>
                                        </p:tav>
                                      </p:tavLst>
                                    </p:anim>
                                  </p:childTnLst>
                                </p:cTn>
                              </p:par>
                              <p:par>
                                <p:cTn id="34" presetID="7" presetClass="entr" presetSubtype="4" fill="hold" nodeType="withEffect">
                                  <p:stCondLst>
                                    <p:cond delay="0"/>
                                  </p:stCondLst>
                                  <p:childTnLst>
                                    <p:set>
                                      <p:cBhvr>
                                        <p:cTn id="35" dur="1" fill="hold">
                                          <p:stCondLst>
                                            <p:cond delay="0"/>
                                          </p:stCondLst>
                                        </p:cTn>
                                        <p:tgtEl>
                                          <p:spTgt spid="176133"/>
                                        </p:tgtEl>
                                        <p:attrNameLst>
                                          <p:attrName>style.visibility</p:attrName>
                                        </p:attrNameLst>
                                      </p:cBhvr>
                                      <p:to>
                                        <p:strVal val="visible"/>
                                      </p:to>
                                    </p:set>
                                    <p:anim calcmode="lin" valueType="num">
                                      <p:cBhvr additive="base">
                                        <p:cTn id="36" dur="3000" fill="hold"/>
                                        <p:tgtEl>
                                          <p:spTgt spid="176133"/>
                                        </p:tgtEl>
                                        <p:attrNameLst>
                                          <p:attrName>ppt_x</p:attrName>
                                        </p:attrNameLst>
                                      </p:cBhvr>
                                      <p:tavLst>
                                        <p:tav tm="0">
                                          <p:val>
                                            <p:strVal val="#ppt_x"/>
                                          </p:val>
                                        </p:tav>
                                        <p:tav tm="100000">
                                          <p:val>
                                            <p:strVal val="#ppt_x"/>
                                          </p:val>
                                        </p:tav>
                                      </p:tavLst>
                                    </p:anim>
                                    <p:anim calcmode="lin" valueType="num">
                                      <p:cBhvr additive="base">
                                        <p:cTn id="37" dur="3000" fill="hold"/>
                                        <p:tgtEl>
                                          <p:spTgt spid="1761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3000" fill="hold"/>
                                        <p:tgtEl>
                                          <p:spTgt spid="8"/>
                                        </p:tgtEl>
                                        <p:attrNameLst>
                                          <p:attrName>ppt_x</p:attrName>
                                        </p:attrNameLst>
                                      </p:cBhvr>
                                      <p:tavLst>
                                        <p:tav tm="0">
                                          <p:val>
                                            <p:strVal val="#ppt_x"/>
                                          </p:val>
                                        </p:tav>
                                        <p:tav tm="100000">
                                          <p:val>
                                            <p:strVal val="#ppt_x"/>
                                          </p:val>
                                        </p:tav>
                                      </p:tavLst>
                                    </p:anim>
                                    <p:anim calcmode="lin" valueType="num">
                                      <p:cBhvr additive="base">
                                        <p:cTn id="41"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P spid="176132"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en-GB" smtClean="0">
                <a:latin typeface="Showcard Gothic" pitchFamily="82" charset="0"/>
              </a:rPr>
              <a:t>WONDER AND AWE</a:t>
            </a:r>
            <a:endParaRPr lang="en-US" smtClean="0">
              <a:latin typeface="Showcard Gothic" pitchFamily="82" charset="0"/>
            </a:endParaRPr>
          </a:p>
        </p:txBody>
      </p:sp>
      <p:sp>
        <p:nvSpPr>
          <p:cNvPr id="177155" name="AutoShape 3"/>
          <p:cNvSpPr>
            <a:spLocks noGrp="1" noChangeArrowheads="1"/>
          </p:cNvSpPr>
          <p:nvPr>
            <p:ph type="body" sz="half" idx="1"/>
          </p:nvPr>
        </p:nvSpPr>
        <p:spPr>
          <a:xfrm>
            <a:off x="250825" y="1341438"/>
            <a:ext cx="8893175" cy="3087687"/>
          </a:xfrm>
          <a:prstGeom prst="roundRect">
            <a:avLst>
              <a:gd name="adj" fmla="val 16667"/>
            </a:avLst>
          </a:prstGeom>
        </p:spPr>
        <p:txBody>
          <a:bodyPr/>
          <a:lstStyle/>
          <a:p>
            <a:pPr marL="711200" indent="-711200" eaLnBrk="1" hangingPunct="1">
              <a:defRPr/>
            </a:pPr>
            <a:r>
              <a:rPr lang="en-GB" dirty="0" smtClean="0"/>
              <a:t>Enable you to recognise the divine presence in your life, to pray with all your heart and to offer praise for God’s many wonderful gifts to us.</a:t>
            </a:r>
          </a:p>
          <a:p>
            <a:pPr marL="711200" indent="-711200" eaLnBrk="1" hangingPunct="1">
              <a:defRPr/>
            </a:pPr>
            <a:r>
              <a:rPr lang="en-GB" sz="4400" dirty="0" smtClean="0">
                <a:solidFill>
                  <a:srgbClr val="9900CC"/>
                </a:solidFill>
                <a:latin typeface="Rockwell Extra Bold" pitchFamily="18" charset="0"/>
              </a:rPr>
              <a:t>WHEN?</a:t>
            </a:r>
          </a:p>
        </p:txBody>
      </p:sp>
      <p:sp>
        <p:nvSpPr>
          <p:cNvPr id="177158" name="AutoShape 6"/>
          <p:cNvSpPr>
            <a:spLocks noChangeArrowheads="1"/>
          </p:cNvSpPr>
          <p:nvPr/>
        </p:nvSpPr>
        <p:spPr bwMode="auto">
          <a:xfrm>
            <a:off x="539750" y="4292600"/>
            <a:ext cx="8280400" cy="2160588"/>
          </a:xfrm>
          <a:prstGeom prst="roundRect">
            <a:avLst>
              <a:gd name="adj" fmla="val 859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177163" name="Picture 11" descr="RELIC04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883525" y="5645150"/>
            <a:ext cx="1331913" cy="998538"/>
          </a:xfr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42938" y="4500563"/>
            <a:ext cx="8215312" cy="1570037"/>
          </a:xfrm>
          <a:prstGeom prst="rect">
            <a:avLst/>
          </a:prstGeom>
        </p:spPr>
        <p:txBody>
          <a:bodyPr>
            <a:spAutoFit/>
          </a:bodyPr>
          <a:lstStyle/>
          <a:p>
            <a:pPr eaLnBrk="1" hangingPunct="1">
              <a:spcBef>
                <a:spcPct val="20000"/>
              </a:spcBef>
              <a:buClr>
                <a:srgbClr val="9999FF"/>
              </a:buClr>
              <a:defRPr/>
            </a:pPr>
            <a:r>
              <a:rPr lang="en-GB" sz="3200" kern="0" dirty="0">
                <a:solidFill>
                  <a:srgbClr val="FFCC00"/>
                </a:solidFill>
                <a:effectLst>
                  <a:outerShdw blurRad="38100" dist="38100" dir="2700000" algn="tl">
                    <a:srgbClr val="000000"/>
                  </a:outerShdw>
                </a:effectLst>
                <a:latin typeface="Tempus Sans ITC" pitchFamily="82" charset="0"/>
              </a:rPr>
              <a:t>Lord open my eyes to see how Wonderful you are…how Awesome your creation is</a:t>
            </a:r>
            <a:r>
              <a:rPr lang="mt-MT" sz="3200" kern="0" dirty="0">
                <a:solidFill>
                  <a:srgbClr val="FFCC00"/>
                </a:solidFill>
                <a:effectLst>
                  <a:outerShdw blurRad="38100" dist="38100" dir="2700000" algn="tl">
                    <a:srgbClr val="000000"/>
                  </a:outerShdw>
                </a:effectLst>
                <a:latin typeface="Tempus Sans ITC" pitchFamily="82" charset="0"/>
              </a:rPr>
              <a:t> </a:t>
            </a:r>
            <a:r>
              <a:rPr lang="en-GB" sz="3200" kern="0" dirty="0">
                <a:solidFill>
                  <a:srgbClr val="FFCC00"/>
                </a:solidFill>
                <a:effectLst>
                  <a:outerShdw blurRad="38100" dist="38100" dir="2700000" algn="tl">
                    <a:srgbClr val="000000"/>
                  </a:outerShdw>
                </a:effectLst>
                <a:latin typeface="Tempus Sans ITC" pitchFamily="82" charset="0"/>
              </a:rPr>
              <a:t>…</a:t>
            </a:r>
            <a:r>
              <a:rPr lang="mt-MT" sz="3200" kern="0" dirty="0">
                <a:solidFill>
                  <a:srgbClr val="FFCC00"/>
                </a:solidFill>
                <a:effectLst>
                  <a:outerShdw blurRad="38100" dist="38100" dir="2700000" algn="tl">
                    <a:srgbClr val="000000"/>
                  </a:outerShdw>
                </a:effectLst>
                <a:latin typeface="Tempus Sans ITC" pitchFamily="82" charset="0"/>
              </a:rPr>
              <a:t> </a:t>
            </a:r>
            <a:r>
              <a:rPr lang="en-GB" sz="3200" kern="0" dirty="0">
                <a:solidFill>
                  <a:srgbClr val="FFCC00"/>
                </a:solidFill>
                <a:effectLst>
                  <a:outerShdw blurRad="38100" dist="38100" dir="2700000" algn="tl">
                    <a:srgbClr val="000000"/>
                  </a:outerShdw>
                </a:effectLst>
                <a:latin typeface="Tempus Sans ITC" pitchFamily="82" charset="0"/>
              </a:rPr>
              <a:t>and be thankful for all that you have given me. </a:t>
            </a:r>
            <a:endParaRPr lang="en-US" sz="3200" kern="0" dirty="0">
              <a:solidFill>
                <a:srgbClr val="FFCC00"/>
              </a:solidFill>
              <a:effectLst>
                <a:outerShdw blurRad="38100" dist="38100" dir="2700000" algn="tl">
                  <a:srgbClr val="000000"/>
                </a:outerShdw>
              </a:effectLst>
              <a:latin typeface="Tempus Sans ITC" pitchFamily="8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177154"/>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nodeType="clickEffect">
                                  <p:stCondLst>
                                    <p:cond delay="0"/>
                                  </p:stCondLst>
                                  <p:childTnLst>
                                    <p:set>
                                      <p:cBhvr>
                                        <p:cTn id="10" dur="1" fill="hold">
                                          <p:stCondLst>
                                            <p:cond delay="0"/>
                                          </p:stCondLst>
                                        </p:cTn>
                                        <p:tgtEl>
                                          <p:spTgt spid="177155">
                                            <p:txEl>
                                              <p:pRg st="0" end="0"/>
                                            </p:txEl>
                                          </p:spTgt>
                                        </p:tgtEl>
                                        <p:attrNameLst>
                                          <p:attrName>style.visibility</p:attrName>
                                        </p:attrNameLst>
                                      </p:cBhvr>
                                      <p:to>
                                        <p:strVal val="visible"/>
                                      </p:to>
                                    </p:set>
                                    <p:anim calcmode="lin" valueType="num">
                                      <p:cBhvr additive="base">
                                        <p:cTn id="11" dur="3000" fill="hold"/>
                                        <p:tgtEl>
                                          <p:spTgt spid="177155">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177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7155">
                                            <p:txEl>
                                              <p:pRg st="1" end="1"/>
                                            </p:txEl>
                                          </p:spTgt>
                                        </p:tgtEl>
                                        <p:attrNameLst>
                                          <p:attrName>style.visibility</p:attrName>
                                        </p:attrNameLst>
                                      </p:cBhvr>
                                      <p:to>
                                        <p:strVal val="visible"/>
                                      </p:to>
                                    </p:set>
                                    <p:anim calcmode="lin" valueType="num">
                                      <p:cBhvr additive="base">
                                        <p:cTn id="17" dur="30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177155">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32" presetClass="emph" presetSubtype="0" fill="hold" nodeType="afterEffect">
                                  <p:stCondLst>
                                    <p:cond delay="0"/>
                                  </p:stCondLst>
                                  <p:childTnLst>
                                    <p:animClr clrSpc="rgb" dir="cw">
                                      <p:cBhvr override="childStyle">
                                        <p:cTn id="21" dur="100" fill="hold"/>
                                        <p:tgtEl>
                                          <p:spTgt spid="177155">
                                            <p:txEl>
                                              <p:pRg st="1" end="1"/>
                                            </p:txEl>
                                          </p:spTgt>
                                        </p:tgtEl>
                                        <p:attrNameLst>
                                          <p:attrName>style.color</p:attrName>
                                        </p:attrNameLst>
                                      </p:cBhvr>
                                      <p:to>
                                        <a:schemeClr val="accent2"/>
                                      </p:to>
                                    </p:animClr>
                                    <p:animClr clrSpc="rgb" dir="cw">
                                      <p:cBhvr>
                                        <p:cTn id="22" dur="100" fill="hold"/>
                                        <p:tgtEl>
                                          <p:spTgt spid="177155">
                                            <p:txEl>
                                              <p:pRg st="1" end="1"/>
                                            </p:txEl>
                                          </p:spTgt>
                                        </p:tgtEl>
                                        <p:attrNameLst>
                                          <p:attrName>fillcolor</p:attrName>
                                        </p:attrNameLst>
                                      </p:cBhvr>
                                      <p:to>
                                        <a:schemeClr val="accent2"/>
                                      </p:to>
                                    </p:animClr>
                                    <p:set>
                                      <p:cBhvr>
                                        <p:cTn id="23" dur="100" fill="hold"/>
                                        <p:tgtEl>
                                          <p:spTgt spid="177155">
                                            <p:txEl>
                                              <p:pRg st="1" end="1"/>
                                            </p:txEl>
                                          </p:spTgt>
                                        </p:tgtEl>
                                        <p:attrNameLst>
                                          <p:attrName>fill.type</p:attrName>
                                        </p:attrNameLst>
                                      </p:cBhvr>
                                      <p:to>
                                        <p:strVal val="solid"/>
                                      </p:to>
                                    </p:set>
                                    <p:set>
                                      <p:cBhvr>
                                        <p:cTn id="24" dur="100" fill="hold"/>
                                        <p:tgtEl>
                                          <p:spTgt spid="177155">
                                            <p:txEl>
                                              <p:pRg st="1" end="1"/>
                                            </p:txEl>
                                          </p:spTgt>
                                        </p:tgtEl>
                                        <p:attrNameLst>
                                          <p:attrName>fill.on</p:attrName>
                                        </p:attrNameLst>
                                      </p:cBhvr>
                                      <p:to>
                                        <p:strVal val="true"/>
                                      </p:to>
                                    </p:set>
                                    <p:animRot by="120000">
                                      <p:cBhvr>
                                        <p:cTn id="25" dur="100" fill="hold">
                                          <p:stCondLst>
                                            <p:cond delay="0"/>
                                          </p:stCondLst>
                                        </p:cTn>
                                        <p:tgtEl>
                                          <p:spTgt spid="177155">
                                            <p:txEl>
                                              <p:pRg st="1" end="1"/>
                                            </p:txEl>
                                          </p:spTgt>
                                        </p:tgtEl>
                                        <p:attrNameLst>
                                          <p:attrName>r</p:attrName>
                                        </p:attrNameLst>
                                      </p:cBhvr>
                                    </p:animRot>
                                    <p:animRot by="-240000">
                                      <p:cBhvr>
                                        <p:cTn id="26" dur="200" fill="hold">
                                          <p:stCondLst>
                                            <p:cond delay="200"/>
                                          </p:stCondLst>
                                        </p:cTn>
                                        <p:tgtEl>
                                          <p:spTgt spid="177155">
                                            <p:txEl>
                                              <p:pRg st="1" end="1"/>
                                            </p:txEl>
                                          </p:spTgt>
                                        </p:tgtEl>
                                        <p:attrNameLst>
                                          <p:attrName>r</p:attrName>
                                        </p:attrNameLst>
                                      </p:cBhvr>
                                    </p:animRot>
                                    <p:animRot by="240000">
                                      <p:cBhvr>
                                        <p:cTn id="27" dur="200" fill="hold">
                                          <p:stCondLst>
                                            <p:cond delay="400"/>
                                          </p:stCondLst>
                                        </p:cTn>
                                        <p:tgtEl>
                                          <p:spTgt spid="177155">
                                            <p:txEl>
                                              <p:pRg st="1" end="1"/>
                                            </p:txEl>
                                          </p:spTgt>
                                        </p:tgtEl>
                                        <p:attrNameLst>
                                          <p:attrName>r</p:attrName>
                                        </p:attrNameLst>
                                      </p:cBhvr>
                                    </p:animRot>
                                    <p:animRot by="-240000">
                                      <p:cBhvr>
                                        <p:cTn id="28" dur="200" fill="hold">
                                          <p:stCondLst>
                                            <p:cond delay="600"/>
                                          </p:stCondLst>
                                        </p:cTn>
                                        <p:tgtEl>
                                          <p:spTgt spid="177155">
                                            <p:txEl>
                                              <p:pRg st="1" end="1"/>
                                            </p:txEl>
                                          </p:spTgt>
                                        </p:tgtEl>
                                        <p:attrNameLst>
                                          <p:attrName>r</p:attrName>
                                        </p:attrNameLst>
                                      </p:cBhvr>
                                    </p:animRot>
                                    <p:animRot by="120000">
                                      <p:cBhvr>
                                        <p:cTn id="29" dur="200" fill="hold">
                                          <p:stCondLst>
                                            <p:cond delay="800"/>
                                          </p:stCondLst>
                                        </p:cTn>
                                        <p:tgtEl>
                                          <p:spTgt spid="177155">
                                            <p:txEl>
                                              <p:pRg st="1" end="1"/>
                                            </p:txEl>
                                          </p:spTgt>
                                        </p:tgtEl>
                                        <p:attrNameLst>
                                          <p:attrName>r</p:attrName>
                                        </p:attrNameLst>
                                      </p:cBhvr>
                                    </p:animRot>
                                  </p:childTnLst>
                                </p:cTn>
                              </p:par>
                              <p:par>
                                <p:cTn id="30" presetID="7" presetClass="entr" presetSubtype="4" fill="hold" nodeType="withEffect">
                                  <p:stCondLst>
                                    <p:cond delay="0"/>
                                  </p:stCondLst>
                                  <p:childTnLst>
                                    <p:set>
                                      <p:cBhvr>
                                        <p:cTn id="31" dur="1" fill="hold">
                                          <p:stCondLst>
                                            <p:cond delay="0"/>
                                          </p:stCondLst>
                                        </p:cTn>
                                        <p:tgtEl>
                                          <p:spTgt spid="177163"/>
                                        </p:tgtEl>
                                        <p:attrNameLst>
                                          <p:attrName>style.visibility</p:attrName>
                                        </p:attrNameLst>
                                      </p:cBhvr>
                                      <p:to>
                                        <p:strVal val="visible"/>
                                      </p:to>
                                    </p:set>
                                    <p:anim calcmode="lin" valueType="num">
                                      <p:cBhvr additive="base">
                                        <p:cTn id="32" dur="3000" fill="hold"/>
                                        <p:tgtEl>
                                          <p:spTgt spid="177163"/>
                                        </p:tgtEl>
                                        <p:attrNameLst>
                                          <p:attrName>ppt_x</p:attrName>
                                        </p:attrNameLst>
                                      </p:cBhvr>
                                      <p:tavLst>
                                        <p:tav tm="0">
                                          <p:val>
                                            <p:strVal val="#ppt_x"/>
                                          </p:val>
                                        </p:tav>
                                        <p:tav tm="100000">
                                          <p:val>
                                            <p:strVal val="#ppt_x"/>
                                          </p:val>
                                        </p:tav>
                                      </p:tavLst>
                                    </p:anim>
                                    <p:anim calcmode="lin" valueType="num">
                                      <p:cBhvr additive="base">
                                        <p:cTn id="33" dur="3000" fill="hold"/>
                                        <p:tgtEl>
                                          <p:spTgt spid="177163"/>
                                        </p:tgtEl>
                                        <p:attrNameLst>
                                          <p:attrName>ppt_y</p:attrName>
                                        </p:attrNameLst>
                                      </p:cBhvr>
                                      <p:tavLst>
                                        <p:tav tm="0">
                                          <p:val>
                                            <p:strVal val="1+#ppt_h/2"/>
                                          </p:val>
                                        </p:tav>
                                        <p:tav tm="100000">
                                          <p:val>
                                            <p:strVal val="#ppt_y"/>
                                          </p:val>
                                        </p:tav>
                                      </p:tavLst>
                                    </p:anim>
                                  </p:childTnLst>
                                </p:cTn>
                              </p:par>
                              <p:par>
                                <p:cTn id="34" presetID="7" presetClass="entr" presetSubtype="4" fill="hold" grpId="0" nodeType="withEffect">
                                  <p:stCondLst>
                                    <p:cond delay="0"/>
                                  </p:stCondLst>
                                  <p:childTnLst>
                                    <p:set>
                                      <p:cBhvr>
                                        <p:cTn id="35" dur="1" fill="hold">
                                          <p:stCondLst>
                                            <p:cond delay="0"/>
                                          </p:stCondLst>
                                        </p:cTn>
                                        <p:tgtEl>
                                          <p:spTgt spid="177158"/>
                                        </p:tgtEl>
                                        <p:attrNameLst>
                                          <p:attrName>style.visibility</p:attrName>
                                        </p:attrNameLst>
                                      </p:cBhvr>
                                      <p:to>
                                        <p:strVal val="visible"/>
                                      </p:to>
                                    </p:set>
                                    <p:anim calcmode="lin" valueType="num">
                                      <p:cBhvr additive="base">
                                        <p:cTn id="36" dur="3000" fill="hold"/>
                                        <p:tgtEl>
                                          <p:spTgt spid="177158"/>
                                        </p:tgtEl>
                                        <p:attrNameLst>
                                          <p:attrName>ppt_x</p:attrName>
                                        </p:attrNameLst>
                                      </p:cBhvr>
                                      <p:tavLst>
                                        <p:tav tm="0">
                                          <p:val>
                                            <p:strVal val="#ppt_x"/>
                                          </p:val>
                                        </p:tav>
                                        <p:tav tm="100000">
                                          <p:val>
                                            <p:strVal val="#ppt_x"/>
                                          </p:val>
                                        </p:tav>
                                      </p:tavLst>
                                    </p:anim>
                                    <p:anim calcmode="lin" valueType="num">
                                      <p:cBhvr additive="base">
                                        <p:cTn id="37" dur="3000" fill="hold"/>
                                        <p:tgtEl>
                                          <p:spTgt spid="17715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3000" fill="hold"/>
                                        <p:tgtEl>
                                          <p:spTgt spid="8"/>
                                        </p:tgtEl>
                                        <p:attrNameLst>
                                          <p:attrName>ppt_x</p:attrName>
                                        </p:attrNameLst>
                                      </p:cBhvr>
                                      <p:tavLst>
                                        <p:tav tm="0">
                                          <p:val>
                                            <p:strVal val="#ppt_x"/>
                                          </p:val>
                                        </p:tav>
                                        <p:tav tm="100000">
                                          <p:val>
                                            <p:strVal val="#ppt_x"/>
                                          </p:val>
                                        </p:tav>
                                      </p:tavLst>
                                    </p:anim>
                                    <p:anim calcmode="lin" valueType="num">
                                      <p:cBhvr additive="base">
                                        <p:cTn id="41"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8"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987675" y="274638"/>
            <a:ext cx="5699125" cy="1143000"/>
          </a:xfrm>
        </p:spPr>
        <p:txBody>
          <a:bodyPr/>
          <a:lstStyle/>
          <a:p>
            <a:pPr eaLnBrk="1" hangingPunct="1">
              <a:defRPr/>
            </a:pPr>
            <a:r>
              <a:rPr lang="en-GB" smtClean="0">
                <a:latin typeface="Cooper Black" pitchFamily="18" charset="0"/>
              </a:rPr>
              <a:t>BISHOP’S WORDS</a:t>
            </a:r>
            <a:endParaRPr lang="en-US" smtClean="0">
              <a:latin typeface="Cooper Black" pitchFamily="18" charset="0"/>
            </a:endParaRPr>
          </a:p>
        </p:txBody>
      </p:sp>
      <p:sp>
        <p:nvSpPr>
          <p:cNvPr id="182275" name="Rectangle 3"/>
          <p:cNvSpPr>
            <a:spLocks noGrp="1" noChangeArrowheads="1"/>
          </p:cNvSpPr>
          <p:nvPr>
            <p:ph type="body" sz="half" idx="1"/>
          </p:nvPr>
        </p:nvSpPr>
        <p:spPr>
          <a:xfrm>
            <a:off x="2411413" y="1600200"/>
            <a:ext cx="6408737" cy="5257800"/>
          </a:xfrm>
        </p:spPr>
        <p:txBody>
          <a:bodyPr/>
          <a:lstStyle/>
          <a:p>
            <a:pPr marL="711200" indent="-711200" eaLnBrk="1" hangingPunct="1">
              <a:defRPr/>
            </a:pPr>
            <a:r>
              <a:rPr lang="en-GB" b="1" dirty="0" smtClean="0">
                <a:latin typeface="Bradley Hand ITC" pitchFamily="66" charset="0"/>
              </a:rPr>
              <a:t>My dear friends, in Baptism God our Father gave the new birth of eternal life to his chosen sons and daughters.  Let us pray to our father that he will pour out the Holy Spirit to strengthen his sons and daughters with his gifts, and anoint them to be more like Christ, the Son of God.</a:t>
            </a:r>
            <a:endParaRPr lang="en-US" b="1" dirty="0" smtClean="0">
              <a:latin typeface="Bradley Hand ITC" pitchFamily="66" charset="0"/>
            </a:endParaRPr>
          </a:p>
        </p:txBody>
      </p:sp>
      <p:pic>
        <p:nvPicPr>
          <p:cNvPr id="182276" name="Picture 4"/>
          <p:cNvPicPr>
            <a:picLocks noChangeAspect="1" noChangeArrowheads="1"/>
          </p:cNvPicPr>
          <p:nvPr>
            <p:ph sz="half" idx="2"/>
          </p:nvPr>
        </p:nvPicPr>
        <p:blipFill>
          <a:blip r:embed="rId2">
            <a:clrChange>
              <a:clrFrom>
                <a:srgbClr val="FEFEFE"/>
              </a:clrFrom>
              <a:clrTo>
                <a:srgbClr val="FEFEFE">
                  <a:alpha val="0"/>
                </a:srgbClr>
              </a:clrTo>
            </a:clrChange>
            <a:lum bright="18000" contrast="-60000"/>
            <a:extLst>
              <a:ext uri="{28A0092B-C50C-407E-A947-70E740481C1C}">
                <a14:useLocalDpi xmlns:a14="http://schemas.microsoft.com/office/drawing/2010/main" val="0"/>
              </a:ext>
            </a:extLst>
          </a:blip>
          <a:srcRect/>
          <a:stretch>
            <a:fillRect/>
          </a:stretch>
        </p:blipFill>
        <p:spPr>
          <a:xfrm>
            <a:off x="395288" y="549275"/>
            <a:ext cx="2136775" cy="2892425"/>
          </a:xfr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82274"/>
                                        </p:tgtEl>
                                        <p:attrNameLst>
                                          <p:attrName>style.visibility</p:attrName>
                                        </p:attrNameLst>
                                      </p:cBhvr>
                                      <p:to>
                                        <p:strVal val="visible"/>
                                      </p:to>
                                    </p:set>
                                    <p:anim calcmode="lin" valueType="num">
                                      <p:cBhvr additive="base">
                                        <p:cTn id="7" dur="3000" fill="hold"/>
                                        <p:tgtEl>
                                          <p:spTgt spid="182274"/>
                                        </p:tgtEl>
                                        <p:attrNameLst>
                                          <p:attrName>ppt_x</p:attrName>
                                        </p:attrNameLst>
                                      </p:cBhvr>
                                      <p:tavLst>
                                        <p:tav tm="0">
                                          <p:val>
                                            <p:strVal val="#ppt_x"/>
                                          </p:val>
                                        </p:tav>
                                        <p:tav tm="100000">
                                          <p:val>
                                            <p:strVal val="#ppt_x"/>
                                          </p:val>
                                        </p:tav>
                                      </p:tavLst>
                                    </p:anim>
                                    <p:anim calcmode="lin" valueType="num">
                                      <p:cBhvr additive="base">
                                        <p:cTn id="8" dur="3000" fill="hold"/>
                                        <p:tgtEl>
                                          <p:spTgt spid="1822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182275">
                                            <p:txEl>
                                              <p:pRg st="0" end="0"/>
                                            </p:txEl>
                                          </p:spTgt>
                                        </p:tgtEl>
                                        <p:attrNameLst>
                                          <p:attrName>style.visibility</p:attrName>
                                        </p:attrNameLst>
                                      </p:cBhvr>
                                      <p:to>
                                        <p:strVal val="visible"/>
                                      </p:to>
                                    </p:set>
                                    <p:anim calcmode="lin" valueType="num">
                                      <p:cBhvr additive="base">
                                        <p:cTn id="13" dur="5000" fill="hold"/>
                                        <p:tgtEl>
                                          <p:spTgt spid="182275">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82275">
                                            <p:txEl>
                                              <p:pRg st="0" end="0"/>
                                            </p:txEl>
                                          </p:spTgt>
                                        </p:tgtEl>
                                        <p:attrNameLst>
                                          <p:attrName>ppt_y</p:attrName>
                                        </p:attrNameLst>
                                      </p:cBhvr>
                                      <p:tavLst>
                                        <p:tav tm="0">
                                          <p:val>
                                            <p:strVal val="1+#ppt_h/2"/>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182276"/>
                                        </p:tgtEl>
                                        <p:attrNameLst>
                                          <p:attrName>style.visibility</p:attrName>
                                        </p:attrNameLst>
                                      </p:cBhvr>
                                      <p:to>
                                        <p:strVal val="visible"/>
                                      </p:to>
                                    </p:set>
                                    <p:animEffect transition="in" filter="checkerboard(across)">
                                      <p:cBhvr>
                                        <p:cTn id="17" dur="500"/>
                                        <p:tgtEl>
                                          <p:spTgt spid="18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2428875" y="274638"/>
            <a:ext cx="6257925" cy="1143000"/>
          </a:xfrm>
        </p:spPr>
        <p:txBody>
          <a:bodyPr/>
          <a:lstStyle/>
          <a:p>
            <a:pPr eaLnBrk="1" hangingPunct="1">
              <a:defRPr/>
            </a:pPr>
            <a:r>
              <a:rPr lang="mt-MT" dirty="0" smtClean="0">
                <a:latin typeface="Cooper Black" pitchFamily="18" charset="0"/>
              </a:rPr>
              <a:t>BISHOP’S PRAYER</a:t>
            </a:r>
            <a:endParaRPr lang="en-US" dirty="0" smtClean="0">
              <a:latin typeface="Cooper Black" pitchFamily="18" charset="0"/>
            </a:endParaRPr>
          </a:p>
        </p:txBody>
      </p:sp>
      <p:sp>
        <p:nvSpPr>
          <p:cNvPr id="189443" name="Rectangle 3"/>
          <p:cNvSpPr>
            <a:spLocks noGrp="1" noChangeArrowheads="1"/>
          </p:cNvSpPr>
          <p:nvPr>
            <p:ph type="body" sz="half" idx="1"/>
          </p:nvPr>
        </p:nvSpPr>
        <p:spPr>
          <a:xfrm>
            <a:off x="2411413" y="1412875"/>
            <a:ext cx="6553200" cy="5111750"/>
          </a:xfrm>
        </p:spPr>
        <p:txBody>
          <a:bodyPr/>
          <a:lstStyle/>
          <a:p>
            <a:pPr marL="711200" indent="-711200" eaLnBrk="1" hangingPunct="1">
              <a:defRPr/>
            </a:pPr>
            <a:r>
              <a:rPr lang="en-GB" sz="2800" b="1" dirty="0" smtClean="0">
                <a:latin typeface="Bradley Hand ITC" pitchFamily="66" charset="0"/>
              </a:rPr>
              <a:t>All powerful God, Father of our Lord Jesus Christ, by water and the Holy Spirit you freed your sons and daughters from sin and gave them new life.  Send your spirit upon them to be their helper and guide.  Give them the spirit of wisdom and understanding, the spirit of right judgement and courage, the spirit of knowledge and reverence.  Fill them with the spirit of wonder and awe in your presence.</a:t>
            </a:r>
            <a:endParaRPr lang="en-US" sz="2800" b="1" dirty="0" smtClean="0">
              <a:latin typeface="Bradley Hand ITC" pitchFamily="66" charset="0"/>
            </a:endParaRPr>
          </a:p>
        </p:txBody>
      </p:sp>
      <p:pic>
        <p:nvPicPr>
          <p:cNvPr id="189449" name="Picture 9" descr="Confirmation (bishop)[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0825" y="188913"/>
            <a:ext cx="2084388" cy="3165475"/>
          </a:xfr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89442"/>
                                        </p:tgtEl>
                                        <p:attrNameLst>
                                          <p:attrName>style.visibility</p:attrName>
                                        </p:attrNameLst>
                                      </p:cBhvr>
                                      <p:to>
                                        <p:strVal val="visible"/>
                                      </p:to>
                                    </p:set>
                                    <p:anim calcmode="lin" valueType="num">
                                      <p:cBhvr additive="base">
                                        <p:cTn id="7" dur="3000" fill="hold"/>
                                        <p:tgtEl>
                                          <p:spTgt spid="189442"/>
                                        </p:tgtEl>
                                        <p:attrNameLst>
                                          <p:attrName>ppt_x</p:attrName>
                                        </p:attrNameLst>
                                      </p:cBhvr>
                                      <p:tavLst>
                                        <p:tav tm="0">
                                          <p:val>
                                            <p:strVal val="#ppt_x"/>
                                          </p:val>
                                        </p:tav>
                                        <p:tav tm="100000">
                                          <p:val>
                                            <p:strVal val="#ppt_x"/>
                                          </p:val>
                                        </p:tav>
                                      </p:tavLst>
                                    </p:anim>
                                    <p:anim calcmode="lin" valueType="num">
                                      <p:cBhvr additive="base">
                                        <p:cTn id="8" dur="3000" fill="hold"/>
                                        <p:tgtEl>
                                          <p:spTgt spid="1894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89449"/>
                                        </p:tgtEl>
                                        <p:attrNameLst>
                                          <p:attrName>style.visibility</p:attrName>
                                        </p:attrNameLst>
                                      </p:cBhvr>
                                      <p:to>
                                        <p:strVal val="visible"/>
                                      </p:to>
                                    </p:set>
                                    <p:animEffect transition="in" filter="checkerboard(across)">
                                      <p:cBhvr>
                                        <p:cTn id="13" dur="500"/>
                                        <p:tgtEl>
                                          <p:spTgt spid="18944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nodeType="clickEffect">
                                  <p:stCondLst>
                                    <p:cond delay="0"/>
                                  </p:stCondLst>
                                  <p:childTnLst>
                                    <p:set>
                                      <p:cBhvr>
                                        <p:cTn id="17" dur="1" fill="hold">
                                          <p:stCondLst>
                                            <p:cond delay="0"/>
                                          </p:stCondLst>
                                        </p:cTn>
                                        <p:tgtEl>
                                          <p:spTgt spid="189443">
                                            <p:txEl>
                                              <p:pRg st="0" end="0"/>
                                            </p:txEl>
                                          </p:spTgt>
                                        </p:tgtEl>
                                        <p:attrNameLst>
                                          <p:attrName>style.visibility</p:attrName>
                                        </p:attrNameLst>
                                      </p:cBhvr>
                                      <p:to>
                                        <p:strVal val="visible"/>
                                      </p:to>
                                    </p:set>
                                    <p:anim calcmode="lin" valueType="num">
                                      <p:cBhvr additive="base">
                                        <p:cTn id="18" dur="5000" fill="hold"/>
                                        <p:tgtEl>
                                          <p:spTgt spid="189443">
                                            <p:txEl>
                                              <p:pRg st="0" end="0"/>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1894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274638"/>
            <a:ext cx="4402138" cy="706437"/>
          </a:xfrm>
        </p:spPr>
        <p:txBody>
          <a:bodyPr/>
          <a:lstStyle/>
          <a:p>
            <a:pPr eaLnBrk="1" hangingPunct="1">
              <a:defRPr/>
            </a:pPr>
            <a:r>
              <a:rPr lang="en-GB" sz="4000" dirty="0" smtClean="0">
                <a:latin typeface="Cooper Black" pitchFamily="18" charset="0"/>
              </a:rPr>
              <a:t>PRAYER</a:t>
            </a:r>
            <a:endParaRPr lang="en-US" sz="4000" dirty="0" smtClean="0">
              <a:latin typeface="Cooper Black" pitchFamily="18" charset="0"/>
            </a:endParaRPr>
          </a:p>
        </p:txBody>
      </p:sp>
      <p:pic>
        <p:nvPicPr>
          <p:cNvPr id="249859" name="Picture 3" descr="Coming of HS"/>
          <p:cNvPicPr>
            <a:picLocks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932363" y="333375"/>
            <a:ext cx="4010025" cy="2597150"/>
          </a:xfrm>
          <a:noFill/>
          <a:extLst>
            <a:ext uri="{909E8E84-426E-40DD-AFC4-6F175D3DCCD1}">
              <a14:hiddenFill xmlns:a14="http://schemas.microsoft.com/office/drawing/2010/main">
                <a:solidFill>
                  <a:srgbClr val="FFFFFF"/>
                </a:solidFill>
              </a14:hiddenFill>
            </a:ext>
          </a:extLst>
        </p:spPr>
      </p:pic>
      <p:sp>
        <p:nvSpPr>
          <p:cNvPr id="249860" name="Rectangle 4"/>
          <p:cNvSpPr>
            <a:spLocks noChangeArrowheads="1"/>
          </p:cNvSpPr>
          <p:nvPr/>
        </p:nvSpPr>
        <p:spPr bwMode="auto">
          <a:xfrm>
            <a:off x="323850" y="1206500"/>
            <a:ext cx="8640763"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sz="3200">
                <a:latin typeface="Tempus Sans ITC" pitchFamily="82" charset="0"/>
              </a:rPr>
              <a:t>Come, Holy Spirit, </a:t>
            </a:r>
          </a:p>
          <a:p>
            <a:pPr eaLnBrk="1" hangingPunct="1"/>
            <a:r>
              <a:rPr lang="en-US" sz="3200">
                <a:latin typeface="Tempus Sans ITC" pitchFamily="82" charset="0"/>
              </a:rPr>
              <a:t>	and send out a ray </a:t>
            </a:r>
          </a:p>
          <a:p>
            <a:pPr eaLnBrk="1" hangingPunct="1"/>
            <a:r>
              <a:rPr lang="en-US" sz="3200">
                <a:latin typeface="Tempus Sans ITC" pitchFamily="82" charset="0"/>
              </a:rPr>
              <a:t>	of your heavenly light.</a:t>
            </a:r>
            <a:br>
              <a:rPr lang="en-US" sz="3200">
                <a:latin typeface="Tempus Sans ITC" pitchFamily="82" charset="0"/>
              </a:rPr>
            </a:br>
            <a:r>
              <a:rPr lang="en-US" sz="3200">
                <a:latin typeface="Tempus Sans ITC" pitchFamily="82" charset="0"/>
              </a:rPr>
              <a:t>Come, father of the poor, </a:t>
            </a:r>
          </a:p>
          <a:p>
            <a:pPr eaLnBrk="1" hangingPunct="1"/>
            <a:r>
              <a:rPr lang="en-US" sz="3200">
                <a:latin typeface="Tempus Sans ITC" pitchFamily="82" charset="0"/>
              </a:rPr>
              <a:t>Come, giver of gifts, come, light of our hearts. </a:t>
            </a:r>
            <a:br>
              <a:rPr lang="en-US" sz="3200">
                <a:latin typeface="Tempus Sans ITC" pitchFamily="82" charset="0"/>
              </a:rPr>
            </a:br>
            <a:r>
              <a:rPr lang="en-US" sz="3200">
                <a:latin typeface="Tempus Sans ITC" pitchFamily="82" charset="0"/>
              </a:rPr>
              <a:t>Come, kindly comforter…..sweet guest of our 	soul 	and sweet freshness….rest in hardship, 	moderation in the heat…relief in pain! </a:t>
            </a:r>
            <a:br>
              <a:rPr lang="en-US" sz="3200">
                <a:latin typeface="Tempus Sans ITC" pitchFamily="82" charset="0"/>
              </a:rPr>
            </a:br>
            <a:r>
              <a:rPr lang="en-US" sz="3200">
                <a:latin typeface="Tempus Sans ITC" pitchFamily="82" charset="0"/>
              </a:rPr>
              <a:t>O most blessed light, fill the innermost hearts of 	those who believe in you… </a:t>
            </a:r>
            <a:br>
              <a:rPr lang="en-US" sz="3200">
                <a:latin typeface="Tempus Sans ITC" pitchFamily="82" charset="0"/>
              </a:rPr>
            </a:br>
            <a:r>
              <a:rPr lang="en-US" sz="3200">
                <a:latin typeface="Tempus Sans ITC" pitchFamily="82" charset="0"/>
              </a:rPr>
              <a:t>					</a:t>
            </a:r>
            <a:r>
              <a:rPr lang="en-US" sz="1600" i="1">
                <a:latin typeface="Tempus Sans ITC" pitchFamily="82" charset="0"/>
              </a:rPr>
              <a:t>From ‘Sequence</a:t>
            </a:r>
            <a:r>
              <a:rPr lang="en-US" sz="1600">
                <a:latin typeface="Tempus Sans ITC" pitchFamily="82" charset="0"/>
              </a:rPr>
              <a:t> of the  Holy Spirit’</a:t>
            </a: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49858"/>
                                        </p:tgtEl>
                                        <p:attrNameLst>
                                          <p:attrName>style.visibility</p:attrName>
                                        </p:attrNameLst>
                                      </p:cBhvr>
                                      <p:to>
                                        <p:strVal val="visible"/>
                                      </p:to>
                                    </p:set>
                                    <p:animEffect transition="in" filter="fade">
                                      <p:cBhvr>
                                        <p:cTn id="7" dur="2000"/>
                                        <p:tgtEl>
                                          <p:spTgt spid="249858"/>
                                        </p:tgtEl>
                                      </p:cBhvr>
                                    </p:animEffect>
                                    <p:anim calcmode="lin" valueType="num">
                                      <p:cBhvr>
                                        <p:cTn id="8" dur="2000" fill="hold"/>
                                        <p:tgtEl>
                                          <p:spTgt spid="249858"/>
                                        </p:tgtEl>
                                        <p:attrNameLst>
                                          <p:attrName>ppt_w</p:attrName>
                                        </p:attrNameLst>
                                      </p:cBhvr>
                                      <p:tavLst>
                                        <p:tav tm="0" fmla="#ppt_w*sin(2.5*pi*$)">
                                          <p:val>
                                            <p:fltVal val="0"/>
                                          </p:val>
                                        </p:tav>
                                        <p:tav tm="100000">
                                          <p:val>
                                            <p:fltVal val="1"/>
                                          </p:val>
                                        </p:tav>
                                      </p:tavLst>
                                    </p:anim>
                                    <p:anim calcmode="lin" valueType="num">
                                      <p:cBhvr>
                                        <p:cTn id="9" dur="2000" fill="hold"/>
                                        <p:tgtEl>
                                          <p:spTgt spid="249858"/>
                                        </p:tgtEl>
                                        <p:attrNameLst>
                                          <p:attrName>ppt_h</p:attrName>
                                        </p:attrNameLst>
                                      </p:cBhvr>
                                      <p:tavLst>
                                        <p:tav tm="0">
                                          <p:val>
                                            <p:strVal val="#ppt_h"/>
                                          </p:val>
                                        </p:tav>
                                        <p:tav tm="100000">
                                          <p:val>
                                            <p:strVal val="#ppt_h"/>
                                          </p:val>
                                        </p:tav>
                                      </p:tavLst>
                                    </p:anim>
                                  </p:childTnLst>
                                </p:cTn>
                              </p:par>
                              <p:par>
                                <p:cTn id="10" presetID="5" presetClass="entr" presetSubtype="10" fill="hold" nodeType="withEffect">
                                  <p:stCondLst>
                                    <p:cond delay="0"/>
                                  </p:stCondLst>
                                  <p:childTnLst>
                                    <p:set>
                                      <p:cBhvr>
                                        <p:cTn id="11" dur="1" fill="hold">
                                          <p:stCondLst>
                                            <p:cond delay="0"/>
                                          </p:stCondLst>
                                        </p:cTn>
                                        <p:tgtEl>
                                          <p:spTgt spid="249859"/>
                                        </p:tgtEl>
                                        <p:attrNameLst>
                                          <p:attrName>style.visibility</p:attrName>
                                        </p:attrNameLst>
                                      </p:cBhvr>
                                      <p:to>
                                        <p:strVal val="visible"/>
                                      </p:to>
                                    </p:set>
                                    <p:animEffect transition="in" filter="checkerboard(across)">
                                      <p:cBhvr>
                                        <p:cTn id="12" dur="500"/>
                                        <p:tgtEl>
                                          <p:spTgt spid="2498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249860"/>
                                        </p:tgtEl>
                                        <p:attrNameLst>
                                          <p:attrName>style.visibility</p:attrName>
                                        </p:attrNameLst>
                                      </p:cBhvr>
                                      <p:to>
                                        <p:strVal val="visible"/>
                                      </p:to>
                                    </p:set>
                                    <p:anim calcmode="lin" valueType="num">
                                      <p:cBhvr additive="base">
                                        <p:cTn id="17" dur="3000" fill="hold"/>
                                        <p:tgtEl>
                                          <p:spTgt spid="249860"/>
                                        </p:tgtEl>
                                        <p:attrNameLst>
                                          <p:attrName>ppt_x</p:attrName>
                                        </p:attrNameLst>
                                      </p:cBhvr>
                                      <p:tavLst>
                                        <p:tav tm="0">
                                          <p:val>
                                            <p:strVal val="#ppt_x"/>
                                          </p:val>
                                        </p:tav>
                                        <p:tav tm="100000">
                                          <p:val>
                                            <p:strVal val="#ppt_x"/>
                                          </p:val>
                                        </p:tav>
                                      </p:tavLst>
                                    </p:anim>
                                    <p:anim calcmode="lin" valueType="num">
                                      <p:cBhvr additive="base">
                                        <p:cTn id="18" dur="3000" fill="hold"/>
                                        <p:tgtEl>
                                          <p:spTgt spid="2498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p:bldP spid="24986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2555875" y="6381750"/>
            <a:ext cx="4032250" cy="333375"/>
          </a:xfrm>
          <a:prstGeom prst="rect">
            <a:avLst/>
          </a:prstGeom>
        </p:spPr>
        <p:txBody>
          <a:bodyPr wrap="none" fromWordArt="1">
            <a:prstTxWarp prst="textPlain">
              <a:avLst>
                <a:gd name="adj" fmla="val 50000"/>
              </a:avLst>
            </a:prstTxWarp>
          </a:bodyPr>
          <a:lstStyle/>
          <a:p>
            <a:pPr algn="ctr"/>
            <a:r>
              <a:rPr lang="pl-PL" sz="3600" kern="10">
                <a:ln w="9525">
                  <a:solidFill>
                    <a:srgbClr val="000000"/>
                  </a:solidFill>
                  <a:round/>
                  <a:headEnd/>
                  <a:tailEnd/>
                </a:ln>
                <a:solidFill>
                  <a:srgbClr val="FFFFFF"/>
                </a:solidFill>
                <a:latin typeface="Tahoma"/>
                <a:ea typeface="Tahoma"/>
                <a:cs typeface="Tahoma"/>
              </a:rPr>
              <a:t>w w w . s d c . m e . u k</a:t>
            </a:r>
            <a:endParaRPr lang="en-US" sz="3600" kern="10">
              <a:ln w="9525">
                <a:solidFill>
                  <a:srgbClr val="000000"/>
                </a:solidFill>
                <a:round/>
                <a:headEnd/>
                <a:tailEnd/>
              </a:ln>
              <a:solidFill>
                <a:srgbClr val="FFFFFF"/>
              </a:solidFill>
              <a:latin typeface="Tahoma"/>
              <a:ea typeface="Tahoma"/>
              <a:cs typeface="Tahoma"/>
            </a:endParaRPr>
          </a:p>
        </p:txBody>
      </p:sp>
      <p:grpSp>
        <p:nvGrpSpPr>
          <p:cNvPr id="23555" name="Group 3"/>
          <p:cNvGrpSpPr>
            <a:grpSpLocks/>
          </p:cNvGrpSpPr>
          <p:nvPr/>
        </p:nvGrpSpPr>
        <p:grpSpPr bwMode="auto">
          <a:xfrm>
            <a:off x="1646238" y="1025525"/>
            <a:ext cx="5851525" cy="4806950"/>
            <a:chOff x="1037" y="657"/>
            <a:chExt cx="3686" cy="3028"/>
          </a:xfrm>
        </p:grpSpPr>
        <p:grpSp>
          <p:nvGrpSpPr>
            <p:cNvPr id="23557" name="Group 4"/>
            <p:cNvGrpSpPr>
              <a:grpSpLocks/>
            </p:cNvGrpSpPr>
            <p:nvPr/>
          </p:nvGrpSpPr>
          <p:grpSpPr bwMode="auto">
            <a:xfrm>
              <a:off x="1037" y="657"/>
              <a:ext cx="3686" cy="2503"/>
              <a:chOff x="1037" y="909"/>
              <a:chExt cx="3686" cy="2503"/>
            </a:xfrm>
          </p:grpSpPr>
          <p:sp>
            <p:nvSpPr>
              <p:cNvPr id="23559" name="AutoShape 5"/>
              <p:cNvSpPr>
                <a:spLocks noChangeArrowheads="1"/>
              </p:cNvSpPr>
              <p:nvPr/>
            </p:nvSpPr>
            <p:spPr bwMode="auto">
              <a:xfrm>
                <a:off x="1037" y="909"/>
                <a:ext cx="3686" cy="2492"/>
              </a:xfrm>
              <a:prstGeom prst="roundRect">
                <a:avLst>
                  <a:gd name="adj" fmla="val 10352"/>
                </a:avLst>
              </a:prstGeom>
              <a:solidFill>
                <a:srgbClr val="824100"/>
              </a:solidFill>
              <a:ln w="57150">
                <a:solidFill>
                  <a:srgbClr val="824100"/>
                </a:solidFill>
                <a:round/>
                <a:headEnd/>
                <a:tailEnd/>
              </a:ln>
            </p:spPr>
            <p:txBody>
              <a:bodyPr wrap="none" anchor="ctr"/>
              <a:lstStyle/>
              <a:p>
                <a:endParaRPr lang="en-GB">
                  <a:solidFill>
                    <a:srgbClr val="000000"/>
                  </a:solidFill>
                </a:endParaRPr>
              </a:p>
            </p:txBody>
          </p:sp>
          <p:sp>
            <p:nvSpPr>
              <p:cNvPr id="23560" name="WordArt 6"/>
              <p:cNvSpPr>
                <a:spLocks noChangeArrowheads="1" noChangeShapeType="1" noTextEdit="1"/>
              </p:cNvSpPr>
              <p:nvPr/>
            </p:nvSpPr>
            <p:spPr bwMode="auto">
              <a:xfrm>
                <a:off x="1160" y="1024"/>
                <a:ext cx="3458" cy="1040"/>
              </a:xfrm>
              <a:prstGeom prst="rect">
                <a:avLst/>
              </a:prstGeom>
            </p:spPr>
            <p:txBody>
              <a:bodyPr wrap="none" fromWordArt="1">
                <a:prstTxWarp prst="textPlain">
                  <a:avLst>
                    <a:gd name="adj" fmla="val 50000"/>
                  </a:avLst>
                </a:prstTxWarp>
              </a:bodyPr>
              <a:lstStyle/>
              <a:p>
                <a:pPr algn="ctr"/>
                <a:r>
                  <a:rPr lang="en-US" sz="3600" kern="10">
                    <a:ln w="9525">
                      <a:solidFill>
                        <a:srgbClr val="FFFF40"/>
                      </a:solidFill>
                      <a:round/>
                      <a:headEnd/>
                      <a:tailEnd/>
                    </a:ln>
                    <a:solidFill>
                      <a:srgbClr val="FFFF40"/>
                    </a:solidFill>
                    <a:latin typeface="Colonna MT"/>
                  </a:rPr>
                  <a:t>S.D.C.</a:t>
                </a:r>
              </a:p>
            </p:txBody>
          </p:sp>
          <p:sp>
            <p:nvSpPr>
              <p:cNvPr id="23561" name="Text Box 7"/>
              <p:cNvSpPr txBox="1">
                <a:spLocks noChangeArrowheads="1"/>
              </p:cNvSpPr>
              <p:nvPr/>
            </p:nvSpPr>
            <p:spPr bwMode="auto">
              <a:xfrm>
                <a:off x="1096" y="2088"/>
                <a:ext cx="3603" cy="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dist"/>
                <a:r>
                  <a:rPr lang="en-GB" sz="4400" b="1">
                    <a:solidFill>
                      <a:srgbClr val="FFFF40"/>
                    </a:solidFill>
                  </a:rPr>
                  <a:t>SOCIETAS</a:t>
                </a:r>
              </a:p>
              <a:p>
                <a:pPr algn="dist"/>
                <a:r>
                  <a:rPr lang="en-GB" sz="4400" b="1">
                    <a:solidFill>
                      <a:srgbClr val="FFFF40"/>
                    </a:solidFill>
                  </a:rPr>
                  <a:t>DOCTRIN</a:t>
                </a:r>
                <a:r>
                  <a:rPr lang="en-US" sz="4400" b="1">
                    <a:solidFill>
                      <a:srgbClr val="FFFF40"/>
                    </a:solidFill>
                  </a:rPr>
                  <a:t>Æ</a:t>
                </a:r>
              </a:p>
              <a:p>
                <a:pPr algn="dist"/>
                <a:r>
                  <a:rPr lang="en-US" sz="4400" b="1">
                    <a:solidFill>
                      <a:srgbClr val="FFFF40"/>
                    </a:solidFill>
                  </a:rPr>
                  <a:t>CHRISTIANÆ</a:t>
                </a:r>
              </a:p>
            </p:txBody>
          </p:sp>
        </p:grpSp>
        <p:pic>
          <p:nvPicPr>
            <p:cNvPr id="2355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 y="3203"/>
              <a:ext cx="3129"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6" name="Text Box 9"/>
          <p:cNvSpPr txBox="1">
            <a:spLocks noChangeArrowheads="1"/>
          </p:cNvSpPr>
          <p:nvPr/>
        </p:nvSpPr>
        <p:spPr bwMode="auto">
          <a:xfrm>
            <a:off x="107950" y="115888"/>
            <a:ext cx="619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400">
                <a:solidFill>
                  <a:srgbClr val="FFFFFF"/>
                </a:solidFill>
                <a:latin typeface="Times New Roman" pitchFamily="18" charset="0"/>
                <a:cs typeface="Times New Roman" pitchFamily="18" charset="0"/>
              </a:rPr>
              <a:t>† The word of God was made flesh</a:t>
            </a: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3" name="WordArt 5"/>
          <p:cNvSpPr>
            <a:spLocks noChangeArrowheads="1" noChangeShapeType="1" noTextEdit="1"/>
          </p:cNvSpPr>
          <p:nvPr/>
        </p:nvSpPr>
        <p:spPr bwMode="auto">
          <a:xfrm>
            <a:off x="1763713" y="620713"/>
            <a:ext cx="5761037" cy="4392612"/>
          </a:xfrm>
          <a:prstGeom prst="rect">
            <a:avLst/>
          </a:prstGeom>
        </p:spPr>
        <p:txBody>
          <a:bodyPr wrap="none" fromWordArt="1">
            <a:prstTxWarp prst="textSlantUp">
              <a:avLst>
                <a:gd name="adj" fmla="val 19389"/>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THE </a:t>
            </a:r>
          </a:p>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HOLY SPIRIT</a:t>
            </a:r>
          </a:p>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AND HIS</a:t>
            </a:r>
          </a:p>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GIFTS</a:t>
            </a:r>
          </a:p>
        </p:txBody>
      </p:sp>
      <p:pic>
        <p:nvPicPr>
          <p:cNvPr id="165894" name="Picture 6" descr="OBJEC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868863"/>
            <a:ext cx="27940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6" name="Picture 8" descr="DOVE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716338"/>
            <a:ext cx="26701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 calcmode="lin" valueType="num">
                                      <p:cBhvr additive="base">
                                        <p:cTn id="7" dur="5000" fill="hold"/>
                                        <p:tgtEl>
                                          <p:spTgt spid="165893"/>
                                        </p:tgtEl>
                                        <p:attrNameLst>
                                          <p:attrName>ppt_x</p:attrName>
                                        </p:attrNameLst>
                                      </p:cBhvr>
                                      <p:tavLst>
                                        <p:tav tm="0">
                                          <p:val>
                                            <p:strVal val="#ppt_x"/>
                                          </p:val>
                                        </p:tav>
                                        <p:tav tm="100000">
                                          <p:val>
                                            <p:strVal val="#ppt_x"/>
                                          </p:val>
                                        </p:tav>
                                      </p:tavLst>
                                    </p:anim>
                                    <p:anim calcmode="lin" valueType="num">
                                      <p:cBhvr additive="base">
                                        <p:cTn id="8" dur="5000" fill="hold"/>
                                        <p:tgtEl>
                                          <p:spTgt spid="1658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5894"/>
                                        </p:tgtEl>
                                        <p:attrNameLst>
                                          <p:attrName>style.visibility</p:attrName>
                                        </p:attrNameLst>
                                      </p:cBhvr>
                                      <p:to>
                                        <p:strVal val="visible"/>
                                      </p:to>
                                    </p:set>
                                    <p:anim calcmode="lin" valueType="num">
                                      <p:cBhvr additive="base">
                                        <p:cTn id="13" dur="2000" fill="hold"/>
                                        <p:tgtEl>
                                          <p:spTgt spid="165894"/>
                                        </p:tgtEl>
                                        <p:attrNameLst>
                                          <p:attrName>ppt_x</p:attrName>
                                        </p:attrNameLst>
                                      </p:cBhvr>
                                      <p:tavLst>
                                        <p:tav tm="0">
                                          <p:val>
                                            <p:strVal val="#ppt_x"/>
                                          </p:val>
                                        </p:tav>
                                        <p:tav tm="100000">
                                          <p:val>
                                            <p:strVal val="#ppt_x"/>
                                          </p:val>
                                        </p:tav>
                                      </p:tavLst>
                                    </p:anim>
                                    <p:anim calcmode="lin" valueType="num">
                                      <p:cBhvr additive="base">
                                        <p:cTn id="14" dur="2000" fill="hold"/>
                                        <p:tgtEl>
                                          <p:spTgt spid="165894"/>
                                        </p:tgtEl>
                                        <p:attrNameLst>
                                          <p:attrName>ppt_y</p:attrName>
                                        </p:attrNameLst>
                                      </p:cBhvr>
                                      <p:tavLst>
                                        <p:tav tm="0">
                                          <p:val>
                                            <p:strVal val="1+#ppt_h/2"/>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165896"/>
                                        </p:tgtEl>
                                        <p:attrNameLst>
                                          <p:attrName>style.visibility</p:attrName>
                                        </p:attrNameLst>
                                      </p:cBhvr>
                                      <p:to>
                                        <p:strVal val="visible"/>
                                      </p:to>
                                    </p:set>
                                    <p:animEffect transition="in" filter="checkerboard(across)">
                                      <p:cBhvr>
                                        <p:cTn id="17" dur="3000"/>
                                        <p:tgtEl>
                                          <p:spTgt spid="165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539750" y="549275"/>
            <a:ext cx="5327650" cy="647700"/>
          </a:xfrm>
        </p:spPr>
        <p:txBody>
          <a:bodyPr/>
          <a:lstStyle/>
          <a:p>
            <a:pPr eaLnBrk="1" hangingPunct="1">
              <a:defRPr/>
            </a:pPr>
            <a:r>
              <a:rPr lang="en-GB" sz="2400" smtClean="0">
                <a:latin typeface="Snap ITC" pitchFamily="82" charset="0"/>
              </a:rPr>
              <a:t>THE WORD OF GOD</a:t>
            </a:r>
            <a:endParaRPr lang="en-US" sz="2400" smtClean="0">
              <a:latin typeface="Snap ITC" pitchFamily="82" charset="0"/>
            </a:endParaRPr>
          </a:p>
        </p:txBody>
      </p:sp>
      <p:sp>
        <p:nvSpPr>
          <p:cNvPr id="167939" name="Rectangle 3"/>
          <p:cNvSpPr>
            <a:spLocks noGrp="1" noChangeArrowheads="1"/>
          </p:cNvSpPr>
          <p:nvPr>
            <p:ph type="body" sz="half" idx="1"/>
          </p:nvPr>
        </p:nvSpPr>
        <p:spPr>
          <a:xfrm>
            <a:off x="457200" y="1600200"/>
            <a:ext cx="7186613" cy="4781550"/>
          </a:xfrm>
        </p:spPr>
        <p:txBody>
          <a:bodyPr/>
          <a:lstStyle/>
          <a:p>
            <a:pPr marL="711200" indent="-711200" eaLnBrk="1" hangingPunct="1">
              <a:defRPr/>
            </a:pPr>
            <a:r>
              <a:rPr lang="en-GB" i="1" dirty="0" smtClean="0">
                <a:solidFill>
                  <a:srgbClr val="FF0000"/>
                </a:solidFill>
                <a:latin typeface="Tempus Sans ITC" pitchFamily="82" charset="0"/>
              </a:rPr>
              <a:t>From the writings of St Paul:</a:t>
            </a:r>
          </a:p>
          <a:p>
            <a:pPr marL="711200" indent="-711200" eaLnBrk="1" hangingPunct="1">
              <a:buFont typeface="Wingdings" pitchFamily="2" charset="2"/>
              <a:buNone/>
              <a:defRPr/>
            </a:pPr>
            <a:r>
              <a:rPr lang="mt-MT" dirty="0" smtClean="0">
                <a:latin typeface="Tempus Sans ITC" pitchFamily="82" charset="0"/>
              </a:rPr>
              <a:t>	</a:t>
            </a:r>
            <a:r>
              <a:rPr lang="en-GB" dirty="0" smtClean="0">
                <a:latin typeface="Tempus Sans ITC" pitchFamily="82" charset="0"/>
              </a:rPr>
              <a:t>There is a variety of gifts but always</a:t>
            </a:r>
            <a:r>
              <a:rPr lang="mt-MT" dirty="0" smtClean="0">
                <a:latin typeface="Tempus Sans ITC" pitchFamily="82" charset="0"/>
              </a:rPr>
              <a:t> </a:t>
            </a:r>
            <a:r>
              <a:rPr lang="en-GB" dirty="0" smtClean="0">
                <a:latin typeface="Tempus Sans ITC" pitchFamily="82" charset="0"/>
              </a:rPr>
              <a:t>the same Spirit; there are all sorts of service</a:t>
            </a:r>
            <a:r>
              <a:rPr lang="mt-MT" dirty="0" smtClean="0">
                <a:latin typeface="Tempus Sans ITC" pitchFamily="82" charset="0"/>
              </a:rPr>
              <a:t> </a:t>
            </a:r>
            <a:r>
              <a:rPr lang="en-GB" dirty="0" smtClean="0">
                <a:latin typeface="Tempus Sans ITC" pitchFamily="82" charset="0"/>
              </a:rPr>
              <a:t>to be done, but always to the same Lord; working in all sorts of different ways in different people, it is the same God who is working in all of them.  The particular way in which the spirit is given to each person is for a good purpose.</a:t>
            </a:r>
            <a:endParaRPr lang="en-US" dirty="0" smtClean="0">
              <a:latin typeface="Tempus Sans ITC" pitchFamily="82" charset="0"/>
            </a:endParaRPr>
          </a:p>
        </p:txBody>
      </p:sp>
      <p:pic>
        <p:nvPicPr>
          <p:cNvPr id="167941" name="Picture 5" descr="St Paul"/>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588125" y="71438"/>
            <a:ext cx="1493838" cy="2190750"/>
          </a:xfrm>
          <a:noFill/>
          <a:extLst>
            <a:ext uri="{909E8E84-426E-40DD-AFC4-6F175D3DCCD1}">
              <a14:hiddenFill xmlns:a14="http://schemas.microsoft.com/office/drawing/2010/main">
                <a:solidFill>
                  <a:srgbClr val="FFFFFF"/>
                </a:solidFill>
              </a14:hiddenFill>
            </a:ext>
          </a:extLst>
        </p:spPr>
      </p:pic>
      <p:pic>
        <p:nvPicPr>
          <p:cNvPr id="167943" name="Picture 7" descr="RELIC007"/>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245350" y="1700213"/>
            <a:ext cx="1898650" cy="1423987"/>
          </a:xfr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167938"/>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67939">
                                            <p:txEl>
                                              <p:pRg st="0" end="0"/>
                                            </p:txEl>
                                          </p:spTgt>
                                        </p:tgtEl>
                                        <p:attrNameLst>
                                          <p:attrName>style.visibility</p:attrName>
                                        </p:attrNameLst>
                                      </p:cBhvr>
                                      <p:to>
                                        <p:strVal val="visible"/>
                                      </p:to>
                                    </p:set>
                                    <p:animEffect transition="in" filter="blinds(horizontal)">
                                      <p:cBhvr>
                                        <p:cTn id="11" dur="500"/>
                                        <p:tgtEl>
                                          <p:spTgt spid="167939">
                                            <p:txEl>
                                              <p:pRg st="0" end="0"/>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167941"/>
                                        </p:tgtEl>
                                        <p:attrNameLst>
                                          <p:attrName>style.visibility</p:attrName>
                                        </p:attrNameLst>
                                      </p:cBhvr>
                                      <p:to>
                                        <p:strVal val="visible"/>
                                      </p:to>
                                    </p:set>
                                    <p:animEffect transition="in" filter="checkerboard(across)">
                                      <p:cBhvr>
                                        <p:cTn id="14" dur="1000"/>
                                        <p:tgtEl>
                                          <p:spTgt spid="167941"/>
                                        </p:tgtEl>
                                      </p:cBhvr>
                                    </p:animEffect>
                                  </p:childTnLst>
                                </p:cTn>
                              </p:par>
                              <p:par>
                                <p:cTn id="15" presetID="5" presetClass="entr" presetSubtype="10" fill="hold" nodeType="withEffect">
                                  <p:stCondLst>
                                    <p:cond delay="0"/>
                                  </p:stCondLst>
                                  <p:childTnLst>
                                    <p:set>
                                      <p:cBhvr>
                                        <p:cTn id="16" dur="1" fill="hold">
                                          <p:stCondLst>
                                            <p:cond delay="0"/>
                                          </p:stCondLst>
                                        </p:cTn>
                                        <p:tgtEl>
                                          <p:spTgt spid="167943"/>
                                        </p:tgtEl>
                                        <p:attrNameLst>
                                          <p:attrName>style.visibility</p:attrName>
                                        </p:attrNameLst>
                                      </p:cBhvr>
                                      <p:to>
                                        <p:strVal val="visible"/>
                                      </p:to>
                                    </p:set>
                                    <p:animEffect transition="in" filter="checkerboard(across)">
                                      <p:cBhvr>
                                        <p:cTn id="17" dur="1000"/>
                                        <p:tgtEl>
                                          <p:spTgt spid="1679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7" presetClass="entr" presetSubtype="4" fill="hold" nodeType="clickEffect">
                                  <p:stCondLst>
                                    <p:cond delay="0"/>
                                  </p:stCondLst>
                                  <p:childTnLst>
                                    <p:set>
                                      <p:cBhvr>
                                        <p:cTn id="21" dur="1" fill="hold">
                                          <p:stCondLst>
                                            <p:cond delay="0"/>
                                          </p:stCondLst>
                                        </p:cTn>
                                        <p:tgtEl>
                                          <p:spTgt spid="167939">
                                            <p:txEl>
                                              <p:pRg st="1" end="1"/>
                                            </p:txEl>
                                          </p:spTgt>
                                        </p:tgtEl>
                                        <p:attrNameLst>
                                          <p:attrName>style.visibility</p:attrName>
                                        </p:attrNameLst>
                                      </p:cBhvr>
                                      <p:to>
                                        <p:strVal val="visible"/>
                                      </p:to>
                                    </p:set>
                                    <p:anim calcmode="lin" valueType="num">
                                      <p:cBhvr additive="base">
                                        <p:cTn id="22" dur="3000" fill="hold"/>
                                        <p:tgtEl>
                                          <p:spTgt spid="167939">
                                            <p:txEl>
                                              <p:pRg st="1" end="1"/>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1679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p:bldP spid="1679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042988" y="214313"/>
            <a:ext cx="4681537" cy="863600"/>
          </a:xfrm>
        </p:spPr>
        <p:txBody>
          <a:bodyPr/>
          <a:lstStyle/>
          <a:p>
            <a:pPr eaLnBrk="1" hangingPunct="1">
              <a:defRPr/>
            </a:pPr>
            <a:r>
              <a:rPr lang="en-GB" sz="2400" dirty="0" smtClean="0">
                <a:solidFill>
                  <a:srgbClr val="FF0000"/>
                </a:solidFill>
                <a:latin typeface="Snap ITC" pitchFamily="82" charset="0"/>
              </a:rPr>
              <a:t>THE WORD OF GOD</a:t>
            </a:r>
            <a:endParaRPr lang="en-US" sz="2400" dirty="0" smtClean="0">
              <a:solidFill>
                <a:srgbClr val="FF0000"/>
              </a:solidFill>
              <a:latin typeface="Snap ITC" pitchFamily="82" charset="0"/>
            </a:endParaRPr>
          </a:p>
        </p:txBody>
      </p:sp>
      <p:sp>
        <p:nvSpPr>
          <p:cNvPr id="179203" name="Rectangle 3"/>
          <p:cNvSpPr>
            <a:spLocks noGrp="1" noChangeArrowheads="1"/>
          </p:cNvSpPr>
          <p:nvPr>
            <p:ph type="body" sz="half" idx="1"/>
          </p:nvPr>
        </p:nvSpPr>
        <p:spPr>
          <a:xfrm>
            <a:off x="457200" y="1214438"/>
            <a:ext cx="6757988" cy="5383212"/>
          </a:xfrm>
        </p:spPr>
        <p:txBody>
          <a:bodyPr/>
          <a:lstStyle/>
          <a:p>
            <a:pPr marL="0" indent="0" eaLnBrk="1" hangingPunct="1">
              <a:lnSpc>
                <a:spcPct val="90000"/>
              </a:lnSpc>
              <a:buFont typeface="Wingdings" pitchFamily="2" charset="2"/>
              <a:buNone/>
              <a:defRPr/>
            </a:pPr>
            <a:r>
              <a:rPr lang="en-GB" dirty="0" smtClean="0">
                <a:latin typeface="Tempus Sans ITC" pitchFamily="82" charset="0"/>
              </a:rPr>
              <a:t>One may have the gift of preaching with wisdom given him by the Spirit;</a:t>
            </a:r>
            <a:r>
              <a:rPr lang="mt-MT" dirty="0" smtClean="0">
                <a:latin typeface="Tempus Sans ITC" pitchFamily="82" charset="0"/>
              </a:rPr>
              <a:t> </a:t>
            </a:r>
            <a:r>
              <a:rPr lang="en-GB" dirty="0" smtClean="0">
                <a:latin typeface="Tempus Sans ITC" pitchFamily="82" charset="0"/>
              </a:rPr>
              <a:t>another may have the gift of preaching instruction given him by the same Spirit; and another the gift of faith given by the same Spirit; another again the gift of healing, through this one Spirit….all these are the work of one and the same Spirit, who distributes different gifts to different people just as he chooses</a:t>
            </a:r>
            <a:r>
              <a:rPr lang="en-GB" i="1" dirty="0" smtClean="0">
                <a:latin typeface="Tempus Sans ITC" pitchFamily="82" charset="0"/>
              </a:rPr>
              <a:t>.</a:t>
            </a:r>
            <a:endParaRPr lang="mt-MT" i="1" dirty="0" smtClean="0">
              <a:latin typeface="Tempus Sans ITC" pitchFamily="82" charset="0"/>
            </a:endParaRPr>
          </a:p>
          <a:p>
            <a:pPr marL="0" indent="0" algn="r" eaLnBrk="1" hangingPunct="1">
              <a:lnSpc>
                <a:spcPct val="90000"/>
              </a:lnSpc>
              <a:buFont typeface="Wingdings" pitchFamily="2" charset="2"/>
              <a:buNone/>
              <a:defRPr/>
            </a:pPr>
            <a:r>
              <a:rPr lang="mt-MT" i="1" dirty="0" smtClean="0">
                <a:latin typeface="Tempus Sans ITC" pitchFamily="82" charset="0"/>
              </a:rPr>
              <a:t>(</a:t>
            </a:r>
            <a:r>
              <a:rPr lang="en-GB" i="1" dirty="0" smtClean="0">
                <a:latin typeface="Tempus Sans ITC" pitchFamily="82" charset="0"/>
              </a:rPr>
              <a:t>1 </a:t>
            </a:r>
            <a:r>
              <a:rPr lang="en-GB" i="1" dirty="0" err="1" smtClean="0">
                <a:latin typeface="Tempus Sans ITC" pitchFamily="82" charset="0"/>
              </a:rPr>
              <a:t>Cor</a:t>
            </a:r>
            <a:r>
              <a:rPr lang="en-GB" i="1" dirty="0" smtClean="0">
                <a:latin typeface="Tempus Sans ITC" pitchFamily="82" charset="0"/>
              </a:rPr>
              <a:t> 12: 4-11)</a:t>
            </a:r>
            <a:endParaRPr lang="en-US" i="1" dirty="0" smtClean="0">
              <a:latin typeface="Tempus Sans ITC" pitchFamily="82" charset="0"/>
            </a:endParaRPr>
          </a:p>
        </p:txBody>
      </p:sp>
      <p:pic>
        <p:nvPicPr>
          <p:cNvPr id="8196" name="Picture 5" descr="St Paul"/>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215188" y="285750"/>
            <a:ext cx="1493837" cy="2190750"/>
          </a:xfrm>
          <a:noFill/>
          <a:extLst>
            <a:ext uri="{909E8E84-426E-40DD-AFC4-6F175D3DCCD1}">
              <a14:hiddenFill xmlns:a14="http://schemas.microsoft.com/office/drawing/2010/main">
                <a:solidFill>
                  <a:srgbClr val="FFFFFF"/>
                </a:solidFill>
              </a14:hiddenFill>
            </a:ext>
          </a:extLst>
        </p:spPr>
      </p:pic>
      <p:pic>
        <p:nvPicPr>
          <p:cNvPr id="8197" name="Picture 7" descr="RELIC007"/>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678738" y="2214563"/>
            <a:ext cx="1465262" cy="1100137"/>
          </a:xfr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179202"/>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nodeType="clickEffect">
                                  <p:stCondLst>
                                    <p:cond delay="0"/>
                                  </p:stCondLst>
                                  <p:childTnLst>
                                    <p:set>
                                      <p:cBhvr>
                                        <p:cTn id="10" dur="1" fill="hold">
                                          <p:stCondLst>
                                            <p:cond delay="0"/>
                                          </p:stCondLst>
                                        </p:cTn>
                                        <p:tgtEl>
                                          <p:spTgt spid="179203">
                                            <p:txEl>
                                              <p:pRg st="0" end="0"/>
                                            </p:txEl>
                                          </p:spTgt>
                                        </p:tgtEl>
                                        <p:attrNameLst>
                                          <p:attrName>style.visibility</p:attrName>
                                        </p:attrNameLst>
                                      </p:cBhvr>
                                      <p:to>
                                        <p:strVal val="visible"/>
                                      </p:to>
                                    </p:set>
                                    <p:anim calcmode="lin" valueType="num">
                                      <p:cBhvr additive="base">
                                        <p:cTn id="11" dur="3000" fill="hold"/>
                                        <p:tgtEl>
                                          <p:spTgt spid="179203">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179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179203">
                                            <p:txEl>
                                              <p:pRg st="1" end="1"/>
                                            </p:txEl>
                                          </p:spTgt>
                                        </p:tgtEl>
                                        <p:attrNameLst>
                                          <p:attrName>style.visibility</p:attrName>
                                        </p:attrNameLst>
                                      </p:cBhvr>
                                      <p:to>
                                        <p:strVal val="visible"/>
                                      </p:to>
                                    </p:set>
                                    <p:anim calcmode="lin" valueType="num">
                                      <p:cBhvr additive="base">
                                        <p:cTn id="17" dur="3000" fill="hold"/>
                                        <p:tgtEl>
                                          <p:spTgt spid="179203">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1792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214313"/>
            <a:ext cx="6715125" cy="1285875"/>
          </a:xfrm>
        </p:spPr>
        <p:txBody>
          <a:bodyPr/>
          <a:lstStyle/>
          <a:p>
            <a:pPr eaLnBrk="1" hangingPunct="1">
              <a:defRPr/>
            </a:pPr>
            <a:r>
              <a:rPr lang="en-GB" sz="4000" dirty="0" smtClean="0">
                <a:latin typeface="Rockwell Extra Bold" pitchFamily="18" charset="0"/>
              </a:rPr>
              <a:t>The Holy spirit</a:t>
            </a:r>
            <a:br>
              <a:rPr lang="en-GB" sz="4000" dirty="0" smtClean="0">
                <a:latin typeface="Rockwell Extra Bold" pitchFamily="18" charset="0"/>
              </a:rPr>
            </a:br>
            <a:r>
              <a:rPr lang="en-GB" sz="4000" dirty="0" smtClean="0">
                <a:latin typeface="Rockwell Extra Bold" pitchFamily="18" charset="0"/>
              </a:rPr>
              <a:t>and his Gifts</a:t>
            </a:r>
            <a:endParaRPr lang="en-US" sz="4000" dirty="0" smtClean="0">
              <a:latin typeface="Rockwell Extra Bold" pitchFamily="18" charset="0"/>
            </a:endParaRPr>
          </a:p>
        </p:txBody>
      </p:sp>
      <p:sp>
        <p:nvSpPr>
          <p:cNvPr id="168963" name="Rectangle 3"/>
          <p:cNvSpPr>
            <a:spLocks noGrp="1" noChangeArrowheads="1"/>
          </p:cNvSpPr>
          <p:nvPr>
            <p:ph type="body" sz="half" idx="1"/>
          </p:nvPr>
        </p:nvSpPr>
        <p:spPr>
          <a:xfrm>
            <a:off x="457200" y="1600200"/>
            <a:ext cx="8401050" cy="5043488"/>
          </a:xfrm>
        </p:spPr>
        <p:txBody>
          <a:bodyPr/>
          <a:lstStyle/>
          <a:p>
            <a:pPr marL="711200" indent="-711200" eaLnBrk="1" hangingPunct="1">
              <a:defRPr/>
            </a:pPr>
            <a:r>
              <a:rPr lang="en-GB" i="1" dirty="0" smtClean="0">
                <a:solidFill>
                  <a:srgbClr val="FF0000"/>
                </a:solidFill>
                <a:latin typeface="Tempus Sans ITC" pitchFamily="82" charset="0"/>
              </a:rPr>
              <a:t>From the </a:t>
            </a:r>
            <a:r>
              <a:rPr lang="mt-MT" i="1" dirty="0" smtClean="0">
                <a:solidFill>
                  <a:srgbClr val="FF0000"/>
                </a:solidFill>
                <a:latin typeface="Tempus Sans ITC" pitchFamily="82" charset="0"/>
              </a:rPr>
              <a:t>Catechism of the</a:t>
            </a:r>
            <a:br>
              <a:rPr lang="mt-MT" i="1" dirty="0" smtClean="0">
                <a:solidFill>
                  <a:srgbClr val="FF0000"/>
                </a:solidFill>
                <a:latin typeface="Tempus Sans ITC" pitchFamily="82" charset="0"/>
              </a:rPr>
            </a:br>
            <a:r>
              <a:rPr lang="mt-MT" i="1" dirty="0" smtClean="0">
                <a:solidFill>
                  <a:srgbClr val="FF0000"/>
                </a:solidFill>
                <a:latin typeface="Tempus Sans ITC" pitchFamily="82" charset="0"/>
              </a:rPr>
              <a:t>Catholic Church</a:t>
            </a:r>
            <a:endParaRPr lang="en-GB" i="1" dirty="0" smtClean="0">
              <a:solidFill>
                <a:srgbClr val="FF0000"/>
              </a:solidFill>
              <a:latin typeface="Tempus Sans ITC" pitchFamily="82" charset="0"/>
            </a:endParaRPr>
          </a:p>
          <a:p>
            <a:pPr eaLnBrk="1" hangingPunct="1">
              <a:defRPr/>
            </a:pPr>
            <a:endParaRPr lang="en-GB" sz="2400" dirty="0" smtClean="0">
              <a:latin typeface="Cooper Black" pitchFamily="18" charset="0"/>
            </a:endParaRPr>
          </a:p>
          <a:p>
            <a:pPr marL="711200" indent="-711200" eaLnBrk="1" hangingPunct="1">
              <a:buFont typeface="Wingdings" pitchFamily="2" charset="2"/>
              <a:buNone/>
              <a:defRPr/>
            </a:pPr>
            <a:r>
              <a:rPr lang="mt-MT" sz="3600" dirty="0" smtClean="0"/>
              <a:t>	</a:t>
            </a:r>
            <a:r>
              <a:rPr lang="en-GB" sz="3600" dirty="0" smtClean="0"/>
              <a:t>The moral life of Christians is sustained by the </a:t>
            </a:r>
            <a:r>
              <a:rPr lang="en-GB" sz="3600" dirty="0" smtClean="0">
                <a:solidFill>
                  <a:srgbClr val="CC99FF"/>
                </a:solidFill>
                <a:latin typeface="Cooper Black" pitchFamily="18" charset="0"/>
              </a:rPr>
              <a:t>gifts</a:t>
            </a:r>
            <a:r>
              <a:rPr lang="en-GB" sz="3600" dirty="0" smtClean="0"/>
              <a:t> of the Holy Spirit.  These are permanent </a:t>
            </a:r>
            <a:r>
              <a:rPr lang="en-GB" sz="3600" dirty="0" smtClean="0">
                <a:solidFill>
                  <a:srgbClr val="CC99FF"/>
                </a:solidFill>
                <a:latin typeface="Cooper Black" pitchFamily="18" charset="0"/>
              </a:rPr>
              <a:t>dispositions</a:t>
            </a:r>
            <a:r>
              <a:rPr lang="en-GB" sz="3600" dirty="0" smtClean="0"/>
              <a:t> which make man docile in following the promptings of the Holy Spirit.</a:t>
            </a:r>
            <a:endParaRPr lang="en-US" sz="3600" dirty="0" smtClean="0"/>
          </a:p>
        </p:txBody>
      </p:sp>
      <p:pic>
        <p:nvPicPr>
          <p:cNvPr id="168966" name="Picture 6" descr="Catechism"/>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6858000" y="285750"/>
            <a:ext cx="1730375" cy="2560638"/>
          </a:xfr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additive="base">
                                        <p:cTn id="7" dur="3000" fill="hold"/>
                                        <p:tgtEl>
                                          <p:spTgt spid="168962"/>
                                        </p:tgtEl>
                                        <p:attrNameLst>
                                          <p:attrName>ppt_x</p:attrName>
                                        </p:attrNameLst>
                                      </p:cBhvr>
                                      <p:tavLst>
                                        <p:tav tm="0">
                                          <p:val>
                                            <p:strVal val="#ppt_x"/>
                                          </p:val>
                                        </p:tav>
                                        <p:tav tm="100000">
                                          <p:val>
                                            <p:strVal val="#ppt_x"/>
                                          </p:val>
                                        </p:tav>
                                      </p:tavLst>
                                    </p:anim>
                                    <p:anim calcmode="lin" valueType="num">
                                      <p:cBhvr additive="base">
                                        <p:cTn id="8" dur="3000" fill="hold"/>
                                        <p:tgtEl>
                                          <p:spTgt spid="168962"/>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168966"/>
                                        </p:tgtEl>
                                        <p:attrNameLst>
                                          <p:attrName>style.visibility</p:attrName>
                                        </p:attrNameLst>
                                      </p:cBhvr>
                                      <p:to>
                                        <p:strVal val="visible"/>
                                      </p:to>
                                    </p:set>
                                    <p:animEffect transition="in" filter="checkerboard(across)">
                                      <p:cBhvr>
                                        <p:cTn id="11" dur="1000"/>
                                        <p:tgtEl>
                                          <p:spTgt spid="1689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7" presetClass="entr" presetSubtype="4" fill="hold" nodeType="clickEffect">
                                  <p:stCondLst>
                                    <p:cond delay="0"/>
                                  </p:stCondLst>
                                  <p:childTnLst>
                                    <p:set>
                                      <p:cBhvr>
                                        <p:cTn id="15" dur="1" fill="hold">
                                          <p:stCondLst>
                                            <p:cond delay="0"/>
                                          </p:stCondLst>
                                        </p:cTn>
                                        <p:tgtEl>
                                          <p:spTgt spid="168963">
                                            <p:txEl>
                                              <p:pRg st="2" end="2"/>
                                            </p:txEl>
                                          </p:spTgt>
                                        </p:tgtEl>
                                        <p:attrNameLst>
                                          <p:attrName>style.visibility</p:attrName>
                                        </p:attrNameLst>
                                      </p:cBhvr>
                                      <p:to>
                                        <p:strVal val="visible"/>
                                      </p:to>
                                    </p:set>
                                    <p:anim calcmode="lin" valueType="num">
                                      <p:cBhvr additive="base">
                                        <p:cTn id="16" dur="3000" fill="hold"/>
                                        <p:tgtEl>
                                          <p:spTgt spid="168963">
                                            <p:txEl>
                                              <p:pRg st="2" end="2"/>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1689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274638"/>
            <a:ext cx="8686800" cy="1143000"/>
          </a:xfrm>
        </p:spPr>
        <p:txBody>
          <a:bodyPr/>
          <a:lstStyle/>
          <a:p>
            <a:pPr algn="l" eaLnBrk="1" hangingPunct="1">
              <a:spcBef>
                <a:spcPct val="20000"/>
              </a:spcBef>
              <a:defRPr/>
            </a:pPr>
            <a:r>
              <a:rPr lang="en-GB" sz="3200" i="1" dirty="0" smtClean="0">
                <a:solidFill>
                  <a:srgbClr val="FF0000"/>
                </a:solidFill>
                <a:latin typeface="Tempus Sans ITC" pitchFamily="82" charset="0"/>
                <a:ea typeface="+mn-ea"/>
                <a:cs typeface="+mn-cs"/>
              </a:rPr>
              <a:t>From the </a:t>
            </a:r>
            <a:r>
              <a:rPr lang="mt-MT" sz="3200" i="1" dirty="0" smtClean="0">
                <a:solidFill>
                  <a:srgbClr val="FF0000"/>
                </a:solidFill>
                <a:latin typeface="Tempus Sans ITC" pitchFamily="82" charset="0"/>
                <a:ea typeface="+mn-ea"/>
                <a:cs typeface="+mn-cs"/>
              </a:rPr>
              <a:t>Catechism of the Catholic Church</a:t>
            </a:r>
            <a:endParaRPr lang="en-GB" sz="3200" i="1" dirty="0" smtClean="0">
              <a:solidFill>
                <a:srgbClr val="FF0000"/>
              </a:solidFill>
              <a:latin typeface="Tempus Sans ITC" pitchFamily="82" charset="0"/>
              <a:ea typeface="+mn-ea"/>
              <a:cs typeface="+mn-cs"/>
            </a:endParaRPr>
          </a:p>
        </p:txBody>
      </p:sp>
      <p:sp>
        <p:nvSpPr>
          <p:cNvPr id="180227" name="Rectangle 3"/>
          <p:cNvSpPr>
            <a:spLocks noGrp="1" noChangeArrowheads="1"/>
          </p:cNvSpPr>
          <p:nvPr>
            <p:ph type="body" sz="half" idx="1"/>
          </p:nvPr>
        </p:nvSpPr>
        <p:spPr>
          <a:xfrm>
            <a:off x="457200" y="1600200"/>
            <a:ext cx="6543675" cy="4533900"/>
          </a:xfrm>
        </p:spPr>
        <p:txBody>
          <a:bodyPr/>
          <a:lstStyle/>
          <a:p>
            <a:pPr marL="0" indent="0" eaLnBrk="1" hangingPunct="1">
              <a:spcBef>
                <a:spcPts val="0"/>
              </a:spcBef>
              <a:spcAft>
                <a:spcPts val="1800"/>
              </a:spcAft>
              <a:buFont typeface="Wingdings" pitchFamily="2" charset="2"/>
              <a:buNone/>
              <a:defRPr/>
            </a:pPr>
            <a:r>
              <a:rPr lang="en-GB" sz="3600" dirty="0" smtClean="0"/>
              <a:t>They belong in their fullness</a:t>
            </a:r>
            <a:r>
              <a:rPr lang="mt-MT" sz="3600" dirty="0" smtClean="0"/>
              <a:t> </a:t>
            </a:r>
            <a:r>
              <a:rPr lang="en-GB" sz="3600" dirty="0" smtClean="0"/>
              <a:t>to Christ.  </a:t>
            </a:r>
          </a:p>
          <a:p>
            <a:pPr marL="0" indent="0" eaLnBrk="1" hangingPunct="1">
              <a:spcBef>
                <a:spcPts val="0"/>
              </a:spcBef>
              <a:spcAft>
                <a:spcPts val="1800"/>
              </a:spcAft>
              <a:buFont typeface="Wingdings" pitchFamily="2" charset="2"/>
              <a:buNone/>
              <a:defRPr/>
            </a:pPr>
            <a:r>
              <a:rPr lang="en-GB" sz="3600" dirty="0" smtClean="0"/>
              <a:t>They complete and perfect the virtues of those who receive them and make them ready to obey divine inspirations.</a:t>
            </a:r>
            <a:endParaRPr lang="mt-MT" sz="3600" dirty="0" smtClean="0"/>
          </a:p>
          <a:p>
            <a:pPr marL="0" indent="0" algn="r" eaLnBrk="1" hangingPunct="1">
              <a:spcBef>
                <a:spcPts val="0"/>
              </a:spcBef>
              <a:spcAft>
                <a:spcPts val="1800"/>
              </a:spcAft>
              <a:buFont typeface="Wingdings" pitchFamily="2" charset="2"/>
              <a:buNone/>
              <a:defRPr/>
            </a:pPr>
            <a:r>
              <a:rPr lang="en-GB" sz="2800" i="1" dirty="0" smtClean="0"/>
              <a:t>(</a:t>
            </a:r>
            <a:r>
              <a:rPr lang="en-GB" sz="2800" i="1" dirty="0" err="1" smtClean="0"/>
              <a:t>para</a:t>
            </a:r>
            <a:r>
              <a:rPr lang="en-GB" sz="2800" i="1" dirty="0" smtClean="0"/>
              <a:t> 1830)</a:t>
            </a:r>
            <a:endParaRPr lang="en-US" sz="2800" i="1" dirty="0" smtClean="0"/>
          </a:p>
        </p:txBody>
      </p:sp>
      <p:pic>
        <p:nvPicPr>
          <p:cNvPr id="10244" name="Picture 4" descr="Catechism"/>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143750" y="1357313"/>
            <a:ext cx="1633538" cy="2417762"/>
          </a:xfr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additive="base">
                                        <p:cTn id="7" dur="5000" fill="hold"/>
                                        <p:tgtEl>
                                          <p:spTgt spid="18022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80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180227">
                                            <p:txEl>
                                              <p:pRg st="1" end="1"/>
                                            </p:txEl>
                                          </p:spTgt>
                                        </p:tgtEl>
                                        <p:attrNameLst>
                                          <p:attrName>style.visibility</p:attrName>
                                        </p:attrNameLst>
                                      </p:cBhvr>
                                      <p:to>
                                        <p:strVal val="visible"/>
                                      </p:to>
                                    </p:set>
                                    <p:anim calcmode="lin" valueType="num">
                                      <p:cBhvr additive="base">
                                        <p:cTn id="13" dur="3000" fill="hold"/>
                                        <p:tgtEl>
                                          <p:spTgt spid="180227">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180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anim calcmode="lin" valueType="num">
                                      <p:cBhvr additive="base">
                                        <p:cTn id="19" dur="3000" fill="hold"/>
                                        <p:tgtEl>
                                          <p:spTgt spid="180227">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1802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142875"/>
            <a:ext cx="8229600" cy="1143000"/>
          </a:xfrm>
        </p:spPr>
        <p:txBody>
          <a:bodyPr/>
          <a:lstStyle/>
          <a:p>
            <a:pPr eaLnBrk="1" hangingPunct="1">
              <a:defRPr/>
            </a:pPr>
            <a:r>
              <a:rPr lang="en-GB" dirty="0" smtClean="0">
                <a:latin typeface="Showcard Gothic" pitchFamily="82" charset="0"/>
              </a:rPr>
              <a:t>SEVEN GIFTS</a:t>
            </a:r>
            <a:endParaRPr lang="en-US" dirty="0" smtClean="0">
              <a:latin typeface="Showcard Gothic" pitchFamily="82" charset="0"/>
            </a:endParaRPr>
          </a:p>
        </p:txBody>
      </p:sp>
      <p:sp>
        <p:nvSpPr>
          <p:cNvPr id="169987" name="Rectangle 3"/>
          <p:cNvSpPr>
            <a:spLocks noGrp="1" noChangeArrowheads="1"/>
          </p:cNvSpPr>
          <p:nvPr>
            <p:ph type="body" sz="half" idx="1"/>
          </p:nvPr>
        </p:nvSpPr>
        <p:spPr>
          <a:xfrm>
            <a:off x="3348038" y="1460500"/>
            <a:ext cx="5545137" cy="5040313"/>
          </a:xfrm>
        </p:spPr>
        <p:txBody>
          <a:bodyPr/>
          <a:lstStyle/>
          <a:p>
            <a:pPr marL="449263" indent="-449263" eaLnBrk="1" hangingPunct="1">
              <a:spcBef>
                <a:spcPts val="0"/>
              </a:spcBef>
              <a:spcAft>
                <a:spcPts val="1200"/>
              </a:spcAft>
              <a:defRPr/>
            </a:pPr>
            <a:r>
              <a:rPr lang="en-GB" sz="3600" dirty="0" smtClean="0">
                <a:latin typeface="Cooper Black" pitchFamily="18" charset="0"/>
              </a:rPr>
              <a:t>UNDERSTANDING</a:t>
            </a:r>
          </a:p>
          <a:p>
            <a:pPr marL="449263" indent="-449263" eaLnBrk="1" hangingPunct="1">
              <a:spcBef>
                <a:spcPts val="0"/>
              </a:spcBef>
              <a:spcAft>
                <a:spcPts val="1200"/>
              </a:spcAft>
              <a:defRPr/>
            </a:pPr>
            <a:r>
              <a:rPr lang="en-GB" sz="3600" dirty="0" smtClean="0">
                <a:latin typeface="Cooper Black" pitchFamily="18" charset="0"/>
              </a:rPr>
              <a:t>WISDOM</a:t>
            </a:r>
          </a:p>
          <a:p>
            <a:pPr marL="449263" indent="-449263" eaLnBrk="1" hangingPunct="1">
              <a:spcBef>
                <a:spcPts val="0"/>
              </a:spcBef>
              <a:spcAft>
                <a:spcPts val="1200"/>
              </a:spcAft>
              <a:defRPr/>
            </a:pPr>
            <a:r>
              <a:rPr lang="en-GB" sz="3600" dirty="0" smtClean="0">
                <a:latin typeface="Cooper Black" pitchFamily="18" charset="0"/>
              </a:rPr>
              <a:t>RIGHT JUDGMENT</a:t>
            </a:r>
          </a:p>
          <a:p>
            <a:pPr marL="449263" indent="-449263" eaLnBrk="1" hangingPunct="1">
              <a:spcBef>
                <a:spcPts val="0"/>
              </a:spcBef>
              <a:spcAft>
                <a:spcPts val="1200"/>
              </a:spcAft>
              <a:defRPr/>
            </a:pPr>
            <a:r>
              <a:rPr lang="en-GB" sz="3600" dirty="0" smtClean="0">
                <a:latin typeface="Cooper Black" pitchFamily="18" charset="0"/>
              </a:rPr>
              <a:t>KNOWLEDGE</a:t>
            </a:r>
          </a:p>
          <a:p>
            <a:pPr marL="449263" indent="-449263" eaLnBrk="1" hangingPunct="1">
              <a:spcBef>
                <a:spcPts val="0"/>
              </a:spcBef>
              <a:spcAft>
                <a:spcPts val="1200"/>
              </a:spcAft>
              <a:defRPr/>
            </a:pPr>
            <a:r>
              <a:rPr lang="en-GB" sz="3600" dirty="0" smtClean="0">
                <a:latin typeface="Cooper Black" pitchFamily="18" charset="0"/>
              </a:rPr>
              <a:t>COURAGE</a:t>
            </a:r>
          </a:p>
          <a:p>
            <a:pPr marL="449263" indent="-449263" eaLnBrk="1" hangingPunct="1">
              <a:spcBef>
                <a:spcPts val="0"/>
              </a:spcBef>
              <a:spcAft>
                <a:spcPts val="1200"/>
              </a:spcAft>
              <a:defRPr/>
            </a:pPr>
            <a:r>
              <a:rPr lang="en-GB" sz="3600" dirty="0" smtClean="0">
                <a:latin typeface="Cooper Black" pitchFamily="18" charset="0"/>
              </a:rPr>
              <a:t>REVERENCE</a:t>
            </a:r>
          </a:p>
          <a:p>
            <a:pPr marL="449263" indent="-449263" eaLnBrk="1" hangingPunct="1">
              <a:spcBef>
                <a:spcPts val="0"/>
              </a:spcBef>
              <a:spcAft>
                <a:spcPts val="1200"/>
              </a:spcAft>
              <a:defRPr/>
            </a:pPr>
            <a:r>
              <a:rPr lang="en-GB" sz="3600" dirty="0" smtClean="0">
                <a:latin typeface="Cooper Black" pitchFamily="18" charset="0"/>
              </a:rPr>
              <a:t>WONDER AND AWE</a:t>
            </a:r>
          </a:p>
          <a:p>
            <a:pPr eaLnBrk="1" hangingPunct="1">
              <a:defRPr/>
            </a:pPr>
            <a:endParaRPr lang="en-US" sz="3600" dirty="0" smtClean="0"/>
          </a:p>
        </p:txBody>
      </p:sp>
      <p:pic>
        <p:nvPicPr>
          <p:cNvPr id="11268" name="Picture 6" descr="Confirmation (bishop)[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3850" y="1412875"/>
            <a:ext cx="2986088" cy="4533900"/>
          </a:xfr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69986"/>
                                        </p:tgtEl>
                                        <p:attrNameLst>
                                          <p:attrName>style.visibility</p:attrName>
                                        </p:attrNameLst>
                                      </p:cBhvr>
                                      <p:to>
                                        <p:strVal val="visible"/>
                                      </p:to>
                                    </p:set>
                                    <p:animEffect transition="in" filter="fade">
                                      <p:cBhvr>
                                        <p:cTn id="7" dur="2000"/>
                                        <p:tgtEl>
                                          <p:spTgt spid="169986"/>
                                        </p:tgtEl>
                                      </p:cBhvr>
                                    </p:animEffect>
                                    <p:anim calcmode="lin" valueType="num">
                                      <p:cBhvr>
                                        <p:cTn id="8" dur="2000" fill="hold"/>
                                        <p:tgtEl>
                                          <p:spTgt spid="169986"/>
                                        </p:tgtEl>
                                        <p:attrNameLst>
                                          <p:attrName>ppt_w</p:attrName>
                                        </p:attrNameLst>
                                      </p:cBhvr>
                                      <p:tavLst>
                                        <p:tav tm="0" fmla="#ppt_w*sin(2.5*pi*$)">
                                          <p:val>
                                            <p:fltVal val="0"/>
                                          </p:val>
                                        </p:tav>
                                        <p:tav tm="100000">
                                          <p:val>
                                            <p:fltVal val="1"/>
                                          </p:val>
                                        </p:tav>
                                      </p:tavLst>
                                    </p:anim>
                                    <p:anim calcmode="lin" valueType="num">
                                      <p:cBhvr>
                                        <p:cTn id="9" dur="2000" fill="hold"/>
                                        <p:tgtEl>
                                          <p:spTgt spid="16998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9987">
                                            <p:txEl>
                                              <p:pRg st="0" end="0"/>
                                            </p:txEl>
                                          </p:spTgt>
                                        </p:tgtEl>
                                        <p:attrNameLst>
                                          <p:attrName>style.visibility</p:attrName>
                                        </p:attrNameLst>
                                      </p:cBhvr>
                                      <p:to>
                                        <p:strVal val="visible"/>
                                      </p:to>
                                    </p:set>
                                    <p:anim calcmode="lin" valueType="num">
                                      <p:cBhvr additive="base">
                                        <p:cTn id="14" dur="3000" fill="hold"/>
                                        <p:tgtEl>
                                          <p:spTgt spid="169987">
                                            <p:txEl>
                                              <p:pRg st="0" end="0"/>
                                            </p:txEl>
                                          </p:spTgt>
                                        </p:tgtEl>
                                        <p:attrNameLst>
                                          <p:attrName>ppt_x</p:attrName>
                                        </p:attrNameLst>
                                      </p:cBhvr>
                                      <p:tavLst>
                                        <p:tav tm="0">
                                          <p:val>
                                            <p:strVal val="#ppt_x"/>
                                          </p:val>
                                        </p:tav>
                                        <p:tav tm="100000">
                                          <p:val>
                                            <p:strVal val="#ppt_x"/>
                                          </p:val>
                                        </p:tav>
                                      </p:tavLst>
                                    </p:anim>
                                    <p:anim calcmode="lin" valueType="num">
                                      <p:cBhvr additive="base">
                                        <p:cTn id="15" dur="3000" fill="hold"/>
                                        <p:tgtEl>
                                          <p:spTgt spid="169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9987">
                                            <p:txEl>
                                              <p:pRg st="1" end="1"/>
                                            </p:txEl>
                                          </p:spTgt>
                                        </p:tgtEl>
                                        <p:attrNameLst>
                                          <p:attrName>style.visibility</p:attrName>
                                        </p:attrNameLst>
                                      </p:cBhvr>
                                      <p:to>
                                        <p:strVal val="visible"/>
                                      </p:to>
                                    </p:set>
                                    <p:anim calcmode="lin" valueType="num">
                                      <p:cBhvr additive="base">
                                        <p:cTn id="20" dur="3000" fill="hold"/>
                                        <p:tgtEl>
                                          <p:spTgt spid="169987">
                                            <p:txEl>
                                              <p:pRg st="1" end="1"/>
                                            </p:txEl>
                                          </p:spTgt>
                                        </p:tgtEl>
                                        <p:attrNameLst>
                                          <p:attrName>ppt_x</p:attrName>
                                        </p:attrNameLst>
                                      </p:cBhvr>
                                      <p:tavLst>
                                        <p:tav tm="0">
                                          <p:val>
                                            <p:strVal val="#ppt_x"/>
                                          </p:val>
                                        </p:tav>
                                        <p:tav tm="100000">
                                          <p:val>
                                            <p:strVal val="#ppt_x"/>
                                          </p:val>
                                        </p:tav>
                                      </p:tavLst>
                                    </p:anim>
                                    <p:anim calcmode="lin" valueType="num">
                                      <p:cBhvr additive="base">
                                        <p:cTn id="21" dur="3000" fill="hold"/>
                                        <p:tgtEl>
                                          <p:spTgt spid="169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69987">
                                            <p:txEl>
                                              <p:pRg st="2" end="2"/>
                                            </p:txEl>
                                          </p:spTgt>
                                        </p:tgtEl>
                                        <p:attrNameLst>
                                          <p:attrName>style.visibility</p:attrName>
                                        </p:attrNameLst>
                                      </p:cBhvr>
                                      <p:to>
                                        <p:strVal val="visible"/>
                                      </p:to>
                                    </p:set>
                                    <p:anim calcmode="lin" valueType="num">
                                      <p:cBhvr additive="base">
                                        <p:cTn id="26" dur="3000" fill="hold"/>
                                        <p:tgtEl>
                                          <p:spTgt spid="169987">
                                            <p:txEl>
                                              <p:pRg st="2" end="2"/>
                                            </p:txEl>
                                          </p:spTgt>
                                        </p:tgtEl>
                                        <p:attrNameLst>
                                          <p:attrName>ppt_x</p:attrName>
                                        </p:attrNameLst>
                                      </p:cBhvr>
                                      <p:tavLst>
                                        <p:tav tm="0">
                                          <p:val>
                                            <p:strVal val="#ppt_x"/>
                                          </p:val>
                                        </p:tav>
                                        <p:tav tm="100000">
                                          <p:val>
                                            <p:strVal val="#ppt_x"/>
                                          </p:val>
                                        </p:tav>
                                      </p:tavLst>
                                    </p:anim>
                                    <p:anim calcmode="lin" valueType="num">
                                      <p:cBhvr additive="base">
                                        <p:cTn id="27" dur="3000" fill="hold"/>
                                        <p:tgtEl>
                                          <p:spTgt spid="169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9987">
                                            <p:txEl>
                                              <p:pRg st="3" end="3"/>
                                            </p:txEl>
                                          </p:spTgt>
                                        </p:tgtEl>
                                        <p:attrNameLst>
                                          <p:attrName>style.visibility</p:attrName>
                                        </p:attrNameLst>
                                      </p:cBhvr>
                                      <p:to>
                                        <p:strVal val="visible"/>
                                      </p:to>
                                    </p:set>
                                    <p:anim calcmode="lin" valueType="num">
                                      <p:cBhvr additive="base">
                                        <p:cTn id="32" dur="3000" fill="hold"/>
                                        <p:tgtEl>
                                          <p:spTgt spid="169987">
                                            <p:txEl>
                                              <p:pRg st="3" end="3"/>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169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9987">
                                            <p:txEl>
                                              <p:pRg st="4" end="4"/>
                                            </p:txEl>
                                          </p:spTgt>
                                        </p:tgtEl>
                                        <p:attrNameLst>
                                          <p:attrName>style.visibility</p:attrName>
                                        </p:attrNameLst>
                                      </p:cBhvr>
                                      <p:to>
                                        <p:strVal val="visible"/>
                                      </p:to>
                                    </p:set>
                                    <p:anim calcmode="lin" valueType="num">
                                      <p:cBhvr additive="base">
                                        <p:cTn id="38" dur="3000" fill="hold"/>
                                        <p:tgtEl>
                                          <p:spTgt spid="169987">
                                            <p:txEl>
                                              <p:pRg st="4" end="4"/>
                                            </p:txEl>
                                          </p:spTgt>
                                        </p:tgtEl>
                                        <p:attrNameLst>
                                          <p:attrName>ppt_x</p:attrName>
                                        </p:attrNameLst>
                                      </p:cBhvr>
                                      <p:tavLst>
                                        <p:tav tm="0">
                                          <p:val>
                                            <p:strVal val="#ppt_x"/>
                                          </p:val>
                                        </p:tav>
                                        <p:tav tm="100000">
                                          <p:val>
                                            <p:strVal val="#ppt_x"/>
                                          </p:val>
                                        </p:tav>
                                      </p:tavLst>
                                    </p:anim>
                                    <p:anim calcmode="lin" valueType="num">
                                      <p:cBhvr additive="base">
                                        <p:cTn id="39" dur="3000" fill="hold"/>
                                        <p:tgtEl>
                                          <p:spTgt spid="1699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69987">
                                            <p:txEl>
                                              <p:pRg st="5" end="5"/>
                                            </p:txEl>
                                          </p:spTgt>
                                        </p:tgtEl>
                                        <p:attrNameLst>
                                          <p:attrName>style.visibility</p:attrName>
                                        </p:attrNameLst>
                                      </p:cBhvr>
                                      <p:to>
                                        <p:strVal val="visible"/>
                                      </p:to>
                                    </p:set>
                                    <p:anim calcmode="lin" valueType="num">
                                      <p:cBhvr additive="base">
                                        <p:cTn id="44" dur="3000" fill="hold"/>
                                        <p:tgtEl>
                                          <p:spTgt spid="169987">
                                            <p:txEl>
                                              <p:pRg st="5" end="5"/>
                                            </p:txEl>
                                          </p:spTgt>
                                        </p:tgtEl>
                                        <p:attrNameLst>
                                          <p:attrName>ppt_x</p:attrName>
                                        </p:attrNameLst>
                                      </p:cBhvr>
                                      <p:tavLst>
                                        <p:tav tm="0">
                                          <p:val>
                                            <p:strVal val="#ppt_x"/>
                                          </p:val>
                                        </p:tav>
                                        <p:tav tm="100000">
                                          <p:val>
                                            <p:strVal val="#ppt_x"/>
                                          </p:val>
                                        </p:tav>
                                      </p:tavLst>
                                    </p:anim>
                                    <p:anim calcmode="lin" valueType="num">
                                      <p:cBhvr additive="base">
                                        <p:cTn id="45" dur="3000" fill="hold"/>
                                        <p:tgtEl>
                                          <p:spTgt spid="1699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69987">
                                            <p:txEl>
                                              <p:pRg st="6" end="6"/>
                                            </p:txEl>
                                          </p:spTgt>
                                        </p:tgtEl>
                                        <p:attrNameLst>
                                          <p:attrName>style.visibility</p:attrName>
                                        </p:attrNameLst>
                                      </p:cBhvr>
                                      <p:to>
                                        <p:strVal val="visible"/>
                                      </p:to>
                                    </p:set>
                                    <p:anim calcmode="lin" valueType="num">
                                      <p:cBhvr additive="base">
                                        <p:cTn id="50" dur="3000" fill="hold"/>
                                        <p:tgtEl>
                                          <p:spTgt spid="169987">
                                            <p:txEl>
                                              <p:pRg st="6" end="6"/>
                                            </p:txEl>
                                          </p:spTgt>
                                        </p:tgtEl>
                                        <p:attrNameLst>
                                          <p:attrName>ppt_x</p:attrName>
                                        </p:attrNameLst>
                                      </p:cBhvr>
                                      <p:tavLst>
                                        <p:tav tm="0">
                                          <p:val>
                                            <p:strVal val="#ppt_x"/>
                                          </p:val>
                                        </p:tav>
                                        <p:tav tm="100000">
                                          <p:val>
                                            <p:strVal val="#ppt_x"/>
                                          </p:val>
                                        </p:tav>
                                      </p:tavLst>
                                    </p:anim>
                                    <p:anim calcmode="lin" valueType="num">
                                      <p:cBhvr additive="base">
                                        <p:cTn id="51" dur="3000" fill="hold"/>
                                        <p:tgtEl>
                                          <p:spTgt spid="1699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en-GB" dirty="0" smtClean="0">
                <a:latin typeface="Showcard Gothic" pitchFamily="82" charset="0"/>
              </a:rPr>
              <a:t>GIFTS AS TOOLS</a:t>
            </a:r>
            <a:endParaRPr lang="en-US" dirty="0" smtClean="0">
              <a:latin typeface="Showcard Gothic" pitchFamily="82" charset="0"/>
            </a:endParaRPr>
          </a:p>
        </p:txBody>
      </p:sp>
      <p:sp>
        <p:nvSpPr>
          <p:cNvPr id="178179" name="Rectangle 3"/>
          <p:cNvSpPr>
            <a:spLocks noGrp="1" noChangeArrowheads="1"/>
          </p:cNvSpPr>
          <p:nvPr>
            <p:ph type="body" sz="half" idx="1"/>
          </p:nvPr>
        </p:nvSpPr>
        <p:spPr>
          <a:xfrm>
            <a:off x="457200" y="1600200"/>
            <a:ext cx="8075613" cy="4533900"/>
          </a:xfrm>
        </p:spPr>
        <p:txBody>
          <a:bodyPr/>
          <a:lstStyle/>
          <a:p>
            <a:pPr marL="623888" indent="-623888" eaLnBrk="1" hangingPunct="1">
              <a:lnSpc>
                <a:spcPct val="90000"/>
              </a:lnSpc>
              <a:defRPr/>
            </a:pPr>
            <a:r>
              <a:rPr lang="en-GB" sz="2800" dirty="0" smtClean="0"/>
              <a:t>Think of the gifts as tools</a:t>
            </a:r>
          </a:p>
          <a:p>
            <a:pPr marL="623888" indent="-623888" eaLnBrk="1" hangingPunct="1">
              <a:lnSpc>
                <a:spcPct val="90000"/>
              </a:lnSpc>
              <a:defRPr/>
            </a:pPr>
            <a:r>
              <a:rPr lang="en-GB" sz="2800" dirty="0" smtClean="0"/>
              <a:t>They don’t do the job for you</a:t>
            </a:r>
          </a:p>
          <a:p>
            <a:pPr marL="623888" indent="-623888" eaLnBrk="1" hangingPunct="1">
              <a:lnSpc>
                <a:spcPct val="90000"/>
              </a:lnSpc>
              <a:defRPr/>
            </a:pPr>
            <a:r>
              <a:rPr lang="en-GB" sz="2800" dirty="0" smtClean="0"/>
              <a:t>They ENABLE you to do something</a:t>
            </a:r>
          </a:p>
          <a:p>
            <a:pPr eaLnBrk="1" hangingPunct="1">
              <a:lnSpc>
                <a:spcPct val="90000"/>
              </a:lnSpc>
              <a:defRPr/>
            </a:pPr>
            <a:endParaRPr lang="en-GB" sz="2800" dirty="0" smtClean="0"/>
          </a:p>
          <a:p>
            <a:pPr marL="711200" indent="-711200" eaLnBrk="1" hangingPunct="1">
              <a:defRPr/>
            </a:pPr>
            <a:r>
              <a:rPr lang="en-GB" sz="4000" b="1" dirty="0" smtClean="0">
                <a:latin typeface="Tempus Sans ITC" pitchFamily="82" charset="0"/>
              </a:rPr>
              <a:t>THE GIFTS of the Holy Spirit are a bit like that. They are there for us to use them but do not change us in any magical way.</a:t>
            </a:r>
            <a:endParaRPr lang="en-US" sz="4000" b="1" dirty="0" smtClean="0">
              <a:latin typeface="Tempus Sans ITC" pitchFamily="82" charset="0"/>
            </a:endParaRPr>
          </a:p>
        </p:txBody>
      </p:sp>
      <p:pic>
        <p:nvPicPr>
          <p:cNvPr id="178180" name="Picture 4" descr="CAMER002"/>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rot="378428">
            <a:off x="7451725" y="1196975"/>
            <a:ext cx="1331913" cy="787400"/>
          </a:xfrm>
          <a:noFill/>
          <a:extLst>
            <a:ext uri="{909E8E84-426E-40DD-AFC4-6F175D3DCCD1}">
              <a14:hiddenFill xmlns:a14="http://schemas.microsoft.com/office/drawing/2010/main">
                <a:solidFill>
                  <a:srgbClr val="FFFFFF"/>
                </a:solidFill>
              </a14:hiddenFill>
            </a:ext>
          </a:extLst>
        </p:spPr>
      </p:pic>
      <p:pic>
        <p:nvPicPr>
          <p:cNvPr id="178182" name="Picture 6" descr="STERO005"/>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372225" y="1628775"/>
            <a:ext cx="1943100" cy="1222375"/>
          </a:xfr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78178"/>
                                        </p:tgtEl>
                                        <p:attrNameLst>
                                          <p:attrName>style.visibility</p:attrName>
                                        </p:attrNameLst>
                                      </p:cBhvr>
                                      <p:to>
                                        <p:strVal val="visible"/>
                                      </p:to>
                                    </p:set>
                                    <p:animEffect transition="in" filter="fade">
                                      <p:cBhvr>
                                        <p:cTn id="7" dur="2000"/>
                                        <p:tgtEl>
                                          <p:spTgt spid="178178"/>
                                        </p:tgtEl>
                                      </p:cBhvr>
                                    </p:animEffect>
                                    <p:anim calcmode="lin" valueType="num">
                                      <p:cBhvr>
                                        <p:cTn id="8" dur="2000" fill="hold"/>
                                        <p:tgtEl>
                                          <p:spTgt spid="178178"/>
                                        </p:tgtEl>
                                        <p:attrNameLst>
                                          <p:attrName>ppt_w</p:attrName>
                                        </p:attrNameLst>
                                      </p:cBhvr>
                                      <p:tavLst>
                                        <p:tav tm="0" fmla="#ppt_w*sin(2.5*pi*$)">
                                          <p:val>
                                            <p:fltVal val="0"/>
                                          </p:val>
                                        </p:tav>
                                        <p:tav tm="100000">
                                          <p:val>
                                            <p:fltVal val="1"/>
                                          </p:val>
                                        </p:tav>
                                      </p:tavLst>
                                    </p:anim>
                                    <p:anim calcmode="lin" valueType="num">
                                      <p:cBhvr>
                                        <p:cTn id="9" dur="2000" fill="hold"/>
                                        <p:tgtEl>
                                          <p:spTgt spid="178178"/>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nodeType="clickEffect">
                                  <p:stCondLst>
                                    <p:cond delay="0"/>
                                  </p:stCondLst>
                                  <p:childTnLst>
                                    <p:set>
                                      <p:cBhvr>
                                        <p:cTn id="13" dur="1" fill="hold">
                                          <p:stCondLst>
                                            <p:cond delay="0"/>
                                          </p:stCondLst>
                                        </p:cTn>
                                        <p:tgtEl>
                                          <p:spTgt spid="178179">
                                            <p:txEl>
                                              <p:pRg st="0" end="0"/>
                                            </p:txEl>
                                          </p:spTgt>
                                        </p:tgtEl>
                                        <p:attrNameLst>
                                          <p:attrName>style.visibility</p:attrName>
                                        </p:attrNameLst>
                                      </p:cBhvr>
                                      <p:to>
                                        <p:strVal val="visible"/>
                                      </p:to>
                                    </p:set>
                                    <p:anim calcmode="lin" valueType="num">
                                      <p:cBhvr additive="base">
                                        <p:cTn id="14" dur="3000" fill="hold"/>
                                        <p:tgtEl>
                                          <p:spTgt spid="178179">
                                            <p:txEl>
                                              <p:pRg st="0" end="0"/>
                                            </p:txEl>
                                          </p:spTgt>
                                        </p:tgtEl>
                                        <p:attrNameLst>
                                          <p:attrName>ppt_x</p:attrName>
                                        </p:attrNameLst>
                                      </p:cBhvr>
                                      <p:tavLst>
                                        <p:tav tm="0">
                                          <p:val>
                                            <p:strVal val="#ppt_x"/>
                                          </p:val>
                                        </p:tav>
                                        <p:tav tm="100000">
                                          <p:val>
                                            <p:strVal val="#ppt_x"/>
                                          </p:val>
                                        </p:tav>
                                      </p:tavLst>
                                    </p:anim>
                                    <p:anim calcmode="lin" valueType="num">
                                      <p:cBhvr additive="base">
                                        <p:cTn id="15" dur="3000" fill="hold"/>
                                        <p:tgtEl>
                                          <p:spTgt spid="178179">
                                            <p:txEl>
                                              <p:pRg st="0" end="0"/>
                                            </p:txEl>
                                          </p:spTgt>
                                        </p:tgtEl>
                                        <p:attrNameLst>
                                          <p:attrName>ppt_y</p:attrName>
                                        </p:attrNameLst>
                                      </p:cBhvr>
                                      <p:tavLst>
                                        <p:tav tm="0">
                                          <p:val>
                                            <p:strVal val="1+#ppt_h/2"/>
                                          </p:val>
                                        </p:tav>
                                        <p:tav tm="100000">
                                          <p:val>
                                            <p:strVal val="#ppt_y"/>
                                          </p:val>
                                        </p:tav>
                                      </p:tavLst>
                                    </p:anim>
                                  </p:childTnLst>
                                </p:cTn>
                              </p:par>
                              <p:par>
                                <p:cTn id="16" presetID="5" presetClass="entr" presetSubtype="10" fill="hold" nodeType="withEffect">
                                  <p:stCondLst>
                                    <p:cond delay="0"/>
                                  </p:stCondLst>
                                  <p:childTnLst>
                                    <p:set>
                                      <p:cBhvr>
                                        <p:cTn id="17" dur="1" fill="hold">
                                          <p:stCondLst>
                                            <p:cond delay="0"/>
                                          </p:stCondLst>
                                        </p:cTn>
                                        <p:tgtEl>
                                          <p:spTgt spid="178182"/>
                                        </p:tgtEl>
                                        <p:attrNameLst>
                                          <p:attrName>style.visibility</p:attrName>
                                        </p:attrNameLst>
                                      </p:cBhvr>
                                      <p:to>
                                        <p:strVal val="visible"/>
                                      </p:to>
                                    </p:set>
                                    <p:animEffect transition="in" filter="checkerboard(across)">
                                      <p:cBhvr>
                                        <p:cTn id="18" dur="500"/>
                                        <p:tgtEl>
                                          <p:spTgt spid="178182"/>
                                        </p:tgtEl>
                                      </p:cBhvr>
                                    </p:animEffect>
                                  </p:childTnLst>
                                </p:cTn>
                              </p:par>
                              <p:par>
                                <p:cTn id="19" presetID="5" presetClass="entr" presetSubtype="10" fill="hold" nodeType="withEffect">
                                  <p:stCondLst>
                                    <p:cond delay="0"/>
                                  </p:stCondLst>
                                  <p:childTnLst>
                                    <p:set>
                                      <p:cBhvr>
                                        <p:cTn id="20" dur="1" fill="hold">
                                          <p:stCondLst>
                                            <p:cond delay="0"/>
                                          </p:stCondLst>
                                        </p:cTn>
                                        <p:tgtEl>
                                          <p:spTgt spid="178180"/>
                                        </p:tgtEl>
                                        <p:attrNameLst>
                                          <p:attrName>style.visibility</p:attrName>
                                        </p:attrNameLst>
                                      </p:cBhvr>
                                      <p:to>
                                        <p:strVal val="visible"/>
                                      </p:to>
                                    </p:set>
                                    <p:animEffect transition="in" filter="checkerboard(across)">
                                      <p:cBhvr>
                                        <p:cTn id="21" dur="500"/>
                                        <p:tgtEl>
                                          <p:spTgt spid="17818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4" fill="hold" nodeType="clickEffect">
                                  <p:stCondLst>
                                    <p:cond delay="0"/>
                                  </p:stCondLst>
                                  <p:childTnLst>
                                    <p:set>
                                      <p:cBhvr>
                                        <p:cTn id="25" dur="1" fill="hold">
                                          <p:stCondLst>
                                            <p:cond delay="0"/>
                                          </p:stCondLst>
                                        </p:cTn>
                                        <p:tgtEl>
                                          <p:spTgt spid="178179">
                                            <p:txEl>
                                              <p:pRg st="1" end="1"/>
                                            </p:txEl>
                                          </p:spTgt>
                                        </p:tgtEl>
                                        <p:attrNameLst>
                                          <p:attrName>style.visibility</p:attrName>
                                        </p:attrNameLst>
                                      </p:cBhvr>
                                      <p:to>
                                        <p:strVal val="visible"/>
                                      </p:to>
                                    </p:set>
                                    <p:anim calcmode="lin" valueType="num">
                                      <p:cBhvr additive="base">
                                        <p:cTn id="26" dur="3000" fill="hold"/>
                                        <p:tgtEl>
                                          <p:spTgt spid="178179">
                                            <p:txEl>
                                              <p:pRg st="1" end="1"/>
                                            </p:txEl>
                                          </p:spTgt>
                                        </p:tgtEl>
                                        <p:attrNameLst>
                                          <p:attrName>ppt_x</p:attrName>
                                        </p:attrNameLst>
                                      </p:cBhvr>
                                      <p:tavLst>
                                        <p:tav tm="0">
                                          <p:val>
                                            <p:strVal val="#ppt_x"/>
                                          </p:val>
                                        </p:tav>
                                        <p:tav tm="100000">
                                          <p:val>
                                            <p:strVal val="#ppt_x"/>
                                          </p:val>
                                        </p:tav>
                                      </p:tavLst>
                                    </p:anim>
                                    <p:anim calcmode="lin" valueType="num">
                                      <p:cBhvr additive="base">
                                        <p:cTn id="27" dur="3000" fill="hold"/>
                                        <p:tgtEl>
                                          <p:spTgt spid="178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7" presetClass="entr" presetSubtype="4" fill="hold" nodeType="clickEffect">
                                  <p:stCondLst>
                                    <p:cond delay="0"/>
                                  </p:stCondLst>
                                  <p:childTnLst>
                                    <p:set>
                                      <p:cBhvr>
                                        <p:cTn id="31" dur="1" fill="hold">
                                          <p:stCondLst>
                                            <p:cond delay="0"/>
                                          </p:stCondLst>
                                        </p:cTn>
                                        <p:tgtEl>
                                          <p:spTgt spid="178179">
                                            <p:txEl>
                                              <p:pRg st="2" end="2"/>
                                            </p:txEl>
                                          </p:spTgt>
                                        </p:tgtEl>
                                        <p:attrNameLst>
                                          <p:attrName>style.visibility</p:attrName>
                                        </p:attrNameLst>
                                      </p:cBhvr>
                                      <p:to>
                                        <p:strVal val="visible"/>
                                      </p:to>
                                    </p:set>
                                    <p:anim calcmode="lin" valueType="num">
                                      <p:cBhvr additive="base">
                                        <p:cTn id="32" dur="3000" fill="hold"/>
                                        <p:tgtEl>
                                          <p:spTgt spid="178179">
                                            <p:txEl>
                                              <p:pRg st="2" end="2"/>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178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178179">
                                            <p:txEl>
                                              <p:pRg st="4" end="4"/>
                                            </p:txEl>
                                          </p:spTgt>
                                        </p:tgtEl>
                                        <p:attrNameLst>
                                          <p:attrName>style.visibility</p:attrName>
                                        </p:attrNameLst>
                                      </p:cBhvr>
                                      <p:to>
                                        <p:strVal val="visible"/>
                                      </p:to>
                                    </p:set>
                                    <p:animEffect transition="in" filter="checkerboard(across)">
                                      <p:cBhvr>
                                        <p:cTn id="38" dur="3000"/>
                                        <p:tgtEl>
                                          <p:spTgt spid="178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en-GB" dirty="0" smtClean="0">
                <a:latin typeface="Showcard Gothic" pitchFamily="82" charset="0"/>
              </a:rPr>
              <a:t>UNDERSTANDING</a:t>
            </a:r>
            <a:endParaRPr lang="en-US" dirty="0" smtClean="0">
              <a:latin typeface="Showcard Gothic" pitchFamily="82" charset="0"/>
            </a:endParaRPr>
          </a:p>
        </p:txBody>
      </p:sp>
      <p:sp>
        <p:nvSpPr>
          <p:cNvPr id="171011" name="Rectangle 3"/>
          <p:cNvSpPr>
            <a:spLocks noGrp="1" noChangeArrowheads="1"/>
          </p:cNvSpPr>
          <p:nvPr>
            <p:ph type="body" sz="half" idx="1"/>
          </p:nvPr>
        </p:nvSpPr>
        <p:spPr>
          <a:xfrm>
            <a:off x="457200" y="1600200"/>
            <a:ext cx="8435975" cy="4924425"/>
          </a:xfrm>
        </p:spPr>
        <p:txBody>
          <a:bodyPr/>
          <a:lstStyle/>
          <a:p>
            <a:pPr marL="711200" indent="-711200" eaLnBrk="1" hangingPunct="1">
              <a:defRPr/>
            </a:pPr>
            <a:r>
              <a:rPr lang="en-GB" sz="3600" dirty="0" smtClean="0"/>
              <a:t>Enables you to grasp the meaning of the Gospel, the Word of God, and to live by it each day.</a:t>
            </a:r>
          </a:p>
          <a:p>
            <a:pPr marL="711200" indent="-711200" eaLnBrk="1" hangingPunct="1">
              <a:defRPr/>
            </a:pPr>
            <a:r>
              <a:rPr lang="en-GB" sz="4400" dirty="0" smtClean="0">
                <a:solidFill>
                  <a:srgbClr val="9900CC"/>
                </a:solidFill>
                <a:latin typeface="Rockwell Extra Bold" pitchFamily="18" charset="0"/>
              </a:rPr>
              <a:t>WHEN?</a:t>
            </a:r>
            <a:endParaRPr lang="mt-MT" sz="4400" dirty="0" smtClean="0">
              <a:solidFill>
                <a:srgbClr val="9900CC"/>
              </a:solidFill>
              <a:latin typeface="Rockwell Extra Bold" pitchFamily="18" charset="0"/>
            </a:endParaRPr>
          </a:p>
        </p:txBody>
      </p:sp>
      <p:sp>
        <p:nvSpPr>
          <p:cNvPr id="13316" name="Text Box 4"/>
          <p:cNvSpPr txBox="1">
            <a:spLocks noChangeArrowheads="1"/>
          </p:cNvSpPr>
          <p:nvPr/>
        </p:nvSpPr>
        <p:spPr bwMode="auto">
          <a:xfrm>
            <a:off x="900113" y="4724400"/>
            <a:ext cx="65595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lIns="127635" tIns="36195" rIns="127635" bIns="36195"/>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p>
        </p:txBody>
      </p:sp>
      <p:sp>
        <p:nvSpPr>
          <p:cNvPr id="171014" name="AutoShape 6"/>
          <p:cNvSpPr>
            <a:spLocks noChangeArrowheads="1"/>
          </p:cNvSpPr>
          <p:nvPr/>
        </p:nvSpPr>
        <p:spPr bwMode="auto">
          <a:xfrm>
            <a:off x="539750" y="4308475"/>
            <a:ext cx="8280400" cy="1727200"/>
          </a:xfrm>
          <a:prstGeom prst="roundRect">
            <a:avLst>
              <a:gd name="adj" fmla="val 992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171015" name="Picture 7" descr="RELIC04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489825" y="5419725"/>
            <a:ext cx="1439863" cy="1081088"/>
          </a:xfr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65150" y="4387850"/>
            <a:ext cx="8229600" cy="1568450"/>
          </a:xfrm>
          <a:prstGeom prst="rect">
            <a:avLst/>
          </a:prstGeom>
        </p:spPr>
        <p:txBody>
          <a:bodyPr>
            <a:spAutoFit/>
          </a:bodyPr>
          <a:lstStyle/>
          <a:p>
            <a:pPr eaLnBrk="1" hangingPunct="1">
              <a:spcBef>
                <a:spcPct val="20000"/>
              </a:spcBef>
              <a:buClr>
                <a:srgbClr val="9999FF"/>
              </a:buClr>
              <a:defRPr/>
            </a:pPr>
            <a:r>
              <a:rPr lang="en-GB" sz="3200" kern="0" dirty="0">
                <a:solidFill>
                  <a:srgbClr val="FFCC00"/>
                </a:solidFill>
                <a:effectLst>
                  <a:outerShdw blurRad="38100" dist="38100" dir="2700000" algn="tl">
                    <a:srgbClr val="000000"/>
                  </a:outerShdw>
                </a:effectLst>
                <a:latin typeface="Tempus Sans ITC" pitchFamily="82" charset="0"/>
              </a:rPr>
              <a:t>Lord help me as I try to listen to your Word.  Help me to Understand and put it into practice in my life.</a:t>
            </a: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171010"/>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nodeType="clickEffect">
                                  <p:stCondLst>
                                    <p:cond delay="0"/>
                                  </p:stCondLst>
                                  <p:childTnLst>
                                    <p:set>
                                      <p:cBhvr>
                                        <p:cTn id="10" dur="1" fill="hold">
                                          <p:stCondLst>
                                            <p:cond delay="0"/>
                                          </p:stCondLst>
                                        </p:cTn>
                                        <p:tgtEl>
                                          <p:spTgt spid="171011">
                                            <p:txEl>
                                              <p:pRg st="0" end="0"/>
                                            </p:txEl>
                                          </p:spTgt>
                                        </p:tgtEl>
                                        <p:attrNameLst>
                                          <p:attrName>style.visibility</p:attrName>
                                        </p:attrNameLst>
                                      </p:cBhvr>
                                      <p:to>
                                        <p:strVal val="visible"/>
                                      </p:to>
                                    </p:set>
                                    <p:anim calcmode="lin" valueType="num">
                                      <p:cBhvr additive="base">
                                        <p:cTn id="11" dur="3000" fill="hold"/>
                                        <p:tgtEl>
                                          <p:spTgt spid="171011">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171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1011">
                                            <p:txEl>
                                              <p:pRg st="1" end="1"/>
                                            </p:txEl>
                                          </p:spTgt>
                                        </p:tgtEl>
                                        <p:attrNameLst>
                                          <p:attrName>style.visibility</p:attrName>
                                        </p:attrNameLst>
                                      </p:cBhvr>
                                      <p:to>
                                        <p:strVal val="visible"/>
                                      </p:to>
                                    </p:set>
                                    <p:anim calcmode="lin" valueType="num">
                                      <p:cBhvr additive="base">
                                        <p:cTn id="17" dur="3000" fill="hold"/>
                                        <p:tgtEl>
                                          <p:spTgt spid="171011">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171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2" presetClass="emph" presetSubtype="0" fill="hold" nodeType="clickEffect">
                                  <p:stCondLst>
                                    <p:cond delay="0"/>
                                  </p:stCondLst>
                                  <p:childTnLst>
                                    <p:animClr clrSpc="rgb" dir="cw">
                                      <p:cBhvr override="childStyle">
                                        <p:cTn id="22" dur="100" fill="hold"/>
                                        <p:tgtEl>
                                          <p:spTgt spid="171011">
                                            <p:txEl>
                                              <p:pRg st="1" end="1"/>
                                            </p:txEl>
                                          </p:spTgt>
                                        </p:tgtEl>
                                        <p:attrNameLst>
                                          <p:attrName>style.color</p:attrName>
                                        </p:attrNameLst>
                                      </p:cBhvr>
                                      <p:to>
                                        <a:schemeClr val="accent2"/>
                                      </p:to>
                                    </p:animClr>
                                    <p:animClr clrSpc="rgb" dir="cw">
                                      <p:cBhvr>
                                        <p:cTn id="23" dur="100" fill="hold"/>
                                        <p:tgtEl>
                                          <p:spTgt spid="171011">
                                            <p:txEl>
                                              <p:pRg st="1" end="1"/>
                                            </p:txEl>
                                          </p:spTgt>
                                        </p:tgtEl>
                                        <p:attrNameLst>
                                          <p:attrName>fillcolor</p:attrName>
                                        </p:attrNameLst>
                                      </p:cBhvr>
                                      <p:to>
                                        <a:schemeClr val="accent2"/>
                                      </p:to>
                                    </p:animClr>
                                    <p:set>
                                      <p:cBhvr>
                                        <p:cTn id="24" dur="100" fill="hold"/>
                                        <p:tgtEl>
                                          <p:spTgt spid="171011">
                                            <p:txEl>
                                              <p:pRg st="1" end="1"/>
                                            </p:txEl>
                                          </p:spTgt>
                                        </p:tgtEl>
                                        <p:attrNameLst>
                                          <p:attrName>fill.type</p:attrName>
                                        </p:attrNameLst>
                                      </p:cBhvr>
                                      <p:to>
                                        <p:strVal val="solid"/>
                                      </p:to>
                                    </p:set>
                                    <p:set>
                                      <p:cBhvr>
                                        <p:cTn id="25" dur="100" fill="hold"/>
                                        <p:tgtEl>
                                          <p:spTgt spid="171011">
                                            <p:txEl>
                                              <p:pRg st="1" end="1"/>
                                            </p:txEl>
                                          </p:spTgt>
                                        </p:tgtEl>
                                        <p:attrNameLst>
                                          <p:attrName>fill.on</p:attrName>
                                        </p:attrNameLst>
                                      </p:cBhvr>
                                      <p:to>
                                        <p:strVal val="true"/>
                                      </p:to>
                                    </p:set>
                                    <p:animRot by="120000">
                                      <p:cBhvr>
                                        <p:cTn id="26" dur="100" fill="hold">
                                          <p:stCondLst>
                                            <p:cond delay="0"/>
                                          </p:stCondLst>
                                        </p:cTn>
                                        <p:tgtEl>
                                          <p:spTgt spid="171011">
                                            <p:txEl>
                                              <p:pRg st="1" end="1"/>
                                            </p:txEl>
                                          </p:spTgt>
                                        </p:tgtEl>
                                        <p:attrNameLst>
                                          <p:attrName>r</p:attrName>
                                        </p:attrNameLst>
                                      </p:cBhvr>
                                    </p:animRot>
                                    <p:animRot by="-240000">
                                      <p:cBhvr>
                                        <p:cTn id="27" dur="200" fill="hold">
                                          <p:stCondLst>
                                            <p:cond delay="200"/>
                                          </p:stCondLst>
                                        </p:cTn>
                                        <p:tgtEl>
                                          <p:spTgt spid="171011">
                                            <p:txEl>
                                              <p:pRg st="1" end="1"/>
                                            </p:txEl>
                                          </p:spTgt>
                                        </p:tgtEl>
                                        <p:attrNameLst>
                                          <p:attrName>r</p:attrName>
                                        </p:attrNameLst>
                                      </p:cBhvr>
                                    </p:animRot>
                                    <p:animRot by="240000">
                                      <p:cBhvr>
                                        <p:cTn id="28" dur="200" fill="hold">
                                          <p:stCondLst>
                                            <p:cond delay="400"/>
                                          </p:stCondLst>
                                        </p:cTn>
                                        <p:tgtEl>
                                          <p:spTgt spid="171011">
                                            <p:txEl>
                                              <p:pRg st="1" end="1"/>
                                            </p:txEl>
                                          </p:spTgt>
                                        </p:tgtEl>
                                        <p:attrNameLst>
                                          <p:attrName>r</p:attrName>
                                        </p:attrNameLst>
                                      </p:cBhvr>
                                    </p:animRot>
                                    <p:animRot by="-240000">
                                      <p:cBhvr>
                                        <p:cTn id="29" dur="200" fill="hold">
                                          <p:stCondLst>
                                            <p:cond delay="600"/>
                                          </p:stCondLst>
                                        </p:cTn>
                                        <p:tgtEl>
                                          <p:spTgt spid="171011">
                                            <p:txEl>
                                              <p:pRg st="1" end="1"/>
                                            </p:txEl>
                                          </p:spTgt>
                                        </p:tgtEl>
                                        <p:attrNameLst>
                                          <p:attrName>r</p:attrName>
                                        </p:attrNameLst>
                                      </p:cBhvr>
                                    </p:animRot>
                                    <p:animRot by="120000">
                                      <p:cBhvr>
                                        <p:cTn id="30" dur="200" fill="hold">
                                          <p:stCondLst>
                                            <p:cond delay="800"/>
                                          </p:stCondLst>
                                        </p:cTn>
                                        <p:tgtEl>
                                          <p:spTgt spid="171011">
                                            <p:txEl>
                                              <p:pRg st="1" end="1"/>
                                            </p:txEl>
                                          </p:spTgt>
                                        </p:tgtEl>
                                        <p:attrNameLst>
                                          <p:attrName>r</p:attrName>
                                        </p:attrNameLst>
                                      </p:cBhvr>
                                    </p:animRot>
                                  </p:childTnLst>
                                </p:cTn>
                              </p:par>
                              <p:par>
                                <p:cTn id="31" presetID="7" presetClass="entr" presetSubtype="4" fill="hold" nodeType="withEffect">
                                  <p:stCondLst>
                                    <p:cond delay="0"/>
                                  </p:stCondLst>
                                  <p:childTnLst>
                                    <p:set>
                                      <p:cBhvr>
                                        <p:cTn id="32" dur="1" fill="hold">
                                          <p:stCondLst>
                                            <p:cond delay="0"/>
                                          </p:stCondLst>
                                        </p:cTn>
                                        <p:tgtEl>
                                          <p:spTgt spid="171015"/>
                                        </p:tgtEl>
                                        <p:attrNameLst>
                                          <p:attrName>style.visibility</p:attrName>
                                        </p:attrNameLst>
                                      </p:cBhvr>
                                      <p:to>
                                        <p:strVal val="visible"/>
                                      </p:to>
                                    </p:set>
                                    <p:anim calcmode="lin" valueType="num">
                                      <p:cBhvr additive="base">
                                        <p:cTn id="33" dur="3000" fill="hold"/>
                                        <p:tgtEl>
                                          <p:spTgt spid="171015"/>
                                        </p:tgtEl>
                                        <p:attrNameLst>
                                          <p:attrName>ppt_x</p:attrName>
                                        </p:attrNameLst>
                                      </p:cBhvr>
                                      <p:tavLst>
                                        <p:tav tm="0">
                                          <p:val>
                                            <p:strVal val="#ppt_x"/>
                                          </p:val>
                                        </p:tav>
                                        <p:tav tm="100000">
                                          <p:val>
                                            <p:strVal val="#ppt_x"/>
                                          </p:val>
                                        </p:tav>
                                      </p:tavLst>
                                    </p:anim>
                                    <p:anim calcmode="lin" valueType="num">
                                      <p:cBhvr additive="base">
                                        <p:cTn id="34" dur="3000" fill="hold"/>
                                        <p:tgtEl>
                                          <p:spTgt spid="171015"/>
                                        </p:tgtEl>
                                        <p:attrNameLst>
                                          <p:attrName>ppt_y</p:attrName>
                                        </p:attrNameLst>
                                      </p:cBhvr>
                                      <p:tavLst>
                                        <p:tav tm="0">
                                          <p:val>
                                            <p:strVal val="1+#ppt_h/2"/>
                                          </p:val>
                                        </p:tav>
                                        <p:tav tm="100000">
                                          <p:val>
                                            <p:strVal val="#ppt_y"/>
                                          </p:val>
                                        </p:tav>
                                      </p:tavLst>
                                    </p:anim>
                                  </p:childTnLst>
                                </p:cTn>
                              </p:par>
                              <p:par>
                                <p:cTn id="35" presetID="7" presetClass="entr" presetSubtype="4" fill="hold" grpId="0" nodeType="withEffect">
                                  <p:stCondLst>
                                    <p:cond delay="0"/>
                                  </p:stCondLst>
                                  <p:childTnLst>
                                    <p:set>
                                      <p:cBhvr>
                                        <p:cTn id="36" dur="1" fill="hold">
                                          <p:stCondLst>
                                            <p:cond delay="0"/>
                                          </p:stCondLst>
                                        </p:cTn>
                                        <p:tgtEl>
                                          <p:spTgt spid="171014"/>
                                        </p:tgtEl>
                                        <p:attrNameLst>
                                          <p:attrName>style.visibility</p:attrName>
                                        </p:attrNameLst>
                                      </p:cBhvr>
                                      <p:to>
                                        <p:strVal val="visible"/>
                                      </p:to>
                                    </p:set>
                                    <p:anim calcmode="lin" valueType="num">
                                      <p:cBhvr additive="base">
                                        <p:cTn id="37" dur="3000" fill="hold"/>
                                        <p:tgtEl>
                                          <p:spTgt spid="171014"/>
                                        </p:tgtEl>
                                        <p:attrNameLst>
                                          <p:attrName>ppt_x</p:attrName>
                                        </p:attrNameLst>
                                      </p:cBhvr>
                                      <p:tavLst>
                                        <p:tav tm="0">
                                          <p:val>
                                            <p:strVal val="#ppt_x"/>
                                          </p:val>
                                        </p:tav>
                                        <p:tav tm="100000">
                                          <p:val>
                                            <p:strVal val="#ppt_x"/>
                                          </p:val>
                                        </p:tav>
                                      </p:tavLst>
                                    </p:anim>
                                    <p:anim calcmode="lin" valueType="num">
                                      <p:cBhvr additive="base">
                                        <p:cTn id="38" dur="3000" fill="hold"/>
                                        <p:tgtEl>
                                          <p:spTgt spid="1710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3000" fill="hold"/>
                                        <p:tgtEl>
                                          <p:spTgt spid="9"/>
                                        </p:tgtEl>
                                        <p:attrNameLst>
                                          <p:attrName>ppt_x</p:attrName>
                                        </p:attrNameLst>
                                      </p:cBhvr>
                                      <p:tavLst>
                                        <p:tav tm="0">
                                          <p:val>
                                            <p:strVal val="#ppt_x"/>
                                          </p:val>
                                        </p:tav>
                                        <p:tav tm="100000">
                                          <p:val>
                                            <p:strVal val="#ppt_x"/>
                                          </p:val>
                                        </p:tav>
                                      </p:tavLst>
                                    </p:anim>
                                    <p:anim calcmode="lin" valueType="num">
                                      <p:cBhvr additive="base">
                                        <p:cTn id="42"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4" grpId="0" animBg="1"/>
      <p:bldP spid="9" grpId="0"/>
    </p:bld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8980</TotalTime>
  <Words>820</Words>
  <Application>Microsoft Office PowerPoint</Application>
  <PresentationFormat>On-screen Show (4:3)</PresentationFormat>
  <Paragraphs>87</Paragraphs>
  <Slides>19</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Arial</vt:lpstr>
      <vt:lpstr>Wingdings</vt:lpstr>
      <vt:lpstr>Times New Roman</vt:lpstr>
      <vt:lpstr>Snap ITC</vt:lpstr>
      <vt:lpstr>Tempus Sans ITC</vt:lpstr>
      <vt:lpstr>Rockwell Extra Bold</vt:lpstr>
      <vt:lpstr>Cooper Black</vt:lpstr>
      <vt:lpstr>Showcard Gothic</vt:lpstr>
      <vt:lpstr>Bradley Hand ITC</vt:lpstr>
      <vt:lpstr>Digital Dots</vt:lpstr>
      <vt:lpstr>Default Design</vt:lpstr>
      <vt:lpstr>1_Default Design</vt:lpstr>
      <vt:lpstr>PowerPoint Presentation</vt:lpstr>
      <vt:lpstr>PowerPoint Presentation</vt:lpstr>
      <vt:lpstr>THE WORD OF GOD</vt:lpstr>
      <vt:lpstr>THE WORD OF GOD</vt:lpstr>
      <vt:lpstr>The Holy spirit and his Gifts</vt:lpstr>
      <vt:lpstr>From the Catechism of the Catholic Church</vt:lpstr>
      <vt:lpstr>SEVEN GIFTS</vt:lpstr>
      <vt:lpstr>GIFTS AS TOOLS</vt:lpstr>
      <vt:lpstr>UNDERSTANDING</vt:lpstr>
      <vt:lpstr>WISDOM</vt:lpstr>
      <vt:lpstr>RIGHT JUDGEMENT</vt:lpstr>
      <vt:lpstr>KNOWLEDGE</vt:lpstr>
      <vt:lpstr>COURAGE</vt:lpstr>
      <vt:lpstr>REVERENCE</vt:lpstr>
      <vt:lpstr>WONDER AND AWE</vt:lpstr>
      <vt:lpstr>BISHOP’S WORDS</vt:lpstr>
      <vt:lpstr>BISHOP’S PRAYER</vt:lpstr>
      <vt:lpstr>PRAYER</vt:lpstr>
      <vt:lpstr>PowerPoint Presentation</vt:lpstr>
    </vt:vector>
  </TitlesOfParts>
  <Company>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Series title</dc:title>
  <dc:creator>JOHN CAMILLERI</dc:creator>
  <cp:lastModifiedBy>Teacher E-Solutions</cp:lastModifiedBy>
  <cp:revision>21</cp:revision>
  <cp:lastPrinted>1601-01-01T00:00:00Z</cp:lastPrinted>
  <dcterms:created xsi:type="dcterms:W3CDTF">2004-05-05T15:58:51Z</dcterms:created>
  <dcterms:modified xsi:type="dcterms:W3CDTF">2019-01-15T09:36:00Z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ies>
</file>