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1"/>
    <p:sldMasterId id="2147483759" r:id="rId2"/>
    <p:sldMasterId id="2147483771" r:id="rId3"/>
  </p:sldMasterIdLst>
  <p:notesMasterIdLst>
    <p:notesMasterId r:id="rId23"/>
  </p:notesMasterIdLst>
  <p:sldIdLst>
    <p:sldId id="279" r:id="rId4"/>
    <p:sldId id="257" r:id="rId5"/>
    <p:sldId id="258" r:id="rId6"/>
    <p:sldId id="269" r:id="rId7"/>
    <p:sldId id="259" r:id="rId8"/>
    <p:sldId id="270" r:id="rId9"/>
    <p:sldId id="260" r:id="rId10"/>
    <p:sldId id="268" r:id="rId11"/>
    <p:sldId id="261" r:id="rId12"/>
    <p:sldId id="262" r:id="rId13"/>
    <p:sldId id="263" r:id="rId14"/>
    <p:sldId id="264" r:id="rId15"/>
    <p:sldId id="265" r:id="rId16"/>
    <p:sldId id="266" r:id="rId17"/>
    <p:sldId id="267" r:id="rId18"/>
    <p:sldId id="272" r:id="rId19"/>
    <p:sldId id="274" r:id="rId20"/>
    <p:sldId id="277" r:id="rId21"/>
    <p:sldId id="278" r:id="rId2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CC99FF"/>
    <a:srgbClr val="FFFF99"/>
    <a:srgbClr val="9900CC"/>
    <a:srgbClr val="CC0000"/>
    <a:srgbClr val="000066"/>
    <a:srgbClr val="2C2C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6" autoAdjust="0"/>
    <p:restoredTop sz="94643" autoAdjust="0"/>
  </p:normalViewPr>
  <p:slideViewPr>
    <p:cSldViewPr>
      <p:cViewPr>
        <p:scale>
          <a:sx n="77" d="100"/>
          <a:sy n="77" d="100"/>
        </p:scale>
        <p:origin x="-1589" y="-22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0" d="100"/>
          <a:sy n="60" d="100"/>
        </p:scale>
        <p:origin x="-1104"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08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2508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458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08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508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2508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2AEC0946-74C4-44FA-A532-B31CE205F639}" type="slidenum">
              <a:rPr lang="en-US"/>
              <a:pPr>
                <a:defRPr/>
              </a:pPr>
              <a:t>‹#›</a:t>
            </a:fld>
            <a:endParaRPr lang="en-US"/>
          </a:p>
        </p:txBody>
      </p:sp>
    </p:spTree>
    <p:extLst>
      <p:ext uri="{BB962C8B-B14F-4D97-AF65-F5344CB8AC3E}">
        <p14:creationId xmlns:p14="http://schemas.microsoft.com/office/powerpoint/2010/main" val="199847171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BB200521-49C2-40E8-AF79-F3BFAA875A79}" type="slidenum">
              <a:rPr lang="en-US" smtClean="0"/>
              <a:pPr/>
              <a:t>14</a:t>
            </a:fld>
            <a:endParaRPr lang="en-US" smtClean="0"/>
          </a:p>
        </p:txBody>
      </p:sp>
      <p:sp>
        <p:nvSpPr>
          <p:cNvPr id="25603" name="Rectangle 2"/>
          <p:cNvSpPr>
            <a:spLocks noRo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latin typeface="Arial" pitchFamily="34" charset="0"/>
              </a:rPr>
              <a:t>Also called piety</a:t>
            </a:r>
          </a:p>
          <a:p>
            <a:pPr eaLnBrk="1" hangingPunct="1"/>
            <a:r>
              <a:rPr lang="en-GB" smtClean="0">
                <a:latin typeface="Arial" pitchFamily="34" charset="0"/>
              </a:rPr>
              <a:t>Check definitions of every gift</a:t>
            </a:r>
          </a:p>
          <a:p>
            <a:pPr eaLnBrk="1" hangingPunct="1"/>
            <a:r>
              <a:rPr lang="en-GB" smtClean="0">
                <a:latin typeface="Arial" pitchFamily="34" charset="0"/>
              </a:rPr>
              <a:t>Insert box and clipart for every prayer</a:t>
            </a:r>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4870A3D5-1C8C-4807-8A5D-83A869AAF606}" type="slidenum">
              <a:rPr lang="en-US" smtClean="0"/>
              <a:pPr/>
              <a:t>18</a:t>
            </a:fld>
            <a:endParaRPr lang="en-US" smtClean="0"/>
          </a:p>
        </p:txBody>
      </p:sp>
      <p:sp>
        <p:nvSpPr>
          <p:cNvPr id="26627" name="Rectangle 2"/>
          <p:cNvSpPr>
            <a:spLocks noRo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latin typeface="Arial" pitchFamily="34" charset="0"/>
              </a:rPr>
              <a:t>Check which sequence it is</a:t>
            </a:r>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1"/>
            </a:gs>
            <a:gs pos="100000">
              <a:schemeClr val="bg1">
                <a:gamma/>
                <a:shade val="48627"/>
                <a:invGamma/>
              </a:schemeClr>
            </a:gs>
          </a:gsLst>
          <a:lin ang="2700000" scaled="1"/>
        </a:gra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498475" y="1311275"/>
            <a:ext cx="10429875" cy="5908675"/>
            <a:chOff x="-313" y="824"/>
            <a:chExt cx="6570" cy="3722"/>
          </a:xfrm>
        </p:grpSpPr>
        <p:sp>
          <p:nvSpPr>
            <p:cNvPr id="5" name="Rectangle 3"/>
            <p:cNvSpPr>
              <a:spLocks noChangeArrowheads="1"/>
            </p:cNvSpPr>
            <p:nvPr userDrawn="1"/>
          </p:nvSpPr>
          <p:spPr bwMode="hidden">
            <a:xfrm rot="20798144" flipV="1">
              <a:off x="-14" y="1033"/>
              <a:ext cx="1744"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6" name="Rectangle 4"/>
            <p:cNvSpPr>
              <a:spLocks noChangeArrowheads="1"/>
            </p:cNvSpPr>
            <p:nvPr userDrawn="1"/>
          </p:nvSpPr>
          <p:spPr bwMode="hidden">
            <a:xfrm rot="20774366" flipV="1">
              <a:off x="-24" y="1127"/>
              <a:ext cx="203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7" name="Rectangle 5"/>
            <p:cNvSpPr>
              <a:spLocks noChangeArrowheads="1"/>
            </p:cNvSpPr>
            <p:nvPr userDrawn="1"/>
          </p:nvSpPr>
          <p:spPr bwMode="hidden">
            <a:xfrm rot="20757421" flipV="1">
              <a:off x="-27" y="1198"/>
              <a:ext cx="224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8" name="Rectangle 6"/>
            <p:cNvSpPr>
              <a:spLocks noChangeArrowheads="1"/>
            </p:cNvSpPr>
            <p:nvPr userDrawn="1"/>
          </p:nvSpPr>
          <p:spPr bwMode="hidden">
            <a:xfrm rot="20684206" flipV="1">
              <a:off x="-43" y="1283"/>
              <a:ext cx="247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9" name="Rectangle 7"/>
            <p:cNvSpPr>
              <a:spLocks noChangeArrowheads="1"/>
            </p:cNvSpPr>
            <p:nvPr userDrawn="1"/>
          </p:nvSpPr>
          <p:spPr bwMode="hidden">
            <a:xfrm rot="20631226" flipV="1">
              <a:off x="-51" y="1397"/>
              <a:ext cx="2770"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10" name="Rectangle 8"/>
            <p:cNvSpPr>
              <a:spLocks noChangeArrowheads="1"/>
            </p:cNvSpPr>
            <p:nvPr userDrawn="1"/>
          </p:nvSpPr>
          <p:spPr bwMode="hidden">
            <a:xfrm rot="20554235" flipV="1">
              <a:off x="-65" y="1523"/>
              <a:ext cx="3058"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11" name="Rectangle 9"/>
            <p:cNvSpPr>
              <a:spLocks noChangeArrowheads="1"/>
            </p:cNvSpPr>
            <p:nvPr userDrawn="1"/>
          </p:nvSpPr>
          <p:spPr bwMode="hidden">
            <a:xfrm rot="20466593" flipV="1">
              <a:off x="-93" y="1694"/>
              <a:ext cx="340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12" name="Rectangle 10"/>
            <p:cNvSpPr>
              <a:spLocks noChangeArrowheads="1"/>
            </p:cNvSpPr>
            <p:nvPr userDrawn="1"/>
          </p:nvSpPr>
          <p:spPr bwMode="hidden">
            <a:xfrm rot="20343219" flipV="1">
              <a:off x="-99" y="1863"/>
              <a:ext cx="3749" cy="6"/>
            </a:xfrm>
            <a:prstGeom prst="rect">
              <a:avLst/>
            </a:prstGeom>
            <a:gradFill rotWithShape="0">
              <a:gsLst>
                <a:gs pos="0">
                  <a:schemeClr val="bg1"/>
                </a:gs>
                <a:gs pos="100000">
                  <a:schemeClr val="bg1">
                    <a:gamma/>
                    <a:shade val="84706"/>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13" name="Rectangle 11"/>
            <p:cNvSpPr>
              <a:spLocks noChangeArrowheads="1"/>
            </p:cNvSpPr>
            <p:nvPr userDrawn="1"/>
          </p:nvSpPr>
          <p:spPr bwMode="hidden">
            <a:xfrm rot="20211065" flipV="1">
              <a:off x="-165" y="2053"/>
              <a:ext cx="4209" cy="6"/>
            </a:xfrm>
            <a:prstGeom prst="rect">
              <a:avLst/>
            </a:prstGeom>
            <a:gradFill rotWithShape="0">
              <a:gsLst>
                <a:gs pos="0">
                  <a:schemeClr val="bg1"/>
                </a:gs>
                <a:gs pos="100000">
                  <a:schemeClr val="bg1">
                    <a:gamma/>
                    <a:shade val="75686"/>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14" name="Rectangle 12"/>
            <p:cNvSpPr>
              <a:spLocks noChangeArrowheads="1"/>
            </p:cNvSpPr>
            <p:nvPr userDrawn="1"/>
          </p:nvSpPr>
          <p:spPr bwMode="hidden">
            <a:xfrm rot="20102912" flipV="1">
              <a:off x="-214" y="2289"/>
              <a:ext cx="4612"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15" name="Rectangle 13"/>
            <p:cNvSpPr>
              <a:spLocks noChangeArrowheads="1"/>
            </p:cNvSpPr>
            <p:nvPr userDrawn="1"/>
          </p:nvSpPr>
          <p:spPr bwMode="hidden">
            <a:xfrm rot="19923405" flipV="1">
              <a:off x="-313" y="2617"/>
              <a:ext cx="5200"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16" name="Rectangle 14"/>
            <p:cNvSpPr>
              <a:spLocks noChangeArrowheads="1"/>
            </p:cNvSpPr>
            <p:nvPr userDrawn="1"/>
          </p:nvSpPr>
          <p:spPr bwMode="hidden">
            <a:xfrm rot="19686284" flipV="1">
              <a:off x="9" y="2881"/>
              <a:ext cx="5401" cy="6"/>
            </a:xfrm>
            <a:prstGeom prst="rect">
              <a:avLst/>
            </a:prstGeom>
            <a:gradFill rotWithShape="0">
              <a:gsLst>
                <a:gs pos="0">
                  <a:schemeClr val="bg1"/>
                </a:gs>
                <a:gs pos="100000">
                  <a:schemeClr val="bg1">
                    <a:gamma/>
                    <a:shade val="46275"/>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17" name="Rectangle 15"/>
            <p:cNvSpPr>
              <a:spLocks noChangeArrowheads="1"/>
            </p:cNvSpPr>
            <p:nvPr userDrawn="1"/>
          </p:nvSpPr>
          <p:spPr bwMode="hidden">
            <a:xfrm rot="19383534" flipV="1">
              <a:off x="1319" y="2928"/>
              <a:ext cx="4612" cy="6"/>
            </a:xfrm>
            <a:prstGeom prst="rect">
              <a:avLst/>
            </a:prstGeom>
            <a:gradFill rotWithShape="0">
              <a:gsLst>
                <a:gs pos="0">
                  <a:schemeClr val="bg1"/>
                </a:gs>
                <a:gs pos="100000">
                  <a:schemeClr val="bg1">
                    <a:gamma/>
                    <a:shade val="30196"/>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18" name="Rectangle 16"/>
            <p:cNvSpPr>
              <a:spLocks noChangeArrowheads="1"/>
            </p:cNvSpPr>
            <p:nvPr userDrawn="1"/>
          </p:nvSpPr>
          <p:spPr bwMode="hidden">
            <a:xfrm rot="18994182" flipV="1">
              <a:off x="2681" y="3071"/>
              <a:ext cx="3576" cy="6"/>
            </a:xfrm>
            <a:prstGeom prst="rect">
              <a:avLst/>
            </a:prstGeom>
            <a:gradFill rotWithShape="0">
              <a:gsLst>
                <a:gs pos="0">
                  <a:schemeClr val="bg1"/>
                </a:gs>
                <a:gs pos="100000">
                  <a:schemeClr val="bg1">
                    <a:gamma/>
                    <a:shade val="3137"/>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19" name="Rectangle 17"/>
            <p:cNvSpPr>
              <a:spLocks noChangeArrowheads="1"/>
            </p:cNvSpPr>
            <p:nvPr userDrawn="1"/>
          </p:nvSpPr>
          <p:spPr bwMode="hidden">
            <a:xfrm rot="18603245" flipV="1">
              <a:off x="4054" y="3503"/>
              <a:ext cx="2079"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lgn="ctr" eaLnBrk="1" hangingPunct="1">
                <a:defRPr/>
              </a:pPr>
              <a:endParaRPr lang="en-US">
                <a:latin typeface="Arial" charset="0"/>
              </a:endParaRPr>
            </a:p>
          </p:txBody>
        </p:sp>
        <p:sp>
          <p:nvSpPr>
            <p:cNvPr id="20" name="Rectangle 18"/>
            <p:cNvSpPr>
              <a:spLocks noChangeArrowheads="1"/>
            </p:cNvSpPr>
            <p:nvPr userDrawn="1"/>
          </p:nvSpPr>
          <p:spPr bwMode="hidden">
            <a:xfrm rot="39991575" flipH="1" flipV="1">
              <a:off x="5371" y="4167"/>
              <a:ext cx="501"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lgn="ctr" eaLnBrk="1" hangingPunct="1">
                <a:defRPr/>
              </a:pPr>
              <a:endParaRPr lang="en-US">
                <a:latin typeface="Arial" charset="0"/>
              </a:endParaRPr>
            </a:p>
          </p:txBody>
        </p:sp>
        <p:sp>
          <p:nvSpPr>
            <p:cNvPr id="21" name="Rectangle 19"/>
            <p:cNvSpPr>
              <a:spLocks noChangeArrowheads="1"/>
            </p:cNvSpPr>
            <p:nvPr userDrawn="1"/>
          </p:nvSpPr>
          <p:spPr bwMode="hidden">
            <a:xfrm rot="-20541361">
              <a:off x="-146" y="2360"/>
              <a:ext cx="6046"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a:lstStyle/>
            <a:p>
              <a:pPr algn="ctr" eaLnBrk="1" hangingPunct="1">
                <a:defRPr/>
              </a:pPr>
              <a:endParaRPr lang="en-US">
                <a:latin typeface="Arial" charset="0"/>
              </a:endParaRPr>
            </a:p>
          </p:txBody>
        </p:sp>
        <p:sp>
          <p:nvSpPr>
            <p:cNvPr id="22" name="Rectangle 20"/>
            <p:cNvSpPr>
              <a:spLocks noChangeArrowheads="1"/>
            </p:cNvSpPr>
            <p:nvPr userDrawn="1"/>
          </p:nvSpPr>
          <p:spPr bwMode="hidden">
            <a:xfrm rot="-20036206">
              <a:off x="-198" y="3396"/>
              <a:ext cx="4142"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lgn="ctr" eaLnBrk="1" hangingPunct="1">
                <a:defRPr/>
              </a:pPr>
              <a:endParaRPr lang="en-US">
                <a:latin typeface="Arial" charset="0"/>
              </a:endParaRPr>
            </a:p>
          </p:txBody>
        </p:sp>
        <p:sp>
          <p:nvSpPr>
            <p:cNvPr id="23" name="Rectangle 21"/>
            <p:cNvSpPr>
              <a:spLocks noChangeArrowheads="1"/>
            </p:cNvSpPr>
            <p:nvPr userDrawn="1"/>
          </p:nvSpPr>
          <p:spPr bwMode="hidden">
            <a:xfrm rot="1732981">
              <a:off x="-165" y="3624"/>
              <a:ext cx="2804"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lgn="ctr" eaLnBrk="1" hangingPunct="1">
                <a:defRPr/>
              </a:pPr>
              <a:endParaRPr lang="en-US">
                <a:latin typeface="Arial" charset="0"/>
              </a:endParaRPr>
            </a:p>
          </p:txBody>
        </p:sp>
        <p:sp>
          <p:nvSpPr>
            <p:cNvPr id="24" name="Rectangle 22"/>
            <p:cNvSpPr>
              <a:spLocks noChangeArrowheads="1"/>
            </p:cNvSpPr>
            <p:nvPr userDrawn="1"/>
          </p:nvSpPr>
          <p:spPr bwMode="hidden">
            <a:xfrm rot="1969083">
              <a:off x="-110" y="3922"/>
              <a:ext cx="1400"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a:lstStyle/>
            <a:p>
              <a:pPr algn="ctr" eaLnBrk="1" hangingPunct="1">
                <a:defRPr/>
              </a:pPr>
              <a:endParaRPr lang="en-US">
                <a:latin typeface="Arial" charset="0"/>
              </a:endParaRPr>
            </a:p>
          </p:txBody>
        </p:sp>
        <p:sp>
          <p:nvSpPr>
            <p:cNvPr id="25" name="Rectangle 23"/>
            <p:cNvSpPr>
              <a:spLocks noChangeArrowheads="1"/>
            </p:cNvSpPr>
            <p:nvPr userDrawn="1"/>
          </p:nvSpPr>
          <p:spPr bwMode="hidden">
            <a:xfrm rot="-20213826">
              <a:off x="-216" y="3221"/>
              <a:ext cx="5477" cy="6"/>
            </a:xfrm>
            <a:prstGeom prst="rect">
              <a:avLst/>
            </a:prstGeom>
            <a:gradFill rotWithShape="0">
              <a:gsLst>
                <a:gs pos="0">
                  <a:schemeClr val="bg1"/>
                </a:gs>
                <a:gs pos="100000">
                  <a:schemeClr val="bg1">
                    <a:gamma/>
                    <a:shade val="48627"/>
                    <a:invGamma/>
                  </a:schemeClr>
                </a:gs>
              </a:gsLst>
              <a:lin ang="2700000" scaled="1"/>
            </a:gradFill>
            <a:ln w="9525">
              <a:noFill/>
              <a:miter lim="800000"/>
              <a:headEnd/>
              <a:tailEnd/>
            </a:ln>
            <a:effectLst/>
          </p:spPr>
          <p:txBody>
            <a:bodyPr/>
            <a:lstStyle/>
            <a:p>
              <a:pPr algn="ctr" eaLnBrk="1" hangingPunct="1">
                <a:defRPr/>
              </a:pPr>
              <a:endParaRPr lang="en-US">
                <a:latin typeface="Arial" charset="0"/>
              </a:endParaRPr>
            </a:p>
          </p:txBody>
        </p:sp>
        <p:sp>
          <p:nvSpPr>
            <p:cNvPr id="26" name="Rectangle 24"/>
            <p:cNvSpPr>
              <a:spLocks noChangeArrowheads="1"/>
            </p:cNvSpPr>
            <p:nvPr userDrawn="1"/>
          </p:nvSpPr>
          <p:spPr bwMode="hidden">
            <a:xfrm rot="22583969">
              <a:off x="-115" y="2129"/>
              <a:ext cx="6016" cy="6"/>
            </a:xfrm>
            <a:prstGeom prst="rect">
              <a:avLst/>
            </a:prstGeom>
            <a:gradFill rotWithShape="0">
              <a:gsLst>
                <a:gs pos="0">
                  <a:schemeClr val="bg1"/>
                </a:gs>
                <a:gs pos="100000">
                  <a:schemeClr val="bg1">
                    <a:gamma/>
                    <a:shade val="57647"/>
                    <a:invGamma/>
                  </a:schemeClr>
                </a:gs>
              </a:gsLst>
              <a:lin ang="0" scaled="1"/>
            </a:gradFill>
            <a:ln w="9525">
              <a:noFill/>
              <a:miter lim="800000"/>
              <a:headEnd/>
              <a:tailEnd/>
            </a:ln>
            <a:effectLst/>
          </p:spPr>
          <p:txBody>
            <a:bodyPr/>
            <a:lstStyle/>
            <a:p>
              <a:pPr algn="ctr" eaLnBrk="1" hangingPunct="1">
                <a:defRPr/>
              </a:pPr>
              <a:endParaRPr lang="en-US">
                <a:latin typeface="Arial" charset="0"/>
              </a:endParaRPr>
            </a:p>
          </p:txBody>
        </p:sp>
        <p:sp>
          <p:nvSpPr>
            <p:cNvPr id="27" name="Rectangle 25"/>
            <p:cNvSpPr>
              <a:spLocks noChangeArrowheads="1"/>
            </p:cNvSpPr>
            <p:nvPr userDrawn="1"/>
          </p:nvSpPr>
          <p:spPr bwMode="hidden">
            <a:xfrm rot="930109" flipV="1">
              <a:off x="80" y="1946"/>
              <a:ext cx="575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28" name="Rectangle 26"/>
            <p:cNvSpPr>
              <a:spLocks noChangeArrowheads="1"/>
            </p:cNvSpPr>
            <p:nvPr userDrawn="1"/>
          </p:nvSpPr>
          <p:spPr bwMode="hidden">
            <a:xfrm rot="-20731987">
              <a:off x="374" y="1802"/>
              <a:ext cx="5475"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a:latin typeface="Arial" charset="0"/>
              </a:endParaRPr>
            </a:p>
          </p:txBody>
        </p:sp>
        <p:sp>
          <p:nvSpPr>
            <p:cNvPr id="29" name="Rectangle 27"/>
            <p:cNvSpPr>
              <a:spLocks noChangeArrowheads="1"/>
            </p:cNvSpPr>
            <p:nvPr userDrawn="1"/>
          </p:nvSpPr>
          <p:spPr bwMode="hidden">
            <a:xfrm rot="-64024402">
              <a:off x="848" y="1582"/>
              <a:ext cx="497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a:latin typeface="Arial" charset="0"/>
              </a:endParaRPr>
            </a:p>
          </p:txBody>
        </p:sp>
        <p:sp>
          <p:nvSpPr>
            <p:cNvPr id="30" name="Rectangle 28"/>
            <p:cNvSpPr>
              <a:spLocks noChangeArrowheads="1"/>
            </p:cNvSpPr>
            <p:nvPr userDrawn="1"/>
          </p:nvSpPr>
          <p:spPr bwMode="hidden">
            <a:xfrm rot="-42464612">
              <a:off x="1053" y="1476"/>
              <a:ext cx="4759"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a:latin typeface="Arial" charset="0"/>
              </a:endParaRPr>
            </a:p>
          </p:txBody>
        </p:sp>
        <p:sp>
          <p:nvSpPr>
            <p:cNvPr id="31" name="Rectangle 29"/>
            <p:cNvSpPr>
              <a:spLocks noChangeArrowheads="1"/>
            </p:cNvSpPr>
            <p:nvPr userDrawn="1"/>
          </p:nvSpPr>
          <p:spPr bwMode="hidden">
            <a:xfrm rot="-20907336">
              <a:off x="1244" y="1377"/>
              <a:ext cx="4557"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a:lstStyle/>
            <a:p>
              <a:pPr algn="ctr" eaLnBrk="1" hangingPunct="1">
                <a:defRPr/>
              </a:pPr>
              <a:endParaRPr lang="en-US">
                <a:latin typeface="Arial" charset="0"/>
              </a:endParaRPr>
            </a:p>
          </p:txBody>
        </p:sp>
        <p:sp>
          <p:nvSpPr>
            <p:cNvPr id="32" name="Rectangle 30"/>
            <p:cNvSpPr>
              <a:spLocks noChangeArrowheads="1"/>
            </p:cNvSpPr>
            <p:nvPr userDrawn="1"/>
          </p:nvSpPr>
          <p:spPr bwMode="hidden">
            <a:xfrm rot="655690" flipV="1">
              <a:off x="1487" y="1305"/>
              <a:ext cx="431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33" name="Rectangle 31"/>
            <p:cNvSpPr>
              <a:spLocks noChangeArrowheads="1"/>
            </p:cNvSpPr>
            <p:nvPr userDrawn="1"/>
          </p:nvSpPr>
          <p:spPr bwMode="hidden">
            <a:xfrm rot="636921" flipV="1">
              <a:off x="1650" y="1218"/>
              <a:ext cx="415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34" name="Rectangle 32"/>
            <p:cNvSpPr>
              <a:spLocks noChangeArrowheads="1"/>
            </p:cNvSpPr>
            <p:nvPr userDrawn="1"/>
          </p:nvSpPr>
          <p:spPr bwMode="hidden">
            <a:xfrm rot="803987" flipV="1">
              <a:off x="611" y="1684"/>
              <a:ext cx="5204"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35" name="Rectangle 33"/>
            <p:cNvSpPr>
              <a:spLocks noChangeArrowheads="1"/>
            </p:cNvSpPr>
            <p:nvPr userDrawn="1"/>
          </p:nvSpPr>
          <p:spPr bwMode="hidden">
            <a:xfrm rot="1273217" flipV="1">
              <a:off x="-204" y="2976"/>
              <a:ext cx="6150"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36" name="Rectangle 34"/>
            <p:cNvSpPr>
              <a:spLocks noChangeArrowheads="1"/>
            </p:cNvSpPr>
            <p:nvPr userDrawn="1"/>
          </p:nvSpPr>
          <p:spPr bwMode="hidden">
            <a:xfrm rot="1169729" flipV="1">
              <a:off x="-174" y="2663"/>
              <a:ext cx="6104" cy="6"/>
            </a:xfrm>
            <a:prstGeom prst="rect">
              <a:avLst/>
            </a:prstGeom>
            <a:gradFill rotWithShape="0">
              <a:gsLst>
                <a:gs pos="0">
                  <a:schemeClr val="bg1"/>
                </a:gs>
                <a:gs pos="100000">
                  <a:schemeClr val="bg1">
                    <a:gamma/>
                    <a:shade val="51373"/>
                    <a:invGamma/>
                  </a:schemeClr>
                </a:gs>
              </a:gsLst>
              <a:lin ang="2700000" scaled="1"/>
            </a:gradFill>
            <a:ln w="9525">
              <a:noFill/>
              <a:miter lim="800000"/>
              <a:headEnd/>
              <a:tailEnd/>
            </a:ln>
            <a:effectLst/>
          </p:spPr>
          <p:txBody>
            <a:bodyPr rot="10800000"/>
            <a:lstStyle/>
            <a:p>
              <a:pPr algn="ctr" eaLnBrk="1" hangingPunct="1">
                <a:defRPr/>
              </a:pPr>
              <a:endParaRPr lang="en-US">
                <a:latin typeface="Arial" charset="0"/>
              </a:endParaRPr>
            </a:p>
          </p:txBody>
        </p:sp>
        <p:sp>
          <p:nvSpPr>
            <p:cNvPr id="37" name="Oval 35"/>
            <p:cNvSpPr>
              <a:spLocks noChangeArrowheads="1"/>
            </p:cNvSpPr>
            <p:nvPr/>
          </p:nvSpPr>
          <p:spPr bwMode="hidden">
            <a:xfrm>
              <a:off x="740" y="3359"/>
              <a:ext cx="168" cy="9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38" name="Oval 36"/>
            <p:cNvSpPr>
              <a:spLocks noChangeArrowheads="1"/>
            </p:cNvSpPr>
            <p:nvPr/>
          </p:nvSpPr>
          <p:spPr bwMode="hidden">
            <a:xfrm>
              <a:off x="236" y="3074"/>
              <a:ext cx="168" cy="9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39" name="Oval 37"/>
            <p:cNvSpPr>
              <a:spLocks noChangeArrowheads="1"/>
            </p:cNvSpPr>
            <p:nvPr/>
          </p:nvSpPr>
          <p:spPr bwMode="hidden">
            <a:xfrm>
              <a:off x="159" y="3652"/>
              <a:ext cx="196" cy="10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40" name="Oval 38"/>
            <p:cNvSpPr>
              <a:spLocks noChangeArrowheads="1"/>
            </p:cNvSpPr>
            <p:nvPr/>
          </p:nvSpPr>
          <p:spPr bwMode="hidden">
            <a:xfrm>
              <a:off x="2077" y="2661"/>
              <a:ext cx="156" cy="8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41" name="Oval 39"/>
            <p:cNvSpPr>
              <a:spLocks noChangeArrowheads="1"/>
            </p:cNvSpPr>
            <p:nvPr/>
          </p:nvSpPr>
          <p:spPr bwMode="hidden">
            <a:xfrm>
              <a:off x="1223" y="3076"/>
              <a:ext cx="168" cy="9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42" name="Oval 40"/>
            <p:cNvSpPr>
              <a:spLocks noChangeArrowheads="1"/>
            </p:cNvSpPr>
            <p:nvPr/>
          </p:nvSpPr>
          <p:spPr bwMode="hidden">
            <a:xfrm>
              <a:off x="1686" y="2857"/>
              <a:ext cx="156" cy="9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43" name="Oval 41"/>
            <p:cNvSpPr>
              <a:spLocks noChangeArrowheads="1"/>
            </p:cNvSpPr>
            <p:nvPr/>
          </p:nvSpPr>
          <p:spPr bwMode="hidden">
            <a:xfrm>
              <a:off x="750" y="2839"/>
              <a:ext cx="151"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44" name="Oval 42"/>
            <p:cNvSpPr>
              <a:spLocks noChangeArrowheads="1"/>
            </p:cNvSpPr>
            <p:nvPr/>
          </p:nvSpPr>
          <p:spPr bwMode="hidden">
            <a:xfrm>
              <a:off x="367" y="2656"/>
              <a:ext cx="150" cy="84"/>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45" name="Oval 43"/>
            <p:cNvSpPr>
              <a:spLocks noChangeArrowheads="1"/>
            </p:cNvSpPr>
            <p:nvPr/>
          </p:nvSpPr>
          <p:spPr bwMode="hidden">
            <a:xfrm>
              <a:off x="1172" y="2642"/>
              <a:ext cx="156" cy="8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46" name="Oval 44"/>
            <p:cNvSpPr>
              <a:spLocks noChangeArrowheads="1"/>
            </p:cNvSpPr>
            <p:nvPr/>
          </p:nvSpPr>
          <p:spPr bwMode="hidden">
            <a:xfrm>
              <a:off x="2401" y="2485"/>
              <a:ext cx="156" cy="83"/>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47" name="Oval 45"/>
            <p:cNvSpPr>
              <a:spLocks noChangeArrowheads="1"/>
            </p:cNvSpPr>
            <p:nvPr/>
          </p:nvSpPr>
          <p:spPr bwMode="hidden">
            <a:xfrm>
              <a:off x="1910" y="2314"/>
              <a:ext cx="134" cy="7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48" name="Oval 46"/>
            <p:cNvSpPr>
              <a:spLocks noChangeArrowheads="1"/>
            </p:cNvSpPr>
            <p:nvPr/>
          </p:nvSpPr>
          <p:spPr bwMode="hidden">
            <a:xfrm>
              <a:off x="2254" y="2154"/>
              <a:ext cx="134"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49" name="Oval 47"/>
            <p:cNvSpPr>
              <a:spLocks noChangeArrowheads="1"/>
            </p:cNvSpPr>
            <p:nvPr/>
          </p:nvSpPr>
          <p:spPr bwMode="hidden">
            <a:xfrm>
              <a:off x="2742" y="2305"/>
              <a:ext cx="140" cy="72"/>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50" name="Oval 48"/>
            <p:cNvSpPr>
              <a:spLocks noChangeArrowheads="1"/>
            </p:cNvSpPr>
            <p:nvPr/>
          </p:nvSpPr>
          <p:spPr bwMode="hidden">
            <a:xfrm>
              <a:off x="2812" y="1898"/>
              <a:ext cx="129"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51" name="Oval 49"/>
            <p:cNvSpPr>
              <a:spLocks noChangeArrowheads="1"/>
            </p:cNvSpPr>
            <p:nvPr/>
          </p:nvSpPr>
          <p:spPr bwMode="hidden">
            <a:xfrm>
              <a:off x="3721" y="1792"/>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52" name="Oval 50"/>
            <p:cNvSpPr>
              <a:spLocks noChangeArrowheads="1"/>
            </p:cNvSpPr>
            <p:nvPr/>
          </p:nvSpPr>
          <p:spPr bwMode="hidden">
            <a:xfrm>
              <a:off x="3528" y="1896"/>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53" name="Oval 51"/>
            <p:cNvSpPr>
              <a:spLocks noChangeArrowheads="1"/>
            </p:cNvSpPr>
            <p:nvPr/>
          </p:nvSpPr>
          <p:spPr bwMode="hidden">
            <a:xfrm>
              <a:off x="3064" y="1778"/>
              <a:ext cx="128" cy="6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54" name="Oval 52"/>
            <p:cNvSpPr>
              <a:spLocks noChangeArrowheads="1"/>
            </p:cNvSpPr>
            <p:nvPr/>
          </p:nvSpPr>
          <p:spPr bwMode="hidden">
            <a:xfrm>
              <a:off x="3277" y="2024"/>
              <a:ext cx="134" cy="73"/>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55" name="Oval 53"/>
            <p:cNvSpPr>
              <a:spLocks noChangeArrowheads="1"/>
            </p:cNvSpPr>
            <p:nvPr/>
          </p:nvSpPr>
          <p:spPr bwMode="hidden">
            <a:xfrm>
              <a:off x="3027" y="2160"/>
              <a:ext cx="133" cy="61"/>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56" name="Oval 54"/>
            <p:cNvSpPr>
              <a:spLocks noChangeArrowheads="1"/>
            </p:cNvSpPr>
            <p:nvPr/>
          </p:nvSpPr>
          <p:spPr bwMode="hidden">
            <a:xfrm>
              <a:off x="1569" y="2453"/>
              <a:ext cx="150" cy="9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57" name="Oval 55"/>
            <p:cNvSpPr>
              <a:spLocks noChangeArrowheads="1"/>
            </p:cNvSpPr>
            <p:nvPr/>
          </p:nvSpPr>
          <p:spPr bwMode="hidden">
            <a:xfrm>
              <a:off x="1863" y="2028"/>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58" name="Oval 56"/>
            <p:cNvSpPr>
              <a:spLocks noChangeArrowheads="1"/>
            </p:cNvSpPr>
            <p:nvPr/>
          </p:nvSpPr>
          <p:spPr bwMode="hidden">
            <a:xfrm>
              <a:off x="1513" y="2175"/>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59" name="Oval 57"/>
            <p:cNvSpPr>
              <a:spLocks noChangeArrowheads="1"/>
            </p:cNvSpPr>
            <p:nvPr/>
          </p:nvSpPr>
          <p:spPr bwMode="hidden">
            <a:xfrm>
              <a:off x="1191" y="2311"/>
              <a:ext cx="134" cy="72"/>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60" name="Oval 58"/>
            <p:cNvSpPr>
              <a:spLocks noChangeArrowheads="1"/>
            </p:cNvSpPr>
            <p:nvPr/>
          </p:nvSpPr>
          <p:spPr bwMode="hidden">
            <a:xfrm>
              <a:off x="1154" y="2047"/>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61" name="Oval 59"/>
            <p:cNvSpPr>
              <a:spLocks noChangeArrowheads="1"/>
            </p:cNvSpPr>
            <p:nvPr/>
          </p:nvSpPr>
          <p:spPr bwMode="hidden">
            <a:xfrm>
              <a:off x="1142" y="1803"/>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62" name="Oval 60"/>
            <p:cNvSpPr>
              <a:spLocks noChangeArrowheads="1"/>
            </p:cNvSpPr>
            <p:nvPr/>
          </p:nvSpPr>
          <p:spPr bwMode="hidden">
            <a:xfrm>
              <a:off x="1500" y="1912"/>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63" name="Oval 61"/>
            <p:cNvSpPr>
              <a:spLocks noChangeArrowheads="1"/>
            </p:cNvSpPr>
            <p:nvPr/>
          </p:nvSpPr>
          <p:spPr bwMode="hidden">
            <a:xfrm>
              <a:off x="1804" y="1801"/>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64" name="Oval 62"/>
            <p:cNvSpPr>
              <a:spLocks noChangeArrowheads="1"/>
            </p:cNvSpPr>
            <p:nvPr/>
          </p:nvSpPr>
          <p:spPr bwMode="hidden">
            <a:xfrm>
              <a:off x="2159" y="1905"/>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65" name="Oval 63"/>
            <p:cNvSpPr>
              <a:spLocks noChangeArrowheads="1"/>
            </p:cNvSpPr>
            <p:nvPr/>
          </p:nvSpPr>
          <p:spPr bwMode="hidden">
            <a:xfrm>
              <a:off x="2432" y="1787"/>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66" name="Oval 64"/>
            <p:cNvSpPr>
              <a:spLocks noChangeArrowheads="1"/>
            </p:cNvSpPr>
            <p:nvPr/>
          </p:nvSpPr>
          <p:spPr bwMode="hidden">
            <a:xfrm>
              <a:off x="470" y="2032"/>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67" name="Oval 65"/>
            <p:cNvSpPr>
              <a:spLocks noChangeArrowheads="1"/>
            </p:cNvSpPr>
            <p:nvPr/>
          </p:nvSpPr>
          <p:spPr bwMode="hidden">
            <a:xfrm>
              <a:off x="68" y="2166"/>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68" name="Oval 66"/>
            <p:cNvSpPr>
              <a:spLocks noChangeArrowheads="1"/>
            </p:cNvSpPr>
            <p:nvPr/>
          </p:nvSpPr>
          <p:spPr bwMode="hidden">
            <a:xfrm>
              <a:off x="798" y="1916"/>
              <a:ext cx="128" cy="6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69" name="Oval 67"/>
            <p:cNvSpPr>
              <a:spLocks noChangeArrowheads="1"/>
            </p:cNvSpPr>
            <p:nvPr/>
          </p:nvSpPr>
          <p:spPr bwMode="hidden">
            <a:xfrm>
              <a:off x="455" y="1797"/>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GB">
                <a:latin typeface="Arial" charset="0"/>
              </a:endParaRPr>
            </a:p>
          </p:txBody>
        </p:sp>
        <p:sp>
          <p:nvSpPr>
            <p:cNvPr id="70" name="Oval 68"/>
            <p:cNvSpPr>
              <a:spLocks noChangeArrowheads="1"/>
            </p:cNvSpPr>
            <p:nvPr/>
          </p:nvSpPr>
          <p:spPr bwMode="hidden">
            <a:xfrm>
              <a:off x="113" y="1901"/>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GB">
                <a:latin typeface="Arial" charset="0"/>
              </a:endParaRPr>
            </a:p>
          </p:txBody>
        </p:sp>
        <p:sp>
          <p:nvSpPr>
            <p:cNvPr id="71" name="Oval 69"/>
            <p:cNvSpPr>
              <a:spLocks noChangeArrowheads="1"/>
            </p:cNvSpPr>
            <p:nvPr/>
          </p:nvSpPr>
          <p:spPr bwMode="hidden">
            <a:xfrm>
              <a:off x="432" y="2323"/>
              <a:ext cx="139"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72" name="Oval 70"/>
            <p:cNvSpPr>
              <a:spLocks noChangeArrowheads="1"/>
            </p:cNvSpPr>
            <p:nvPr/>
          </p:nvSpPr>
          <p:spPr bwMode="hidden">
            <a:xfrm>
              <a:off x="814" y="2178"/>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73" name="Oval 71"/>
            <p:cNvSpPr>
              <a:spLocks noChangeArrowheads="1"/>
            </p:cNvSpPr>
            <p:nvPr/>
          </p:nvSpPr>
          <p:spPr bwMode="hidden">
            <a:xfrm>
              <a:off x="789" y="2472"/>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74" name="Oval 72"/>
            <p:cNvSpPr>
              <a:spLocks noChangeArrowheads="1"/>
            </p:cNvSpPr>
            <p:nvPr/>
          </p:nvSpPr>
          <p:spPr bwMode="hidden">
            <a:xfrm>
              <a:off x="2544" y="2015"/>
              <a:ext cx="140" cy="7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75" name="Oval 73"/>
            <p:cNvSpPr>
              <a:spLocks noChangeArrowheads="1"/>
            </p:cNvSpPr>
            <p:nvPr/>
          </p:nvSpPr>
          <p:spPr bwMode="hidden">
            <a:xfrm>
              <a:off x="1457" y="1700"/>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76" name="Oval 74"/>
            <p:cNvSpPr>
              <a:spLocks noChangeArrowheads="1"/>
            </p:cNvSpPr>
            <p:nvPr/>
          </p:nvSpPr>
          <p:spPr bwMode="hidden">
            <a:xfrm>
              <a:off x="1747"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77" name="Oval 75"/>
            <p:cNvSpPr>
              <a:spLocks noChangeArrowheads="1"/>
            </p:cNvSpPr>
            <p:nvPr/>
          </p:nvSpPr>
          <p:spPr bwMode="hidden">
            <a:xfrm>
              <a:off x="1385"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78" name="Oval 76"/>
            <p:cNvSpPr>
              <a:spLocks noChangeArrowheads="1"/>
            </p:cNvSpPr>
            <p:nvPr/>
          </p:nvSpPr>
          <p:spPr bwMode="hidden">
            <a:xfrm>
              <a:off x="1093" y="1595"/>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79" name="Oval 77"/>
            <p:cNvSpPr>
              <a:spLocks noChangeArrowheads="1"/>
            </p:cNvSpPr>
            <p:nvPr/>
          </p:nvSpPr>
          <p:spPr bwMode="hidden">
            <a:xfrm>
              <a:off x="792" y="1690"/>
              <a:ext cx="124"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GB">
                <a:latin typeface="Arial" charset="0"/>
              </a:endParaRPr>
            </a:p>
          </p:txBody>
        </p:sp>
        <p:sp>
          <p:nvSpPr>
            <p:cNvPr id="80" name="Oval 78"/>
            <p:cNvSpPr>
              <a:spLocks noChangeArrowheads="1"/>
            </p:cNvSpPr>
            <p:nvPr/>
          </p:nvSpPr>
          <p:spPr bwMode="hidden">
            <a:xfrm>
              <a:off x="2011" y="1512"/>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81" name="Oval 79"/>
            <p:cNvSpPr>
              <a:spLocks noChangeArrowheads="1"/>
            </p:cNvSpPr>
            <p:nvPr/>
          </p:nvSpPr>
          <p:spPr bwMode="hidden">
            <a:xfrm>
              <a:off x="2087" y="169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82" name="Oval 80"/>
            <p:cNvSpPr>
              <a:spLocks noChangeArrowheads="1"/>
            </p:cNvSpPr>
            <p:nvPr/>
          </p:nvSpPr>
          <p:spPr bwMode="hidden">
            <a:xfrm>
              <a:off x="2345" y="1601"/>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83" name="Oval 81"/>
            <p:cNvSpPr>
              <a:spLocks noChangeArrowheads="1"/>
            </p:cNvSpPr>
            <p:nvPr/>
          </p:nvSpPr>
          <p:spPr bwMode="hidden">
            <a:xfrm>
              <a:off x="2684" y="1686"/>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84" name="Oval 82"/>
            <p:cNvSpPr>
              <a:spLocks noChangeArrowheads="1"/>
            </p:cNvSpPr>
            <p:nvPr/>
          </p:nvSpPr>
          <p:spPr bwMode="hidden">
            <a:xfrm>
              <a:off x="806" y="1512"/>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GB">
                <a:latin typeface="Arial" charset="0"/>
              </a:endParaRPr>
            </a:p>
          </p:txBody>
        </p:sp>
        <p:sp>
          <p:nvSpPr>
            <p:cNvPr id="85" name="Oval 83"/>
            <p:cNvSpPr>
              <a:spLocks noChangeArrowheads="1"/>
            </p:cNvSpPr>
            <p:nvPr/>
          </p:nvSpPr>
          <p:spPr bwMode="hidden">
            <a:xfrm>
              <a:off x="495" y="1597"/>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GB">
                <a:latin typeface="Arial" charset="0"/>
              </a:endParaRPr>
            </a:p>
          </p:txBody>
        </p:sp>
        <p:sp>
          <p:nvSpPr>
            <p:cNvPr id="86" name="Oval 84"/>
            <p:cNvSpPr>
              <a:spLocks noChangeArrowheads="1"/>
            </p:cNvSpPr>
            <p:nvPr/>
          </p:nvSpPr>
          <p:spPr bwMode="hidden">
            <a:xfrm>
              <a:off x="228" y="1508"/>
              <a:ext cx="123"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87" name="Oval 85"/>
            <p:cNvSpPr>
              <a:spLocks noChangeArrowheads="1"/>
            </p:cNvSpPr>
            <p:nvPr/>
          </p:nvSpPr>
          <p:spPr bwMode="hidden">
            <a:xfrm>
              <a:off x="157" y="1698"/>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GB">
                <a:latin typeface="Arial" charset="0"/>
              </a:endParaRPr>
            </a:p>
          </p:txBody>
        </p:sp>
        <p:sp>
          <p:nvSpPr>
            <p:cNvPr id="88" name="Oval 86"/>
            <p:cNvSpPr>
              <a:spLocks noChangeArrowheads="1"/>
            </p:cNvSpPr>
            <p:nvPr/>
          </p:nvSpPr>
          <p:spPr bwMode="hidden">
            <a:xfrm>
              <a:off x="2887" y="1595"/>
              <a:ext cx="124"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89" name="Oval 87"/>
            <p:cNvSpPr>
              <a:spLocks noChangeArrowheads="1"/>
            </p:cNvSpPr>
            <p:nvPr/>
          </p:nvSpPr>
          <p:spPr bwMode="hidden">
            <a:xfrm>
              <a:off x="3079" y="1511"/>
              <a:ext cx="124"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90" name="Oval 88"/>
            <p:cNvSpPr>
              <a:spLocks noChangeArrowheads="1"/>
            </p:cNvSpPr>
            <p:nvPr/>
          </p:nvSpPr>
          <p:spPr bwMode="hidden">
            <a:xfrm>
              <a:off x="3270" y="1688"/>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91" name="Oval 89"/>
            <p:cNvSpPr>
              <a:spLocks noChangeArrowheads="1"/>
            </p:cNvSpPr>
            <p:nvPr/>
          </p:nvSpPr>
          <p:spPr bwMode="hidden">
            <a:xfrm>
              <a:off x="3453"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92" name="Oval 90"/>
            <p:cNvSpPr>
              <a:spLocks noChangeArrowheads="1"/>
            </p:cNvSpPr>
            <p:nvPr/>
          </p:nvSpPr>
          <p:spPr bwMode="hidden">
            <a:xfrm>
              <a:off x="3651"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93" name="Oval 91"/>
            <p:cNvSpPr>
              <a:spLocks noChangeArrowheads="1"/>
            </p:cNvSpPr>
            <p:nvPr/>
          </p:nvSpPr>
          <p:spPr bwMode="hidden">
            <a:xfrm>
              <a:off x="4251" y="1513"/>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94" name="Oval 92"/>
            <p:cNvSpPr>
              <a:spLocks noChangeArrowheads="1"/>
            </p:cNvSpPr>
            <p:nvPr/>
          </p:nvSpPr>
          <p:spPr bwMode="hidden">
            <a:xfrm>
              <a:off x="3901" y="1701"/>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95" name="Oval 93"/>
            <p:cNvSpPr>
              <a:spLocks noChangeArrowheads="1"/>
            </p:cNvSpPr>
            <p:nvPr/>
          </p:nvSpPr>
          <p:spPr bwMode="hidden">
            <a:xfrm>
              <a:off x="4086" y="1608"/>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96" name="Oval 94"/>
            <p:cNvSpPr>
              <a:spLocks noChangeArrowheads="1"/>
            </p:cNvSpPr>
            <p:nvPr/>
          </p:nvSpPr>
          <p:spPr bwMode="hidden">
            <a:xfrm>
              <a:off x="1282" y="3653"/>
              <a:ext cx="196" cy="11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97" name="Oval 95"/>
            <p:cNvSpPr>
              <a:spLocks noChangeArrowheads="1"/>
            </p:cNvSpPr>
            <p:nvPr/>
          </p:nvSpPr>
          <p:spPr bwMode="hidden">
            <a:xfrm>
              <a:off x="707" y="4014"/>
              <a:ext cx="191" cy="11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98" name="Oval 96"/>
            <p:cNvSpPr>
              <a:spLocks noChangeArrowheads="1"/>
            </p:cNvSpPr>
            <p:nvPr/>
          </p:nvSpPr>
          <p:spPr bwMode="hidden">
            <a:xfrm>
              <a:off x="2229" y="309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99" name="Oval 97"/>
            <p:cNvSpPr>
              <a:spLocks noChangeArrowheads="1"/>
            </p:cNvSpPr>
            <p:nvPr/>
          </p:nvSpPr>
          <p:spPr bwMode="hidden">
            <a:xfrm>
              <a:off x="2604" y="2867"/>
              <a:ext cx="156" cy="89"/>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100" name="Oval 98"/>
            <p:cNvSpPr>
              <a:spLocks noChangeArrowheads="1"/>
            </p:cNvSpPr>
            <p:nvPr/>
          </p:nvSpPr>
          <p:spPr bwMode="hidden">
            <a:xfrm>
              <a:off x="2907" y="2668"/>
              <a:ext cx="156" cy="84"/>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101" name="Oval 99"/>
            <p:cNvSpPr>
              <a:spLocks noChangeArrowheads="1"/>
            </p:cNvSpPr>
            <p:nvPr/>
          </p:nvSpPr>
          <p:spPr bwMode="hidden">
            <a:xfrm>
              <a:off x="3248" y="2454"/>
              <a:ext cx="150" cy="9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102" name="Oval 100"/>
            <p:cNvSpPr>
              <a:spLocks noChangeArrowheads="1"/>
            </p:cNvSpPr>
            <p:nvPr/>
          </p:nvSpPr>
          <p:spPr bwMode="hidden">
            <a:xfrm>
              <a:off x="1801" y="336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103" name="Oval 101"/>
            <p:cNvSpPr>
              <a:spLocks noChangeArrowheads="1"/>
            </p:cNvSpPr>
            <p:nvPr/>
          </p:nvSpPr>
          <p:spPr bwMode="hidden">
            <a:xfrm>
              <a:off x="3512" y="2302"/>
              <a:ext cx="134" cy="73"/>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104" name="Oval 102"/>
            <p:cNvSpPr>
              <a:spLocks noChangeArrowheads="1"/>
            </p:cNvSpPr>
            <p:nvPr/>
          </p:nvSpPr>
          <p:spPr bwMode="hidden">
            <a:xfrm>
              <a:off x="3980" y="2014"/>
              <a:ext cx="134" cy="7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105" name="Oval 103"/>
            <p:cNvSpPr>
              <a:spLocks noChangeArrowheads="1"/>
            </p:cNvSpPr>
            <p:nvPr/>
          </p:nvSpPr>
          <p:spPr bwMode="hidden">
            <a:xfrm>
              <a:off x="3753" y="2158"/>
              <a:ext cx="134" cy="6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106" name="Oval 104"/>
            <p:cNvSpPr>
              <a:spLocks noChangeArrowheads="1"/>
            </p:cNvSpPr>
            <p:nvPr/>
          </p:nvSpPr>
          <p:spPr bwMode="hidden">
            <a:xfrm>
              <a:off x="4176" y="1898"/>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107" name="Oval 105"/>
            <p:cNvSpPr>
              <a:spLocks noChangeArrowheads="1"/>
            </p:cNvSpPr>
            <p:nvPr/>
          </p:nvSpPr>
          <p:spPr bwMode="hidden">
            <a:xfrm>
              <a:off x="4338" y="1797"/>
              <a:ext cx="12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108" name="Oval 106"/>
            <p:cNvSpPr>
              <a:spLocks noChangeArrowheads="1"/>
            </p:cNvSpPr>
            <p:nvPr/>
          </p:nvSpPr>
          <p:spPr bwMode="hidden">
            <a:xfrm>
              <a:off x="4505" y="1700"/>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109" name="Oval 107"/>
            <p:cNvSpPr>
              <a:spLocks noChangeArrowheads="1"/>
            </p:cNvSpPr>
            <p:nvPr/>
          </p:nvSpPr>
          <p:spPr bwMode="hidden">
            <a:xfrm>
              <a:off x="4661" y="1603"/>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110" name="Oval 108"/>
            <p:cNvSpPr>
              <a:spLocks noChangeArrowheads="1"/>
            </p:cNvSpPr>
            <p:nvPr/>
          </p:nvSpPr>
          <p:spPr bwMode="hidden">
            <a:xfrm>
              <a:off x="4803" y="1512"/>
              <a:ext cx="128" cy="5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111" name="Oval 109"/>
            <p:cNvSpPr>
              <a:spLocks noChangeArrowheads="1"/>
            </p:cNvSpPr>
            <p:nvPr/>
          </p:nvSpPr>
          <p:spPr bwMode="hidden">
            <a:xfrm>
              <a:off x="4930" y="1431"/>
              <a:ext cx="111" cy="5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112" name="Oval 110"/>
            <p:cNvSpPr>
              <a:spLocks noChangeArrowheads="1"/>
            </p:cNvSpPr>
            <p:nvPr/>
          </p:nvSpPr>
          <p:spPr bwMode="hidden">
            <a:xfrm>
              <a:off x="3835" y="1430"/>
              <a:ext cx="112" cy="5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113" name="Oval 111"/>
            <p:cNvSpPr>
              <a:spLocks noChangeArrowheads="1"/>
            </p:cNvSpPr>
            <p:nvPr/>
          </p:nvSpPr>
          <p:spPr bwMode="hidden">
            <a:xfrm>
              <a:off x="3286" y="1430"/>
              <a:ext cx="112"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114" name="Oval 112"/>
            <p:cNvSpPr>
              <a:spLocks noChangeArrowheads="1"/>
            </p:cNvSpPr>
            <p:nvPr/>
          </p:nvSpPr>
          <p:spPr bwMode="hidden">
            <a:xfrm>
              <a:off x="2972" y="1366"/>
              <a:ext cx="111"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115" name="Oval 113"/>
            <p:cNvSpPr>
              <a:spLocks noChangeArrowheads="1"/>
            </p:cNvSpPr>
            <p:nvPr/>
          </p:nvSpPr>
          <p:spPr bwMode="hidden">
            <a:xfrm>
              <a:off x="3152" y="1292"/>
              <a:ext cx="112" cy="5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116" name="Oval 114"/>
            <p:cNvSpPr>
              <a:spLocks noChangeArrowheads="1"/>
            </p:cNvSpPr>
            <p:nvPr/>
          </p:nvSpPr>
          <p:spPr bwMode="hidden">
            <a:xfrm>
              <a:off x="3020" y="1170"/>
              <a:ext cx="112"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117" name="Oval 115"/>
            <p:cNvSpPr>
              <a:spLocks noChangeArrowheads="1"/>
            </p:cNvSpPr>
            <p:nvPr/>
          </p:nvSpPr>
          <p:spPr bwMode="hidden">
            <a:xfrm>
              <a:off x="2443" y="1368"/>
              <a:ext cx="112"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118" name="Oval 116"/>
            <p:cNvSpPr>
              <a:spLocks noChangeArrowheads="1"/>
            </p:cNvSpPr>
            <p:nvPr/>
          </p:nvSpPr>
          <p:spPr bwMode="hidden">
            <a:xfrm>
              <a:off x="2301" y="1220"/>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GB">
                <a:latin typeface="Arial" charset="0"/>
              </a:endParaRPr>
            </a:p>
          </p:txBody>
        </p:sp>
        <p:sp>
          <p:nvSpPr>
            <p:cNvPr id="119" name="Oval 117"/>
            <p:cNvSpPr>
              <a:spLocks noChangeArrowheads="1"/>
            </p:cNvSpPr>
            <p:nvPr/>
          </p:nvSpPr>
          <p:spPr bwMode="hidden">
            <a:xfrm>
              <a:off x="2095" y="1284"/>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GB">
                <a:latin typeface="Arial" charset="0"/>
              </a:endParaRPr>
            </a:p>
          </p:txBody>
        </p:sp>
        <p:sp>
          <p:nvSpPr>
            <p:cNvPr id="120" name="Oval 118"/>
            <p:cNvSpPr>
              <a:spLocks noChangeArrowheads="1"/>
            </p:cNvSpPr>
            <p:nvPr/>
          </p:nvSpPr>
          <p:spPr bwMode="hidden">
            <a:xfrm>
              <a:off x="2228" y="1442"/>
              <a:ext cx="111"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121" name="Oval 119"/>
            <p:cNvSpPr>
              <a:spLocks noChangeArrowheads="1"/>
            </p:cNvSpPr>
            <p:nvPr/>
          </p:nvSpPr>
          <p:spPr bwMode="hidden">
            <a:xfrm>
              <a:off x="1109" y="1424"/>
              <a:ext cx="112"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GB">
                <a:latin typeface="Arial" charset="0"/>
              </a:endParaRPr>
            </a:p>
          </p:txBody>
        </p:sp>
        <p:sp>
          <p:nvSpPr>
            <p:cNvPr id="122" name="Oval 120"/>
            <p:cNvSpPr>
              <a:spLocks noChangeArrowheads="1"/>
            </p:cNvSpPr>
            <p:nvPr/>
          </p:nvSpPr>
          <p:spPr bwMode="hidden">
            <a:xfrm>
              <a:off x="611" y="1284"/>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23" name="Oval 121"/>
            <p:cNvSpPr>
              <a:spLocks noChangeArrowheads="1"/>
            </p:cNvSpPr>
            <p:nvPr/>
          </p:nvSpPr>
          <p:spPr bwMode="hidden">
            <a:xfrm>
              <a:off x="305" y="1358"/>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24" name="Oval 122"/>
            <p:cNvSpPr>
              <a:spLocks noChangeArrowheads="1"/>
            </p:cNvSpPr>
            <p:nvPr/>
          </p:nvSpPr>
          <p:spPr bwMode="hidden">
            <a:xfrm>
              <a:off x="156" y="1154"/>
              <a:ext cx="112"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25" name="Oval 123"/>
            <p:cNvSpPr>
              <a:spLocks noChangeArrowheads="1"/>
            </p:cNvSpPr>
            <p:nvPr/>
          </p:nvSpPr>
          <p:spPr bwMode="hidden">
            <a:xfrm>
              <a:off x="4538" y="1365"/>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126" name="Oval 124"/>
            <p:cNvSpPr>
              <a:spLocks noChangeArrowheads="1"/>
            </p:cNvSpPr>
            <p:nvPr/>
          </p:nvSpPr>
          <p:spPr bwMode="hidden">
            <a:xfrm>
              <a:off x="4407" y="1440"/>
              <a:ext cx="105" cy="4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127" name="Oval 125"/>
            <p:cNvSpPr>
              <a:spLocks noChangeArrowheads="1"/>
            </p:cNvSpPr>
            <p:nvPr/>
          </p:nvSpPr>
          <p:spPr bwMode="hidden">
            <a:xfrm>
              <a:off x="3992" y="1356"/>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128" name="Oval 126"/>
            <p:cNvSpPr>
              <a:spLocks noChangeArrowheads="1"/>
            </p:cNvSpPr>
            <p:nvPr/>
          </p:nvSpPr>
          <p:spPr bwMode="hidden">
            <a:xfrm>
              <a:off x="3466" y="1356"/>
              <a:ext cx="106" cy="45"/>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129" name="Oval 127"/>
            <p:cNvSpPr>
              <a:spLocks noChangeArrowheads="1"/>
            </p:cNvSpPr>
            <p:nvPr/>
          </p:nvSpPr>
          <p:spPr bwMode="hidden">
            <a:xfrm>
              <a:off x="2852" y="1228"/>
              <a:ext cx="106"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130" name="Oval 128"/>
            <p:cNvSpPr>
              <a:spLocks noChangeArrowheads="1"/>
            </p:cNvSpPr>
            <p:nvPr/>
          </p:nvSpPr>
          <p:spPr bwMode="hidden">
            <a:xfrm>
              <a:off x="2678" y="1109"/>
              <a:ext cx="106" cy="44"/>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GB">
                <a:latin typeface="Arial" charset="0"/>
              </a:endParaRPr>
            </a:p>
          </p:txBody>
        </p:sp>
        <p:sp>
          <p:nvSpPr>
            <p:cNvPr id="131" name="Oval 129"/>
            <p:cNvSpPr>
              <a:spLocks noChangeArrowheads="1"/>
            </p:cNvSpPr>
            <p:nvPr/>
          </p:nvSpPr>
          <p:spPr bwMode="hidden">
            <a:xfrm>
              <a:off x="2859" y="1045"/>
              <a:ext cx="106"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GB">
                <a:latin typeface="Arial" charset="0"/>
              </a:endParaRPr>
            </a:p>
          </p:txBody>
        </p:sp>
        <p:sp>
          <p:nvSpPr>
            <p:cNvPr id="132" name="Oval 130"/>
            <p:cNvSpPr>
              <a:spLocks noChangeArrowheads="1"/>
            </p:cNvSpPr>
            <p:nvPr/>
          </p:nvSpPr>
          <p:spPr bwMode="hidden">
            <a:xfrm>
              <a:off x="1942" y="104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33" name="Oval 131"/>
            <p:cNvSpPr>
              <a:spLocks noChangeArrowheads="1"/>
            </p:cNvSpPr>
            <p:nvPr/>
          </p:nvSpPr>
          <p:spPr bwMode="hidden">
            <a:xfrm>
              <a:off x="1088" y="1277"/>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34" name="Oval 132"/>
            <p:cNvSpPr>
              <a:spLocks noChangeArrowheads="1"/>
            </p:cNvSpPr>
            <p:nvPr/>
          </p:nvSpPr>
          <p:spPr bwMode="hidden">
            <a:xfrm>
              <a:off x="827" y="13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35" name="Oval 133"/>
            <p:cNvSpPr>
              <a:spLocks noChangeArrowheads="1"/>
            </p:cNvSpPr>
            <p:nvPr/>
          </p:nvSpPr>
          <p:spPr bwMode="hidden">
            <a:xfrm>
              <a:off x="537" y="1428"/>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36" name="Oval 134"/>
            <p:cNvSpPr>
              <a:spLocks noChangeArrowheads="1"/>
            </p:cNvSpPr>
            <p:nvPr/>
          </p:nvSpPr>
          <p:spPr bwMode="hidden">
            <a:xfrm>
              <a:off x="635" y="106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37" name="Oval 135"/>
            <p:cNvSpPr>
              <a:spLocks noChangeArrowheads="1"/>
            </p:cNvSpPr>
            <p:nvPr/>
          </p:nvSpPr>
          <p:spPr bwMode="hidden">
            <a:xfrm>
              <a:off x="1540" y="10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38" name="Oval 136"/>
            <p:cNvSpPr>
              <a:spLocks noChangeArrowheads="1"/>
            </p:cNvSpPr>
            <p:nvPr/>
          </p:nvSpPr>
          <p:spPr bwMode="hidden">
            <a:xfrm>
              <a:off x="1120" y="1063"/>
              <a:ext cx="10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39" name="Oval 137"/>
            <p:cNvSpPr>
              <a:spLocks noChangeArrowheads="1"/>
            </p:cNvSpPr>
            <p:nvPr/>
          </p:nvSpPr>
          <p:spPr bwMode="hidden">
            <a:xfrm>
              <a:off x="4131" y="1284"/>
              <a:ext cx="111" cy="4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140" name="Oval 138"/>
            <p:cNvSpPr>
              <a:spLocks noChangeArrowheads="1"/>
            </p:cNvSpPr>
            <p:nvPr/>
          </p:nvSpPr>
          <p:spPr bwMode="hidden">
            <a:xfrm>
              <a:off x="3477" y="1163"/>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141" name="Oval 139"/>
            <p:cNvSpPr>
              <a:spLocks noChangeArrowheads="1"/>
            </p:cNvSpPr>
            <p:nvPr/>
          </p:nvSpPr>
          <p:spPr bwMode="hidden">
            <a:xfrm>
              <a:off x="3315" y="1229"/>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142" name="Oval 140"/>
            <p:cNvSpPr>
              <a:spLocks noChangeArrowheads="1"/>
            </p:cNvSpPr>
            <p:nvPr/>
          </p:nvSpPr>
          <p:spPr bwMode="hidden">
            <a:xfrm>
              <a:off x="3174" y="1112"/>
              <a:ext cx="112"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143" name="Oval 141"/>
            <p:cNvSpPr>
              <a:spLocks noChangeArrowheads="1"/>
            </p:cNvSpPr>
            <p:nvPr/>
          </p:nvSpPr>
          <p:spPr bwMode="hidden">
            <a:xfrm>
              <a:off x="2396" y="1051"/>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GB">
                <a:latin typeface="Arial" charset="0"/>
              </a:endParaRPr>
            </a:p>
          </p:txBody>
        </p:sp>
        <p:sp>
          <p:nvSpPr>
            <p:cNvPr id="144" name="Oval 142"/>
            <p:cNvSpPr>
              <a:spLocks noChangeArrowheads="1"/>
            </p:cNvSpPr>
            <p:nvPr/>
          </p:nvSpPr>
          <p:spPr bwMode="hidden">
            <a:xfrm>
              <a:off x="2769" y="1446"/>
              <a:ext cx="111" cy="44"/>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145" name="Oval 143"/>
            <p:cNvSpPr>
              <a:spLocks noChangeArrowheads="1"/>
            </p:cNvSpPr>
            <p:nvPr/>
          </p:nvSpPr>
          <p:spPr bwMode="hidden">
            <a:xfrm>
              <a:off x="2656" y="1294"/>
              <a:ext cx="112" cy="45"/>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146" name="Oval 144"/>
            <p:cNvSpPr>
              <a:spLocks noChangeArrowheads="1"/>
            </p:cNvSpPr>
            <p:nvPr/>
          </p:nvSpPr>
          <p:spPr bwMode="hidden">
            <a:xfrm>
              <a:off x="2501" y="1159"/>
              <a:ext cx="111"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GB">
                <a:latin typeface="Arial" charset="0"/>
              </a:endParaRPr>
            </a:p>
          </p:txBody>
        </p:sp>
        <p:sp>
          <p:nvSpPr>
            <p:cNvPr id="147" name="Oval 145"/>
            <p:cNvSpPr>
              <a:spLocks noChangeArrowheads="1"/>
            </p:cNvSpPr>
            <p:nvPr/>
          </p:nvSpPr>
          <p:spPr bwMode="hidden">
            <a:xfrm>
              <a:off x="2222" y="1101"/>
              <a:ext cx="112" cy="44"/>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GB">
                <a:latin typeface="Arial" charset="0"/>
              </a:endParaRPr>
            </a:p>
          </p:txBody>
        </p:sp>
        <p:sp>
          <p:nvSpPr>
            <p:cNvPr id="148" name="Oval 146"/>
            <p:cNvSpPr>
              <a:spLocks noChangeArrowheads="1"/>
            </p:cNvSpPr>
            <p:nvPr/>
          </p:nvSpPr>
          <p:spPr bwMode="hidden">
            <a:xfrm>
              <a:off x="2029" y="1162"/>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GB">
                <a:latin typeface="Arial" charset="0"/>
              </a:endParaRPr>
            </a:p>
          </p:txBody>
        </p:sp>
        <p:sp>
          <p:nvSpPr>
            <p:cNvPr id="149" name="Oval 147"/>
            <p:cNvSpPr>
              <a:spLocks noChangeArrowheads="1"/>
            </p:cNvSpPr>
            <p:nvPr/>
          </p:nvSpPr>
          <p:spPr bwMode="hidden">
            <a:xfrm>
              <a:off x="1875" y="1356"/>
              <a:ext cx="112"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GB">
                <a:latin typeface="Arial" charset="0"/>
              </a:endParaRPr>
            </a:p>
          </p:txBody>
        </p:sp>
        <p:sp>
          <p:nvSpPr>
            <p:cNvPr id="150" name="Oval 148"/>
            <p:cNvSpPr>
              <a:spLocks noChangeArrowheads="1"/>
            </p:cNvSpPr>
            <p:nvPr/>
          </p:nvSpPr>
          <p:spPr bwMode="hidden">
            <a:xfrm>
              <a:off x="1809" y="1223"/>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GB">
                <a:latin typeface="Arial" charset="0"/>
              </a:endParaRPr>
            </a:p>
          </p:txBody>
        </p:sp>
        <p:sp>
          <p:nvSpPr>
            <p:cNvPr id="151" name="Oval 149"/>
            <p:cNvSpPr>
              <a:spLocks noChangeArrowheads="1"/>
            </p:cNvSpPr>
            <p:nvPr/>
          </p:nvSpPr>
          <p:spPr bwMode="hidden">
            <a:xfrm>
              <a:off x="1738" y="1098"/>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52" name="Oval 150"/>
            <p:cNvSpPr>
              <a:spLocks noChangeArrowheads="1"/>
            </p:cNvSpPr>
            <p:nvPr/>
          </p:nvSpPr>
          <p:spPr bwMode="hidden">
            <a:xfrm>
              <a:off x="1583" y="1289"/>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GB">
                <a:latin typeface="Arial" charset="0"/>
              </a:endParaRPr>
            </a:p>
          </p:txBody>
        </p:sp>
        <p:sp>
          <p:nvSpPr>
            <p:cNvPr id="153" name="Oval 151"/>
            <p:cNvSpPr>
              <a:spLocks noChangeArrowheads="1"/>
            </p:cNvSpPr>
            <p:nvPr/>
          </p:nvSpPr>
          <p:spPr bwMode="hidden">
            <a:xfrm>
              <a:off x="1379" y="1343"/>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GB">
                <a:latin typeface="Arial" charset="0"/>
              </a:endParaRPr>
            </a:p>
          </p:txBody>
        </p:sp>
        <p:sp>
          <p:nvSpPr>
            <p:cNvPr id="154" name="Oval 152"/>
            <p:cNvSpPr>
              <a:spLocks noChangeArrowheads="1"/>
            </p:cNvSpPr>
            <p:nvPr/>
          </p:nvSpPr>
          <p:spPr bwMode="hidden">
            <a:xfrm>
              <a:off x="1529" y="1156"/>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55" name="Oval 153"/>
            <p:cNvSpPr>
              <a:spLocks noChangeArrowheads="1"/>
            </p:cNvSpPr>
            <p:nvPr/>
          </p:nvSpPr>
          <p:spPr bwMode="hidden">
            <a:xfrm>
              <a:off x="1294" y="1222"/>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56" name="Oval 154"/>
            <p:cNvSpPr>
              <a:spLocks noChangeArrowheads="1"/>
            </p:cNvSpPr>
            <p:nvPr/>
          </p:nvSpPr>
          <p:spPr bwMode="hidden">
            <a:xfrm>
              <a:off x="1314" y="1112"/>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57" name="Oval 155"/>
            <p:cNvSpPr>
              <a:spLocks noChangeArrowheads="1"/>
            </p:cNvSpPr>
            <p:nvPr/>
          </p:nvSpPr>
          <p:spPr bwMode="hidden">
            <a:xfrm>
              <a:off x="1082" y="116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58" name="Oval 156"/>
            <p:cNvSpPr>
              <a:spLocks noChangeArrowheads="1"/>
            </p:cNvSpPr>
            <p:nvPr/>
          </p:nvSpPr>
          <p:spPr bwMode="hidden">
            <a:xfrm>
              <a:off x="877" y="1121"/>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59" name="Oval 157"/>
            <p:cNvSpPr>
              <a:spLocks noChangeArrowheads="1"/>
            </p:cNvSpPr>
            <p:nvPr/>
          </p:nvSpPr>
          <p:spPr bwMode="hidden">
            <a:xfrm>
              <a:off x="875" y="121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60" name="Oval 158"/>
            <p:cNvSpPr>
              <a:spLocks noChangeArrowheads="1"/>
            </p:cNvSpPr>
            <p:nvPr/>
          </p:nvSpPr>
          <p:spPr bwMode="hidden">
            <a:xfrm>
              <a:off x="680" y="117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61" name="Oval 159"/>
            <p:cNvSpPr>
              <a:spLocks noChangeArrowheads="1"/>
            </p:cNvSpPr>
            <p:nvPr/>
          </p:nvSpPr>
          <p:spPr bwMode="hidden">
            <a:xfrm>
              <a:off x="411" y="123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62" name="Oval 160"/>
            <p:cNvSpPr>
              <a:spLocks noChangeArrowheads="1"/>
            </p:cNvSpPr>
            <p:nvPr/>
          </p:nvSpPr>
          <p:spPr bwMode="hidden">
            <a:xfrm>
              <a:off x="434" y="110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63" name="Oval 161"/>
            <p:cNvSpPr>
              <a:spLocks noChangeArrowheads="1"/>
            </p:cNvSpPr>
            <p:nvPr/>
          </p:nvSpPr>
          <p:spPr bwMode="hidden">
            <a:xfrm>
              <a:off x="119" y="131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64" name="Oval 162"/>
            <p:cNvSpPr>
              <a:spLocks noChangeArrowheads="1"/>
            </p:cNvSpPr>
            <p:nvPr/>
          </p:nvSpPr>
          <p:spPr bwMode="hidden">
            <a:xfrm>
              <a:off x="858" y="1001"/>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65" name="Oval 163"/>
            <p:cNvSpPr>
              <a:spLocks noChangeArrowheads="1"/>
            </p:cNvSpPr>
            <p:nvPr/>
          </p:nvSpPr>
          <p:spPr bwMode="hidden">
            <a:xfrm>
              <a:off x="1341" y="1013"/>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66" name="Oval 164"/>
            <p:cNvSpPr>
              <a:spLocks noChangeArrowheads="1"/>
            </p:cNvSpPr>
            <p:nvPr/>
          </p:nvSpPr>
          <p:spPr bwMode="hidden">
            <a:xfrm>
              <a:off x="1739" y="1008"/>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67" name="Oval 165"/>
            <p:cNvSpPr>
              <a:spLocks noChangeArrowheads="1"/>
            </p:cNvSpPr>
            <p:nvPr/>
          </p:nvSpPr>
          <p:spPr bwMode="hidden">
            <a:xfrm>
              <a:off x="2116" y="1001"/>
              <a:ext cx="100"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68" name="Oval 166"/>
            <p:cNvSpPr>
              <a:spLocks noChangeArrowheads="1"/>
            </p:cNvSpPr>
            <p:nvPr/>
          </p:nvSpPr>
          <p:spPr bwMode="hidden">
            <a:xfrm>
              <a:off x="2320" y="941"/>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69" name="Oval 167"/>
            <p:cNvSpPr>
              <a:spLocks noChangeArrowheads="1"/>
            </p:cNvSpPr>
            <p:nvPr/>
          </p:nvSpPr>
          <p:spPr bwMode="hidden">
            <a:xfrm>
              <a:off x="2601" y="995"/>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70" name="Oval 168"/>
            <p:cNvSpPr>
              <a:spLocks noChangeArrowheads="1"/>
            </p:cNvSpPr>
            <p:nvPr/>
          </p:nvSpPr>
          <p:spPr bwMode="hidden">
            <a:xfrm>
              <a:off x="1667" y="1420"/>
              <a:ext cx="106"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GB">
                <a:latin typeface="Arial" charset="0"/>
              </a:endParaRPr>
            </a:p>
          </p:txBody>
        </p:sp>
        <p:sp>
          <p:nvSpPr>
            <p:cNvPr id="171" name="Oval 169"/>
            <p:cNvSpPr>
              <a:spLocks noChangeArrowheads="1"/>
            </p:cNvSpPr>
            <p:nvPr/>
          </p:nvSpPr>
          <p:spPr bwMode="hidden">
            <a:xfrm>
              <a:off x="2557" y="1516"/>
              <a:ext cx="123"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172" name="Oval 170"/>
            <p:cNvSpPr>
              <a:spLocks noChangeArrowheads="1"/>
            </p:cNvSpPr>
            <p:nvPr/>
          </p:nvSpPr>
          <p:spPr bwMode="hidden">
            <a:xfrm>
              <a:off x="3619" y="1287"/>
              <a:ext cx="112"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173" name="Oval 171"/>
            <p:cNvSpPr>
              <a:spLocks noChangeArrowheads="1"/>
            </p:cNvSpPr>
            <p:nvPr/>
          </p:nvSpPr>
          <p:spPr bwMode="hidden">
            <a:xfrm>
              <a:off x="3791" y="1212"/>
              <a:ext cx="111"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174" name="Oval 172"/>
            <p:cNvSpPr>
              <a:spLocks noChangeArrowheads="1"/>
            </p:cNvSpPr>
            <p:nvPr/>
          </p:nvSpPr>
          <p:spPr bwMode="hidden">
            <a:xfrm>
              <a:off x="213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75" name="Oval 173"/>
            <p:cNvSpPr>
              <a:spLocks noChangeArrowheads="1"/>
            </p:cNvSpPr>
            <p:nvPr/>
          </p:nvSpPr>
          <p:spPr bwMode="hidden">
            <a:xfrm>
              <a:off x="126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76" name="Oval 174"/>
            <p:cNvSpPr>
              <a:spLocks noChangeArrowheads="1"/>
            </p:cNvSpPr>
            <p:nvPr/>
          </p:nvSpPr>
          <p:spPr bwMode="hidden">
            <a:xfrm>
              <a:off x="1471" y="869"/>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77" name="Oval 175"/>
            <p:cNvSpPr>
              <a:spLocks noChangeArrowheads="1"/>
            </p:cNvSpPr>
            <p:nvPr/>
          </p:nvSpPr>
          <p:spPr bwMode="hidden">
            <a:xfrm>
              <a:off x="1650" y="824"/>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78" name="Oval 176"/>
            <p:cNvSpPr>
              <a:spLocks noChangeArrowheads="1"/>
            </p:cNvSpPr>
            <p:nvPr/>
          </p:nvSpPr>
          <p:spPr bwMode="hidden">
            <a:xfrm>
              <a:off x="1918" y="869"/>
              <a:ext cx="84"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79" name="Oval 177"/>
            <p:cNvSpPr>
              <a:spLocks noChangeArrowheads="1"/>
            </p:cNvSpPr>
            <p:nvPr/>
          </p:nvSpPr>
          <p:spPr bwMode="hidden">
            <a:xfrm>
              <a:off x="1720" y="923"/>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80" name="Oval 178"/>
            <p:cNvSpPr>
              <a:spLocks noChangeArrowheads="1"/>
            </p:cNvSpPr>
            <p:nvPr/>
          </p:nvSpPr>
          <p:spPr bwMode="hidden">
            <a:xfrm>
              <a:off x="1913" y="957"/>
              <a:ext cx="9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81" name="Oval 179"/>
            <p:cNvSpPr>
              <a:spLocks noChangeArrowheads="1"/>
            </p:cNvSpPr>
            <p:nvPr/>
          </p:nvSpPr>
          <p:spPr bwMode="hidden">
            <a:xfrm>
              <a:off x="1541" y="962"/>
              <a:ext cx="89"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82" name="Oval 180"/>
            <p:cNvSpPr>
              <a:spLocks noChangeArrowheads="1"/>
            </p:cNvSpPr>
            <p:nvPr/>
          </p:nvSpPr>
          <p:spPr bwMode="hidden">
            <a:xfrm>
              <a:off x="1076" y="953"/>
              <a:ext cx="10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183" name="Oval 181"/>
            <p:cNvSpPr>
              <a:spLocks noChangeArrowheads="1"/>
            </p:cNvSpPr>
            <p:nvPr/>
          </p:nvSpPr>
          <p:spPr bwMode="hidden">
            <a:xfrm>
              <a:off x="1983" y="4027"/>
              <a:ext cx="195" cy="10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184" name="Oval 182"/>
            <p:cNvSpPr>
              <a:spLocks noChangeArrowheads="1"/>
            </p:cNvSpPr>
            <p:nvPr/>
          </p:nvSpPr>
          <p:spPr bwMode="hidden">
            <a:xfrm>
              <a:off x="2460" y="3671"/>
              <a:ext cx="196" cy="11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185" name="Oval 183"/>
            <p:cNvSpPr>
              <a:spLocks noChangeArrowheads="1"/>
            </p:cNvSpPr>
            <p:nvPr/>
          </p:nvSpPr>
          <p:spPr bwMode="hidden">
            <a:xfrm>
              <a:off x="3238" y="3121"/>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186" name="Oval 184"/>
            <p:cNvSpPr>
              <a:spLocks noChangeArrowheads="1"/>
            </p:cNvSpPr>
            <p:nvPr/>
          </p:nvSpPr>
          <p:spPr bwMode="hidden">
            <a:xfrm>
              <a:off x="3550" y="2880"/>
              <a:ext cx="157"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187" name="Oval 185"/>
            <p:cNvSpPr>
              <a:spLocks noChangeArrowheads="1"/>
            </p:cNvSpPr>
            <p:nvPr/>
          </p:nvSpPr>
          <p:spPr bwMode="hidden">
            <a:xfrm>
              <a:off x="2892" y="3377"/>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188" name="Oval 186"/>
            <p:cNvSpPr>
              <a:spLocks noChangeArrowheads="1"/>
            </p:cNvSpPr>
            <p:nvPr/>
          </p:nvSpPr>
          <p:spPr bwMode="hidden">
            <a:xfrm>
              <a:off x="3869" y="2657"/>
              <a:ext cx="151" cy="84"/>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189" name="Oval 187"/>
            <p:cNvSpPr>
              <a:spLocks noChangeArrowheads="1"/>
            </p:cNvSpPr>
            <p:nvPr/>
          </p:nvSpPr>
          <p:spPr bwMode="hidden">
            <a:xfrm>
              <a:off x="4090" y="2475"/>
              <a:ext cx="156"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190" name="Oval 188"/>
            <p:cNvSpPr>
              <a:spLocks noChangeArrowheads="1"/>
            </p:cNvSpPr>
            <p:nvPr/>
          </p:nvSpPr>
          <p:spPr bwMode="hidden">
            <a:xfrm>
              <a:off x="4327" y="2314"/>
              <a:ext cx="134" cy="7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191" name="Oval 189"/>
            <p:cNvSpPr>
              <a:spLocks noChangeArrowheads="1"/>
            </p:cNvSpPr>
            <p:nvPr/>
          </p:nvSpPr>
          <p:spPr bwMode="hidden">
            <a:xfrm>
              <a:off x="4712" y="2022"/>
              <a:ext cx="134" cy="73"/>
            </a:xfrm>
            <a:prstGeom prst="ellipse">
              <a:avLst/>
            </a:prstGeom>
            <a:gradFill rotWithShape="0">
              <a:gsLst>
                <a:gs pos="0">
                  <a:schemeClr val="bg2"/>
                </a:gs>
                <a:gs pos="100000">
                  <a:schemeClr val="bg2">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192" name="Oval 190"/>
            <p:cNvSpPr>
              <a:spLocks noChangeArrowheads="1"/>
            </p:cNvSpPr>
            <p:nvPr/>
          </p:nvSpPr>
          <p:spPr bwMode="hidden">
            <a:xfrm>
              <a:off x="4533" y="2162"/>
              <a:ext cx="13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193" name="Oval 191"/>
            <p:cNvSpPr>
              <a:spLocks noChangeArrowheads="1"/>
            </p:cNvSpPr>
            <p:nvPr/>
          </p:nvSpPr>
          <p:spPr bwMode="hidden">
            <a:xfrm>
              <a:off x="4863" y="1920"/>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194" name="Oval 192"/>
            <p:cNvSpPr>
              <a:spLocks noChangeArrowheads="1"/>
            </p:cNvSpPr>
            <p:nvPr/>
          </p:nvSpPr>
          <p:spPr bwMode="hidden">
            <a:xfrm>
              <a:off x="5009" y="1807"/>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195" name="Oval 193"/>
            <p:cNvSpPr>
              <a:spLocks noChangeArrowheads="1"/>
            </p:cNvSpPr>
            <p:nvPr/>
          </p:nvSpPr>
          <p:spPr bwMode="hidden">
            <a:xfrm>
              <a:off x="5161" y="1702"/>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196" name="Oval 194"/>
            <p:cNvSpPr>
              <a:spLocks noChangeArrowheads="1"/>
            </p:cNvSpPr>
            <p:nvPr/>
          </p:nvSpPr>
          <p:spPr bwMode="hidden">
            <a:xfrm>
              <a:off x="5277" y="1614"/>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197" name="Oval 195"/>
            <p:cNvSpPr>
              <a:spLocks noChangeArrowheads="1"/>
            </p:cNvSpPr>
            <p:nvPr/>
          </p:nvSpPr>
          <p:spPr bwMode="hidden">
            <a:xfrm>
              <a:off x="5398" y="1521"/>
              <a:ext cx="123"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198" name="Oval 196"/>
            <p:cNvSpPr>
              <a:spLocks noChangeArrowheads="1"/>
            </p:cNvSpPr>
            <p:nvPr/>
          </p:nvSpPr>
          <p:spPr bwMode="hidden">
            <a:xfrm>
              <a:off x="3255" y="4071"/>
              <a:ext cx="196" cy="106"/>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199" name="Oval 197"/>
            <p:cNvSpPr>
              <a:spLocks noChangeArrowheads="1"/>
            </p:cNvSpPr>
            <p:nvPr/>
          </p:nvSpPr>
          <p:spPr bwMode="hidden">
            <a:xfrm>
              <a:off x="3651" y="3693"/>
              <a:ext cx="196" cy="111"/>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00" name="Oval 198"/>
            <p:cNvSpPr>
              <a:spLocks noChangeArrowheads="1"/>
            </p:cNvSpPr>
            <p:nvPr/>
          </p:nvSpPr>
          <p:spPr bwMode="hidden">
            <a:xfrm>
              <a:off x="4773" y="3705"/>
              <a:ext cx="201" cy="106"/>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GB">
                <a:latin typeface="Arial" charset="0"/>
              </a:endParaRPr>
            </a:p>
          </p:txBody>
        </p:sp>
        <p:sp>
          <p:nvSpPr>
            <p:cNvPr id="201" name="Oval 199"/>
            <p:cNvSpPr>
              <a:spLocks noChangeArrowheads="1"/>
            </p:cNvSpPr>
            <p:nvPr/>
          </p:nvSpPr>
          <p:spPr bwMode="hidden">
            <a:xfrm>
              <a:off x="4491" y="4049"/>
              <a:ext cx="196" cy="105"/>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GB">
                <a:latin typeface="Arial" charset="0"/>
              </a:endParaRPr>
            </a:p>
          </p:txBody>
        </p:sp>
        <p:sp>
          <p:nvSpPr>
            <p:cNvPr id="202" name="Oval 200"/>
            <p:cNvSpPr>
              <a:spLocks noChangeArrowheads="1"/>
            </p:cNvSpPr>
            <p:nvPr/>
          </p:nvSpPr>
          <p:spPr bwMode="hidden">
            <a:xfrm>
              <a:off x="3989" y="3396"/>
              <a:ext cx="168" cy="96"/>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03" name="Oval 201"/>
            <p:cNvSpPr>
              <a:spLocks noChangeArrowheads="1"/>
            </p:cNvSpPr>
            <p:nvPr/>
          </p:nvSpPr>
          <p:spPr bwMode="hidden">
            <a:xfrm>
              <a:off x="4263" y="3141"/>
              <a:ext cx="167" cy="95"/>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04" name="Oval 202"/>
            <p:cNvSpPr>
              <a:spLocks noChangeArrowheads="1"/>
            </p:cNvSpPr>
            <p:nvPr/>
          </p:nvSpPr>
          <p:spPr bwMode="hidden">
            <a:xfrm>
              <a:off x="5044" y="3418"/>
              <a:ext cx="167" cy="95"/>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GB">
                <a:latin typeface="Arial" charset="0"/>
              </a:endParaRPr>
            </a:p>
          </p:txBody>
        </p:sp>
        <p:sp>
          <p:nvSpPr>
            <p:cNvPr id="205" name="Oval 203"/>
            <p:cNvSpPr>
              <a:spLocks noChangeArrowheads="1"/>
            </p:cNvSpPr>
            <p:nvPr/>
          </p:nvSpPr>
          <p:spPr bwMode="hidden">
            <a:xfrm>
              <a:off x="4553" y="2873"/>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06" name="Oval 204"/>
            <p:cNvSpPr>
              <a:spLocks noChangeArrowheads="1"/>
            </p:cNvSpPr>
            <p:nvPr/>
          </p:nvSpPr>
          <p:spPr bwMode="hidden">
            <a:xfrm>
              <a:off x="5293" y="3116"/>
              <a:ext cx="168" cy="95"/>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07" name="Oval 205"/>
            <p:cNvSpPr>
              <a:spLocks noChangeArrowheads="1"/>
            </p:cNvSpPr>
            <p:nvPr/>
          </p:nvSpPr>
          <p:spPr bwMode="hidden">
            <a:xfrm>
              <a:off x="5497" y="2879"/>
              <a:ext cx="156" cy="89"/>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GB">
                <a:latin typeface="Arial" charset="0"/>
              </a:endParaRPr>
            </a:p>
          </p:txBody>
        </p:sp>
        <p:sp>
          <p:nvSpPr>
            <p:cNvPr id="208" name="Oval 206"/>
            <p:cNvSpPr>
              <a:spLocks noChangeArrowheads="1"/>
            </p:cNvSpPr>
            <p:nvPr/>
          </p:nvSpPr>
          <p:spPr bwMode="hidden">
            <a:xfrm>
              <a:off x="4772" y="2673"/>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09" name="Oval 207"/>
            <p:cNvSpPr>
              <a:spLocks noChangeArrowheads="1"/>
            </p:cNvSpPr>
            <p:nvPr/>
          </p:nvSpPr>
          <p:spPr bwMode="hidden">
            <a:xfrm>
              <a:off x="4966" y="2488"/>
              <a:ext cx="156" cy="84"/>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10" name="Oval 208"/>
            <p:cNvSpPr>
              <a:spLocks noChangeArrowheads="1"/>
            </p:cNvSpPr>
            <p:nvPr/>
          </p:nvSpPr>
          <p:spPr bwMode="hidden">
            <a:xfrm>
              <a:off x="5444" y="2052"/>
              <a:ext cx="134" cy="7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11" name="Oval 209"/>
            <p:cNvSpPr>
              <a:spLocks noChangeArrowheads="1"/>
            </p:cNvSpPr>
            <p:nvPr/>
          </p:nvSpPr>
          <p:spPr bwMode="hidden">
            <a:xfrm>
              <a:off x="5161" y="2314"/>
              <a:ext cx="140" cy="7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12" name="Oval 210"/>
            <p:cNvSpPr>
              <a:spLocks noChangeArrowheads="1"/>
            </p:cNvSpPr>
            <p:nvPr/>
          </p:nvSpPr>
          <p:spPr bwMode="hidden">
            <a:xfrm>
              <a:off x="5318" y="2176"/>
              <a:ext cx="134" cy="61"/>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13" name="Oval 211"/>
            <p:cNvSpPr>
              <a:spLocks noChangeArrowheads="1"/>
            </p:cNvSpPr>
            <p:nvPr/>
          </p:nvSpPr>
          <p:spPr bwMode="hidden">
            <a:xfrm>
              <a:off x="5581" y="1933"/>
              <a:ext cx="128" cy="61"/>
            </a:xfrm>
            <a:prstGeom prst="ellipse">
              <a:avLst/>
            </a:prstGeom>
            <a:gradFill rotWithShape="0">
              <a:gsLst>
                <a:gs pos="0">
                  <a:schemeClr val="bg1"/>
                </a:gs>
                <a:gs pos="100000">
                  <a:schemeClr val="bg1">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214" name="Oval 212"/>
            <p:cNvSpPr>
              <a:spLocks noChangeArrowheads="1"/>
            </p:cNvSpPr>
            <p:nvPr/>
          </p:nvSpPr>
          <p:spPr bwMode="hidden">
            <a:xfrm>
              <a:off x="5689" y="1811"/>
              <a:ext cx="128" cy="61"/>
            </a:xfrm>
            <a:prstGeom prst="ellipse">
              <a:avLst/>
            </a:prstGeom>
            <a:gradFill rotWithShape="0">
              <a:gsLst>
                <a:gs pos="0">
                  <a:schemeClr val="bg1"/>
                </a:gs>
                <a:gs pos="100000">
                  <a:schemeClr val="bg1">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215" name="Oval 213"/>
            <p:cNvSpPr>
              <a:spLocks noChangeArrowheads="1"/>
            </p:cNvSpPr>
            <p:nvPr/>
          </p:nvSpPr>
          <p:spPr bwMode="hidden">
            <a:xfrm>
              <a:off x="5663" y="2680"/>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16" name="Oval 214"/>
            <p:cNvSpPr>
              <a:spLocks noChangeArrowheads="1"/>
            </p:cNvSpPr>
            <p:nvPr/>
          </p:nvSpPr>
          <p:spPr bwMode="hidden">
            <a:xfrm>
              <a:off x="-65" y="2865"/>
              <a:ext cx="150"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217" name="Oval 215"/>
            <p:cNvSpPr>
              <a:spLocks noChangeArrowheads="1"/>
            </p:cNvSpPr>
            <p:nvPr/>
          </p:nvSpPr>
          <p:spPr bwMode="hidden">
            <a:xfrm>
              <a:off x="2" y="2477"/>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218" name="Oval 216"/>
            <p:cNvSpPr>
              <a:spLocks noChangeArrowheads="1"/>
            </p:cNvSpPr>
            <p:nvPr/>
          </p:nvSpPr>
          <p:spPr bwMode="hidden">
            <a:xfrm>
              <a:off x="-9" y="1436"/>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19" name="Oval 217"/>
            <p:cNvSpPr>
              <a:spLocks noChangeArrowheads="1"/>
            </p:cNvSpPr>
            <p:nvPr/>
          </p:nvSpPr>
          <p:spPr bwMode="hidden">
            <a:xfrm>
              <a:off x="5624" y="4010"/>
              <a:ext cx="201" cy="106"/>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GB">
                <a:latin typeface="Arial" charset="0"/>
              </a:endParaRPr>
            </a:p>
          </p:txBody>
        </p:sp>
      </p:grpSp>
      <p:sp>
        <p:nvSpPr>
          <p:cNvPr id="232666" name="Rectangle 218"/>
          <p:cNvSpPr>
            <a:spLocks noGrp="1" noChangeArrowheads="1"/>
          </p:cNvSpPr>
          <p:nvPr>
            <p:ph type="ctrTitle" sz="quarter"/>
          </p:nvPr>
        </p:nvSpPr>
        <p:spPr>
          <a:xfrm>
            <a:off x="685800" y="1844675"/>
            <a:ext cx="7772400" cy="1736725"/>
          </a:xfrm>
        </p:spPr>
        <p:txBody>
          <a:bodyPr anchor="b" anchorCtr="1"/>
          <a:lstStyle>
            <a:lvl1pPr>
              <a:defRPr sz="5400"/>
            </a:lvl1pPr>
          </a:lstStyle>
          <a:p>
            <a:r>
              <a:rPr lang="en-US"/>
              <a:t>Click to edit Master title style</a:t>
            </a:r>
          </a:p>
        </p:txBody>
      </p:sp>
      <p:sp>
        <p:nvSpPr>
          <p:cNvPr id="232667" name="Rectangle 219"/>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20" name="Rectangle 220"/>
          <p:cNvSpPr>
            <a:spLocks noGrp="1" noChangeArrowheads="1"/>
          </p:cNvSpPr>
          <p:nvPr>
            <p:ph type="dt" sz="quarter" idx="10"/>
          </p:nvPr>
        </p:nvSpPr>
        <p:spPr/>
        <p:txBody>
          <a:bodyPr/>
          <a:lstStyle>
            <a:lvl1pPr>
              <a:defRPr/>
            </a:lvl1pPr>
          </a:lstStyle>
          <a:p>
            <a:pPr>
              <a:defRPr/>
            </a:pPr>
            <a:endParaRPr lang="en-US"/>
          </a:p>
        </p:txBody>
      </p:sp>
      <p:sp>
        <p:nvSpPr>
          <p:cNvPr id="221" name="Rectangle 221"/>
          <p:cNvSpPr>
            <a:spLocks noGrp="1" noChangeArrowheads="1"/>
          </p:cNvSpPr>
          <p:nvPr>
            <p:ph type="ftr" sz="quarter" idx="11"/>
          </p:nvPr>
        </p:nvSpPr>
        <p:spPr>
          <a:xfrm>
            <a:off x="3124200" y="6248400"/>
            <a:ext cx="2895600" cy="457200"/>
          </a:xfrm>
        </p:spPr>
        <p:txBody>
          <a:bodyPr/>
          <a:lstStyle>
            <a:lvl1pPr>
              <a:defRPr/>
            </a:lvl1pPr>
          </a:lstStyle>
          <a:p>
            <a:pPr>
              <a:defRPr/>
            </a:pPr>
            <a:endParaRPr lang="en-US"/>
          </a:p>
        </p:txBody>
      </p:sp>
      <p:sp>
        <p:nvSpPr>
          <p:cNvPr id="222" name="Rectangle 222"/>
          <p:cNvSpPr>
            <a:spLocks noGrp="1" noChangeArrowheads="1"/>
          </p:cNvSpPr>
          <p:nvPr>
            <p:ph type="sldNum" sz="quarter" idx="12"/>
          </p:nvPr>
        </p:nvSpPr>
        <p:spPr/>
        <p:txBody>
          <a:bodyPr/>
          <a:lstStyle>
            <a:lvl1pPr>
              <a:defRPr/>
            </a:lvl1pPr>
          </a:lstStyle>
          <a:p>
            <a:pPr>
              <a:defRPr/>
            </a:pPr>
            <a:fld id="{B19B28EE-A8B4-4C01-A916-2281F8D0C57F}" type="slidenum">
              <a:rPr lang="en-US"/>
              <a:pPr>
                <a:defRPr/>
              </a:pPr>
              <a:t>‹#›</a:t>
            </a:fld>
            <a:endParaRPr lang="en-US"/>
          </a:p>
        </p:txBody>
      </p:sp>
    </p:spTree>
    <p:extLst>
      <p:ext uri="{BB962C8B-B14F-4D97-AF65-F5344CB8AC3E}">
        <p14:creationId xmlns:p14="http://schemas.microsoft.com/office/powerpoint/2010/main" val="2487221486"/>
      </p:ext>
    </p:extLst>
  </p:cSld>
  <p:clrMapOvr>
    <a:masterClrMapping/>
  </p:clrMapOvr>
  <p:transition spd="slow">
    <p:spli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218"/>
          <p:cNvSpPr>
            <a:spLocks noGrp="1" noChangeArrowheads="1"/>
          </p:cNvSpPr>
          <p:nvPr>
            <p:ph type="sldNum" sz="quarter" idx="10"/>
          </p:nvPr>
        </p:nvSpPr>
        <p:spPr>
          <a:ln/>
        </p:spPr>
        <p:txBody>
          <a:bodyPr/>
          <a:lstStyle>
            <a:lvl1pPr>
              <a:defRPr/>
            </a:lvl1pPr>
          </a:lstStyle>
          <a:p>
            <a:pPr>
              <a:defRPr/>
            </a:pPr>
            <a:fld id="{092C812D-A4B0-45DE-8CC3-1A49151D0D1A}" type="slidenum">
              <a:rPr lang="en-US"/>
              <a:pPr>
                <a:defRPr/>
              </a:pPr>
              <a:t>‹#›</a:t>
            </a:fld>
            <a:endParaRPr lang="en-US"/>
          </a:p>
        </p:txBody>
      </p:sp>
      <p:sp>
        <p:nvSpPr>
          <p:cNvPr id="5" name="Rectangle 219"/>
          <p:cNvSpPr>
            <a:spLocks noGrp="1" noChangeArrowheads="1"/>
          </p:cNvSpPr>
          <p:nvPr>
            <p:ph type="dt" sz="half" idx="11"/>
          </p:nvPr>
        </p:nvSpPr>
        <p:spPr>
          <a:ln/>
        </p:spPr>
        <p:txBody>
          <a:bodyPr/>
          <a:lstStyle>
            <a:lvl1pPr>
              <a:defRPr/>
            </a:lvl1pPr>
          </a:lstStyle>
          <a:p>
            <a:pPr>
              <a:defRPr/>
            </a:pPr>
            <a:endParaRPr lang="en-US"/>
          </a:p>
        </p:txBody>
      </p:sp>
      <p:sp>
        <p:nvSpPr>
          <p:cNvPr id="6"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953316812"/>
      </p:ext>
    </p:extLst>
  </p:cSld>
  <p:clrMapOvr>
    <a:masterClrMapping/>
  </p:clrMapOvr>
  <p:transition spd="slow">
    <p:spli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946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94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218"/>
          <p:cNvSpPr>
            <a:spLocks noGrp="1" noChangeArrowheads="1"/>
          </p:cNvSpPr>
          <p:nvPr>
            <p:ph type="sldNum" sz="quarter" idx="10"/>
          </p:nvPr>
        </p:nvSpPr>
        <p:spPr>
          <a:ln/>
        </p:spPr>
        <p:txBody>
          <a:bodyPr/>
          <a:lstStyle>
            <a:lvl1pPr>
              <a:defRPr/>
            </a:lvl1pPr>
          </a:lstStyle>
          <a:p>
            <a:pPr>
              <a:defRPr/>
            </a:pPr>
            <a:fld id="{B67884F1-A1AE-4781-AB87-5BA1655A86CE}" type="slidenum">
              <a:rPr lang="en-US"/>
              <a:pPr>
                <a:defRPr/>
              </a:pPr>
              <a:t>‹#›</a:t>
            </a:fld>
            <a:endParaRPr lang="en-US"/>
          </a:p>
        </p:txBody>
      </p:sp>
      <p:sp>
        <p:nvSpPr>
          <p:cNvPr id="5" name="Rectangle 219"/>
          <p:cNvSpPr>
            <a:spLocks noGrp="1" noChangeArrowheads="1"/>
          </p:cNvSpPr>
          <p:nvPr>
            <p:ph type="dt" sz="half" idx="11"/>
          </p:nvPr>
        </p:nvSpPr>
        <p:spPr>
          <a:ln/>
        </p:spPr>
        <p:txBody>
          <a:bodyPr/>
          <a:lstStyle>
            <a:lvl1pPr>
              <a:defRPr/>
            </a:lvl1pPr>
          </a:lstStyle>
          <a:p>
            <a:pPr>
              <a:defRPr/>
            </a:pPr>
            <a:endParaRPr lang="en-US"/>
          </a:p>
        </p:txBody>
      </p:sp>
      <p:sp>
        <p:nvSpPr>
          <p:cNvPr id="6"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57805115"/>
      </p:ext>
    </p:extLst>
  </p:cSld>
  <p:clrMapOvr>
    <a:masterClrMapping/>
  </p:clrMapOvr>
  <p:transition spd="slow">
    <p:spli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33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600200"/>
            <a:ext cx="4038600" cy="2190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648200" y="3943350"/>
            <a:ext cx="4038600" cy="2190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Rectangle 218"/>
          <p:cNvSpPr>
            <a:spLocks noGrp="1" noChangeArrowheads="1"/>
          </p:cNvSpPr>
          <p:nvPr>
            <p:ph type="sldNum" sz="quarter" idx="10"/>
          </p:nvPr>
        </p:nvSpPr>
        <p:spPr>
          <a:ln/>
        </p:spPr>
        <p:txBody>
          <a:bodyPr/>
          <a:lstStyle>
            <a:lvl1pPr>
              <a:defRPr/>
            </a:lvl1pPr>
          </a:lstStyle>
          <a:p>
            <a:pPr>
              <a:defRPr/>
            </a:pPr>
            <a:fld id="{2BB2FD48-90D5-436D-AA8A-13B202B5FBC4}" type="slidenum">
              <a:rPr lang="en-US"/>
              <a:pPr>
                <a:defRPr/>
              </a:pPr>
              <a:t>‹#›</a:t>
            </a:fld>
            <a:endParaRPr lang="en-US"/>
          </a:p>
        </p:txBody>
      </p:sp>
      <p:sp>
        <p:nvSpPr>
          <p:cNvPr id="7" name="Rectangle 219"/>
          <p:cNvSpPr>
            <a:spLocks noGrp="1" noChangeArrowheads="1"/>
          </p:cNvSpPr>
          <p:nvPr>
            <p:ph type="dt" sz="half" idx="11"/>
          </p:nvPr>
        </p:nvSpPr>
        <p:spPr>
          <a:ln/>
        </p:spPr>
        <p:txBody>
          <a:bodyPr/>
          <a:lstStyle>
            <a:lvl1pPr>
              <a:defRPr/>
            </a:lvl1pPr>
          </a:lstStyle>
          <a:p>
            <a:pPr>
              <a:defRPr/>
            </a:pPr>
            <a:endParaRPr lang="en-US"/>
          </a:p>
        </p:txBody>
      </p:sp>
      <p:sp>
        <p:nvSpPr>
          <p:cNvPr id="8"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80360477"/>
      </p:ext>
    </p:extLst>
  </p:cSld>
  <p:clrMapOvr>
    <a:masterClrMapping/>
  </p:clrMapOvr>
  <p:transition spd="slow">
    <p:spli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33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33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218"/>
          <p:cNvSpPr>
            <a:spLocks noGrp="1" noChangeArrowheads="1"/>
          </p:cNvSpPr>
          <p:nvPr>
            <p:ph type="sldNum" sz="quarter" idx="10"/>
          </p:nvPr>
        </p:nvSpPr>
        <p:spPr>
          <a:ln/>
        </p:spPr>
        <p:txBody>
          <a:bodyPr/>
          <a:lstStyle>
            <a:lvl1pPr>
              <a:defRPr/>
            </a:lvl1pPr>
          </a:lstStyle>
          <a:p>
            <a:pPr>
              <a:defRPr/>
            </a:pPr>
            <a:fld id="{49316815-088B-433E-9356-91E1ACF6485F}" type="slidenum">
              <a:rPr lang="en-US"/>
              <a:pPr>
                <a:defRPr/>
              </a:pPr>
              <a:t>‹#›</a:t>
            </a:fld>
            <a:endParaRPr lang="en-US"/>
          </a:p>
        </p:txBody>
      </p:sp>
      <p:sp>
        <p:nvSpPr>
          <p:cNvPr id="6" name="Rectangle 219"/>
          <p:cNvSpPr>
            <a:spLocks noGrp="1" noChangeArrowheads="1"/>
          </p:cNvSpPr>
          <p:nvPr>
            <p:ph type="dt" sz="half" idx="11"/>
          </p:nvPr>
        </p:nvSpPr>
        <p:spPr>
          <a:ln/>
        </p:spPr>
        <p:txBody>
          <a:bodyPr/>
          <a:lstStyle>
            <a:lvl1pPr>
              <a:defRPr/>
            </a:lvl1pPr>
          </a:lstStyle>
          <a:p>
            <a:pPr>
              <a:defRPr/>
            </a:pPr>
            <a:endParaRPr lang="en-US"/>
          </a:p>
        </p:txBody>
      </p:sp>
      <p:sp>
        <p:nvSpPr>
          <p:cNvPr id="7"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505123471"/>
      </p:ext>
    </p:extLst>
  </p:cSld>
  <p:clrMapOvr>
    <a:masterClrMapping/>
  </p:clrMapOvr>
  <p:transition spd="slow">
    <p:spli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469D026-3698-4FB4-A387-D3C574C400DD}" type="slidenum">
              <a:rPr lang="en-GB"/>
              <a:pPr>
                <a:defRPr/>
              </a:pPr>
              <a:t>‹#›</a:t>
            </a:fld>
            <a:endParaRPr lang="en-GB"/>
          </a:p>
        </p:txBody>
      </p:sp>
    </p:spTree>
    <p:extLst>
      <p:ext uri="{BB962C8B-B14F-4D97-AF65-F5344CB8AC3E}">
        <p14:creationId xmlns:p14="http://schemas.microsoft.com/office/powerpoint/2010/main" val="3639244834"/>
      </p:ext>
    </p:extLst>
  </p:cSld>
  <p:clrMapOvr>
    <a:masterClrMapping/>
  </p:clrMapOvr>
  <p:transition spd="slow">
    <p:dissolv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09746DB-1CA6-4C87-A969-8152A513DBE4}" type="slidenum">
              <a:rPr lang="en-GB"/>
              <a:pPr>
                <a:defRPr/>
              </a:pPr>
              <a:t>‹#›</a:t>
            </a:fld>
            <a:endParaRPr lang="en-GB"/>
          </a:p>
        </p:txBody>
      </p:sp>
    </p:spTree>
    <p:extLst>
      <p:ext uri="{BB962C8B-B14F-4D97-AF65-F5344CB8AC3E}">
        <p14:creationId xmlns:p14="http://schemas.microsoft.com/office/powerpoint/2010/main" val="2313504951"/>
      </p:ext>
    </p:extLst>
  </p:cSld>
  <p:clrMapOvr>
    <a:masterClrMapping/>
  </p:clrMapOvr>
  <p:transition spd="slow">
    <p:dissolv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DCE1F61-3128-44CB-8655-CFFE1830CFD7}" type="slidenum">
              <a:rPr lang="en-GB"/>
              <a:pPr>
                <a:defRPr/>
              </a:pPr>
              <a:t>‹#›</a:t>
            </a:fld>
            <a:endParaRPr lang="en-GB"/>
          </a:p>
        </p:txBody>
      </p:sp>
    </p:spTree>
    <p:extLst>
      <p:ext uri="{BB962C8B-B14F-4D97-AF65-F5344CB8AC3E}">
        <p14:creationId xmlns:p14="http://schemas.microsoft.com/office/powerpoint/2010/main" val="3196677401"/>
      </p:ext>
    </p:extLst>
  </p:cSld>
  <p:clrMapOvr>
    <a:masterClrMapping/>
  </p:clrMapOvr>
  <p:transition spd="slow">
    <p:dissolv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3135079-6C7F-4D86-BE47-E07B82A072D5}" type="slidenum">
              <a:rPr lang="en-GB"/>
              <a:pPr>
                <a:defRPr/>
              </a:pPr>
              <a:t>‹#›</a:t>
            </a:fld>
            <a:endParaRPr lang="en-GB"/>
          </a:p>
        </p:txBody>
      </p:sp>
    </p:spTree>
    <p:extLst>
      <p:ext uri="{BB962C8B-B14F-4D97-AF65-F5344CB8AC3E}">
        <p14:creationId xmlns:p14="http://schemas.microsoft.com/office/powerpoint/2010/main" val="1214010092"/>
      </p:ext>
    </p:extLst>
  </p:cSld>
  <p:clrMapOvr>
    <a:masterClrMapping/>
  </p:clrMapOvr>
  <p:transition spd="slow">
    <p:dissolv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50587592-F3B8-42B3-AC0B-430D59C27C55}" type="slidenum">
              <a:rPr lang="en-GB"/>
              <a:pPr>
                <a:defRPr/>
              </a:pPr>
              <a:t>‹#›</a:t>
            </a:fld>
            <a:endParaRPr lang="en-GB"/>
          </a:p>
        </p:txBody>
      </p:sp>
    </p:spTree>
    <p:extLst>
      <p:ext uri="{BB962C8B-B14F-4D97-AF65-F5344CB8AC3E}">
        <p14:creationId xmlns:p14="http://schemas.microsoft.com/office/powerpoint/2010/main" val="2312052018"/>
      </p:ext>
    </p:extLst>
  </p:cSld>
  <p:clrMapOvr>
    <a:masterClrMapping/>
  </p:clrMapOvr>
  <p:transition spd="slow">
    <p:dissolv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DB72396E-4938-46D5-ACA6-458266252B96}" type="slidenum">
              <a:rPr lang="en-GB"/>
              <a:pPr>
                <a:defRPr/>
              </a:pPr>
              <a:t>‹#›</a:t>
            </a:fld>
            <a:endParaRPr lang="en-GB"/>
          </a:p>
        </p:txBody>
      </p:sp>
    </p:spTree>
    <p:extLst>
      <p:ext uri="{BB962C8B-B14F-4D97-AF65-F5344CB8AC3E}">
        <p14:creationId xmlns:p14="http://schemas.microsoft.com/office/powerpoint/2010/main" val="537404322"/>
      </p:ext>
    </p:extLst>
  </p:cSld>
  <p:clrMapOvr>
    <a:masterClrMapping/>
  </p:clrMapOvr>
  <p:transition spd="slow">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218"/>
          <p:cNvSpPr>
            <a:spLocks noGrp="1" noChangeArrowheads="1"/>
          </p:cNvSpPr>
          <p:nvPr>
            <p:ph type="sldNum" sz="quarter" idx="10"/>
          </p:nvPr>
        </p:nvSpPr>
        <p:spPr>
          <a:ln/>
        </p:spPr>
        <p:txBody>
          <a:bodyPr/>
          <a:lstStyle>
            <a:lvl1pPr>
              <a:defRPr/>
            </a:lvl1pPr>
          </a:lstStyle>
          <a:p>
            <a:pPr>
              <a:defRPr/>
            </a:pPr>
            <a:fld id="{2C6D3739-E657-47A5-8C6E-E91D9190D94A}" type="slidenum">
              <a:rPr lang="en-US"/>
              <a:pPr>
                <a:defRPr/>
              </a:pPr>
              <a:t>‹#›</a:t>
            </a:fld>
            <a:endParaRPr lang="en-US"/>
          </a:p>
        </p:txBody>
      </p:sp>
      <p:sp>
        <p:nvSpPr>
          <p:cNvPr id="5" name="Rectangle 219"/>
          <p:cNvSpPr>
            <a:spLocks noGrp="1" noChangeArrowheads="1"/>
          </p:cNvSpPr>
          <p:nvPr>
            <p:ph type="dt" sz="half" idx="11"/>
          </p:nvPr>
        </p:nvSpPr>
        <p:spPr>
          <a:ln/>
        </p:spPr>
        <p:txBody>
          <a:bodyPr/>
          <a:lstStyle>
            <a:lvl1pPr>
              <a:defRPr/>
            </a:lvl1pPr>
          </a:lstStyle>
          <a:p>
            <a:pPr>
              <a:defRPr/>
            </a:pPr>
            <a:endParaRPr lang="en-US"/>
          </a:p>
        </p:txBody>
      </p:sp>
      <p:sp>
        <p:nvSpPr>
          <p:cNvPr id="6"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910470085"/>
      </p:ext>
    </p:extLst>
  </p:cSld>
  <p:clrMapOvr>
    <a:masterClrMapping/>
  </p:clrMapOvr>
  <p:transition spd="slow">
    <p:split/>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5A7F5BD0-B65B-4BD4-9650-7D6CF9DB9BCD}" type="slidenum">
              <a:rPr lang="en-GB"/>
              <a:pPr>
                <a:defRPr/>
              </a:pPr>
              <a:t>‹#›</a:t>
            </a:fld>
            <a:endParaRPr lang="en-GB"/>
          </a:p>
        </p:txBody>
      </p:sp>
    </p:spTree>
    <p:extLst>
      <p:ext uri="{BB962C8B-B14F-4D97-AF65-F5344CB8AC3E}">
        <p14:creationId xmlns:p14="http://schemas.microsoft.com/office/powerpoint/2010/main" val="2311387080"/>
      </p:ext>
    </p:extLst>
  </p:cSld>
  <p:clrMapOvr>
    <a:masterClrMapping/>
  </p:clrMapOvr>
  <p:transition spd="slow">
    <p:dissolv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BB87B76-740B-4034-B6D2-5E5006FB754A}" type="slidenum">
              <a:rPr lang="en-GB"/>
              <a:pPr>
                <a:defRPr/>
              </a:pPr>
              <a:t>‹#›</a:t>
            </a:fld>
            <a:endParaRPr lang="en-GB"/>
          </a:p>
        </p:txBody>
      </p:sp>
    </p:spTree>
    <p:extLst>
      <p:ext uri="{BB962C8B-B14F-4D97-AF65-F5344CB8AC3E}">
        <p14:creationId xmlns:p14="http://schemas.microsoft.com/office/powerpoint/2010/main" val="2229269737"/>
      </p:ext>
    </p:extLst>
  </p:cSld>
  <p:clrMapOvr>
    <a:masterClrMapping/>
  </p:clrMapOvr>
  <p:transition spd="slow">
    <p:dissolv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0B2E056-3C4A-4F96-B94A-C3A565C40276}" type="slidenum">
              <a:rPr lang="en-GB"/>
              <a:pPr>
                <a:defRPr/>
              </a:pPr>
              <a:t>‹#›</a:t>
            </a:fld>
            <a:endParaRPr lang="en-GB"/>
          </a:p>
        </p:txBody>
      </p:sp>
    </p:spTree>
    <p:extLst>
      <p:ext uri="{BB962C8B-B14F-4D97-AF65-F5344CB8AC3E}">
        <p14:creationId xmlns:p14="http://schemas.microsoft.com/office/powerpoint/2010/main" val="363186776"/>
      </p:ext>
    </p:extLst>
  </p:cSld>
  <p:clrMapOvr>
    <a:masterClrMapping/>
  </p:clrMapOvr>
  <p:transition spd="slow">
    <p:dissolv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F612C3B-0AC1-4BF3-B524-87196F6EEA78}" type="slidenum">
              <a:rPr lang="en-GB"/>
              <a:pPr>
                <a:defRPr/>
              </a:pPr>
              <a:t>‹#›</a:t>
            </a:fld>
            <a:endParaRPr lang="en-GB"/>
          </a:p>
        </p:txBody>
      </p:sp>
    </p:spTree>
    <p:extLst>
      <p:ext uri="{BB962C8B-B14F-4D97-AF65-F5344CB8AC3E}">
        <p14:creationId xmlns:p14="http://schemas.microsoft.com/office/powerpoint/2010/main" val="3363016755"/>
      </p:ext>
    </p:extLst>
  </p:cSld>
  <p:clrMapOvr>
    <a:masterClrMapping/>
  </p:clrMapOvr>
  <p:transition spd="slow">
    <p:dissolv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C857A13-67FF-468A-9DA1-20A628417504}" type="slidenum">
              <a:rPr lang="en-GB"/>
              <a:pPr>
                <a:defRPr/>
              </a:pPr>
              <a:t>‹#›</a:t>
            </a:fld>
            <a:endParaRPr lang="en-GB"/>
          </a:p>
        </p:txBody>
      </p:sp>
    </p:spTree>
    <p:extLst>
      <p:ext uri="{BB962C8B-B14F-4D97-AF65-F5344CB8AC3E}">
        <p14:creationId xmlns:p14="http://schemas.microsoft.com/office/powerpoint/2010/main" val="4096282503"/>
      </p:ext>
    </p:extLst>
  </p:cSld>
  <p:clrMapOvr>
    <a:masterClrMapping/>
  </p:clrMapOvr>
  <p:transition spd="slow">
    <p:dissolv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929F339-FD4E-452D-8E09-B8475CB32798}" type="slidenum">
              <a:rPr lang="en-GB"/>
              <a:pPr>
                <a:defRPr/>
              </a:pPr>
              <a:t>‹#›</a:t>
            </a:fld>
            <a:endParaRPr lang="en-GB"/>
          </a:p>
        </p:txBody>
      </p:sp>
    </p:spTree>
    <p:extLst>
      <p:ext uri="{BB962C8B-B14F-4D97-AF65-F5344CB8AC3E}">
        <p14:creationId xmlns:p14="http://schemas.microsoft.com/office/powerpoint/2010/main" val="1372292602"/>
      </p:ext>
    </p:extLst>
  </p:cSld>
  <p:clrMapOvr>
    <a:masterClrMapping/>
  </p:clrMapOvr>
  <p:transition spd="slow">
    <p:dissolv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0B66C9C-03BC-4A38-A50E-D81744BAF5E9}" type="slidenum">
              <a:rPr lang="en-GB"/>
              <a:pPr>
                <a:defRPr/>
              </a:pPr>
              <a:t>‹#›</a:t>
            </a:fld>
            <a:endParaRPr lang="en-GB"/>
          </a:p>
        </p:txBody>
      </p:sp>
    </p:spTree>
    <p:extLst>
      <p:ext uri="{BB962C8B-B14F-4D97-AF65-F5344CB8AC3E}">
        <p14:creationId xmlns:p14="http://schemas.microsoft.com/office/powerpoint/2010/main" val="4073789285"/>
      </p:ext>
    </p:extLst>
  </p:cSld>
  <p:clrMapOvr>
    <a:masterClrMapping/>
  </p:clrMapOvr>
  <p:transition spd="slow">
    <p:dissolv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9C36AAD-4234-4503-A2AB-6DD1172B0BBE}" type="slidenum">
              <a:rPr lang="en-GB"/>
              <a:pPr>
                <a:defRPr/>
              </a:pPr>
              <a:t>‹#›</a:t>
            </a:fld>
            <a:endParaRPr lang="en-GB"/>
          </a:p>
        </p:txBody>
      </p:sp>
    </p:spTree>
    <p:extLst>
      <p:ext uri="{BB962C8B-B14F-4D97-AF65-F5344CB8AC3E}">
        <p14:creationId xmlns:p14="http://schemas.microsoft.com/office/powerpoint/2010/main" val="1488319066"/>
      </p:ext>
    </p:extLst>
  </p:cSld>
  <p:clrMapOvr>
    <a:masterClrMapping/>
  </p:clrMapOvr>
  <p:transition spd="slow">
    <p:dissolv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09B4D12-E98C-40FF-8FD7-36DA2CF8B11F}" type="slidenum">
              <a:rPr lang="en-GB"/>
              <a:pPr>
                <a:defRPr/>
              </a:pPr>
              <a:t>‹#›</a:t>
            </a:fld>
            <a:endParaRPr lang="en-GB"/>
          </a:p>
        </p:txBody>
      </p:sp>
    </p:spTree>
    <p:extLst>
      <p:ext uri="{BB962C8B-B14F-4D97-AF65-F5344CB8AC3E}">
        <p14:creationId xmlns:p14="http://schemas.microsoft.com/office/powerpoint/2010/main" val="1343730085"/>
      </p:ext>
    </p:extLst>
  </p:cSld>
  <p:clrMapOvr>
    <a:masterClrMapping/>
  </p:clrMapOvr>
  <p:transition spd="slow">
    <p:dissolv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7E3D7022-1635-44E8-9E37-F10694484BA1}" type="slidenum">
              <a:rPr lang="en-GB"/>
              <a:pPr>
                <a:defRPr/>
              </a:pPr>
              <a:t>‹#›</a:t>
            </a:fld>
            <a:endParaRPr lang="en-GB"/>
          </a:p>
        </p:txBody>
      </p:sp>
    </p:spTree>
    <p:extLst>
      <p:ext uri="{BB962C8B-B14F-4D97-AF65-F5344CB8AC3E}">
        <p14:creationId xmlns:p14="http://schemas.microsoft.com/office/powerpoint/2010/main" val="3708541166"/>
      </p:ext>
    </p:extLst>
  </p:cSld>
  <p:clrMapOvr>
    <a:masterClrMapping/>
  </p:clrMapOvr>
  <p:transition spd="slow">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18"/>
          <p:cNvSpPr>
            <a:spLocks noGrp="1" noChangeArrowheads="1"/>
          </p:cNvSpPr>
          <p:nvPr>
            <p:ph type="sldNum" sz="quarter" idx="10"/>
          </p:nvPr>
        </p:nvSpPr>
        <p:spPr>
          <a:ln/>
        </p:spPr>
        <p:txBody>
          <a:bodyPr/>
          <a:lstStyle>
            <a:lvl1pPr>
              <a:defRPr/>
            </a:lvl1pPr>
          </a:lstStyle>
          <a:p>
            <a:pPr>
              <a:defRPr/>
            </a:pPr>
            <a:fld id="{E6472AC8-0CA1-4F25-BB7B-556D82F5F1A1}" type="slidenum">
              <a:rPr lang="en-US"/>
              <a:pPr>
                <a:defRPr/>
              </a:pPr>
              <a:t>‹#›</a:t>
            </a:fld>
            <a:endParaRPr lang="en-US"/>
          </a:p>
        </p:txBody>
      </p:sp>
      <p:sp>
        <p:nvSpPr>
          <p:cNvPr id="5" name="Rectangle 219"/>
          <p:cNvSpPr>
            <a:spLocks noGrp="1" noChangeArrowheads="1"/>
          </p:cNvSpPr>
          <p:nvPr>
            <p:ph type="dt" sz="half" idx="11"/>
          </p:nvPr>
        </p:nvSpPr>
        <p:spPr>
          <a:ln/>
        </p:spPr>
        <p:txBody>
          <a:bodyPr/>
          <a:lstStyle>
            <a:lvl1pPr>
              <a:defRPr/>
            </a:lvl1pPr>
          </a:lstStyle>
          <a:p>
            <a:pPr>
              <a:defRPr/>
            </a:pPr>
            <a:endParaRPr lang="en-US"/>
          </a:p>
        </p:txBody>
      </p:sp>
      <p:sp>
        <p:nvSpPr>
          <p:cNvPr id="6"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988626382"/>
      </p:ext>
    </p:extLst>
  </p:cSld>
  <p:clrMapOvr>
    <a:masterClrMapping/>
  </p:clrMapOvr>
  <p:transition spd="slow">
    <p:split/>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8949F8BE-055F-4DFD-B0D4-C7017146CA5D}" type="slidenum">
              <a:rPr lang="en-GB"/>
              <a:pPr>
                <a:defRPr/>
              </a:pPr>
              <a:t>‹#›</a:t>
            </a:fld>
            <a:endParaRPr lang="en-GB"/>
          </a:p>
        </p:txBody>
      </p:sp>
    </p:spTree>
    <p:extLst>
      <p:ext uri="{BB962C8B-B14F-4D97-AF65-F5344CB8AC3E}">
        <p14:creationId xmlns:p14="http://schemas.microsoft.com/office/powerpoint/2010/main" val="860262598"/>
      </p:ext>
    </p:extLst>
  </p:cSld>
  <p:clrMapOvr>
    <a:masterClrMapping/>
  </p:clrMapOvr>
  <p:transition spd="slow">
    <p:dissolv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05E77567-456D-4006-8FC9-F5152C2B213D}" type="slidenum">
              <a:rPr lang="en-GB"/>
              <a:pPr>
                <a:defRPr/>
              </a:pPr>
              <a:t>‹#›</a:t>
            </a:fld>
            <a:endParaRPr lang="en-GB"/>
          </a:p>
        </p:txBody>
      </p:sp>
    </p:spTree>
    <p:extLst>
      <p:ext uri="{BB962C8B-B14F-4D97-AF65-F5344CB8AC3E}">
        <p14:creationId xmlns:p14="http://schemas.microsoft.com/office/powerpoint/2010/main" val="2520294560"/>
      </p:ext>
    </p:extLst>
  </p:cSld>
  <p:clrMapOvr>
    <a:masterClrMapping/>
  </p:clrMapOvr>
  <p:transition spd="slow">
    <p:dissolv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079C25A-08A8-44EC-9A3B-812675CA6207}" type="slidenum">
              <a:rPr lang="en-GB"/>
              <a:pPr>
                <a:defRPr/>
              </a:pPr>
              <a:t>‹#›</a:t>
            </a:fld>
            <a:endParaRPr lang="en-GB"/>
          </a:p>
        </p:txBody>
      </p:sp>
    </p:spTree>
    <p:extLst>
      <p:ext uri="{BB962C8B-B14F-4D97-AF65-F5344CB8AC3E}">
        <p14:creationId xmlns:p14="http://schemas.microsoft.com/office/powerpoint/2010/main" val="2126872570"/>
      </p:ext>
    </p:extLst>
  </p:cSld>
  <p:clrMapOvr>
    <a:masterClrMapping/>
  </p:clrMapOvr>
  <p:transition spd="slow">
    <p:dissolv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2EB9F22-F030-4F2A-8E0A-A115B884323E}" type="slidenum">
              <a:rPr lang="en-GB"/>
              <a:pPr>
                <a:defRPr/>
              </a:pPr>
              <a:t>‹#›</a:t>
            </a:fld>
            <a:endParaRPr lang="en-GB"/>
          </a:p>
        </p:txBody>
      </p:sp>
    </p:spTree>
    <p:extLst>
      <p:ext uri="{BB962C8B-B14F-4D97-AF65-F5344CB8AC3E}">
        <p14:creationId xmlns:p14="http://schemas.microsoft.com/office/powerpoint/2010/main" val="3027595736"/>
      </p:ext>
    </p:extLst>
  </p:cSld>
  <p:clrMapOvr>
    <a:masterClrMapping/>
  </p:clrMapOvr>
  <p:transition spd="slow">
    <p:dissolv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317C8A9-8995-4C5A-A6A5-F0D54C347311}" type="slidenum">
              <a:rPr lang="en-GB"/>
              <a:pPr>
                <a:defRPr/>
              </a:pPr>
              <a:t>‹#›</a:t>
            </a:fld>
            <a:endParaRPr lang="en-GB"/>
          </a:p>
        </p:txBody>
      </p:sp>
    </p:spTree>
    <p:extLst>
      <p:ext uri="{BB962C8B-B14F-4D97-AF65-F5344CB8AC3E}">
        <p14:creationId xmlns:p14="http://schemas.microsoft.com/office/powerpoint/2010/main" val="4134750914"/>
      </p:ext>
    </p:extLst>
  </p:cSld>
  <p:clrMapOvr>
    <a:masterClrMapping/>
  </p:clrMapOvr>
  <p:transition spd="slow">
    <p:dissolv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BC74B6D-A6E9-4022-B5FD-DC4563E37435}" type="slidenum">
              <a:rPr lang="en-GB"/>
              <a:pPr>
                <a:defRPr/>
              </a:pPr>
              <a:t>‹#›</a:t>
            </a:fld>
            <a:endParaRPr lang="en-GB"/>
          </a:p>
        </p:txBody>
      </p:sp>
    </p:spTree>
    <p:extLst>
      <p:ext uri="{BB962C8B-B14F-4D97-AF65-F5344CB8AC3E}">
        <p14:creationId xmlns:p14="http://schemas.microsoft.com/office/powerpoint/2010/main" val="2366951489"/>
      </p:ext>
    </p:extLst>
  </p:cSld>
  <p:clrMapOvr>
    <a:masterClrMapping/>
  </p:clrMapOvr>
  <p:transition spd="slow">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218"/>
          <p:cNvSpPr>
            <a:spLocks noGrp="1" noChangeArrowheads="1"/>
          </p:cNvSpPr>
          <p:nvPr>
            <p:ph type="sldNum" sz="quarter" idx="10"/>
          </p:nvPr>
        </p:nvSpPr>
        <p:spPr>
          <a:ln/>
        </p:spPr>
        <p:txBody>
          <a:bodyPr/>
          <a:lstStyle>
            <a:lvl1pPr>
              <a:defRPr/>
            </a:lvl1pPr>
          </a:lstStyle>
          <a:p>
            <a:pPr>
              <a:defRPr/>
            </a:pPr>
            <a:fld id="{07668772-1159-4393-805C-527B1F446296}" type="slidenum">
              <a:rPr lang="en-US"/>
              <a:pPr>
                <a:defRPr/>
              </a:pPr>
              <a:t>‹#›</a:t>
            </a:fld>
            <a:endParaRPr lang="en-US"/>
          </a:p>
        </p:txBody>
      </p:sp>
      <p:sp>
        <p:nvSpPr>
          <p:cNvPr id="6" name="Rectangle 219"/>
          <p:cNvSpPr>
            <a:spLocks noGrp="1" noChangeArrowheads="1"/>
          </p:cNvSpPr>
          <p:nvPr>
            <p:ph type="dt" sz="half" idx="11"/>
          </p:nvPr>
        </p:nvSpPr>
        <p:spPr>
          <a:ln/>
        </p:spPr>
        <p:txBody>
          <a:bodyPr/>
          <a:lstStyle>
            <a:lvl1pPr>
              <a:defRPr/>
            </a:lvl1pPr>
          </a:lstStyle>
          <a:p>
            <a:pPr>
              <a:defRPr/>
            </a:pPr>
            <a:endParaRPr lang="en-US"/>
          </a:p>
        </p:txBody>
      </p:sp>
      <p:sp>
        <p:nvSpPr>
          <p:cNvPr id="7"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822296476"/>
      </p:ext>
    </p:extLst>
  </p:cSld>
  <p:clrMapOvr>
    <a:masterClrMapping/>
  </p:clrMapOvr>
  <p:transition spd="slow">
    <p:spli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218"/>
          <p:cNvSpPr>
            <a:spLocks noGrp="1" noChangeArrowheads="1"/>
          </p:cNvSpPr>
          <p:nvPr>
            <p:ph type="sldNum" sz="quarter" idx="10"/>
          </p:nvPr>
        </p:nvSpPr>
        <p:spPr>
          <a:ln/>
        </p:spPr>
        <p:txBody>
          <a:bodyPr/>
          <a:lstStyle>
            <a:lvl1pPr>
              <a:defRPr/>
            </a:lvl1pPr>
          </a:lstStyle>
          <a:p>
            <a:pPr>
              <a:defRPr/>
            </a:pPr>
            <a:fld id="{0AF5A035-4832-4D5F-AE9D-D067C4F4095C}" type="slidenum">
              <a:rPr lang="en-US"/>
              <a:pPr>
                <a:defRPr/>
              </a:pPr>
              <a:t>‹#›</a:t>
            </a:fld>
            <a:endParaRPr lang="en-US"/>
          </a:p>
        </p:txBody>
      </p:sp>
      <p:sp>
        <p:nvSpPr>
          <p:cNvPr id="8" name="Rectangle 219"/>
          <p:cNvSpPr>
            <a:spLocks noGrp="1" noChangeArrowheads="1"/>
          </p:cNvSpPr>
          <p:nvPr>
            <p:ph type="dt" sz="half" idx="11"/>
          </p:nvPr>
        </p:nvSpPr>
        <p:spPr>
          <a:ln/>
        </p:spPr>
        <p:txBody>
          <a:bodyPr/>
          <a:lstStyle>
            <a:lvl1pPr>
              <a:defRPr/>
            </a:lvl1pPr>
          </a:lstStyle>
          <a:p>
            <a:pPr>
              <a:defRPr/>
            </a:pPr>
            <a:endParaRPr lang="en-US"/>
          </a:p>
        </p:txBody>
      </p:sp>
      <p:sp>
        <p:nvSpPr>
          <p:cNvPr id="9"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838774226"/>
      </p:ext>
    </p:extLst>
  </p:cSld>
  <p:clrMapOvr>
    <a:masterClrMapping/>
  </p:clrMapOvr>
  <p:transition spd="slow">
    <p:spli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218"/>
          <p:cNvSpPr>
            <a:spLocks noGrp="1" noChangeArrowheads="1"/>
          </p:cNvSpPr>
          <p:nvPr>
            <p:ph type="sldNum" sz="quarter" idx="10"/>
          </p:nvPr>
        </p:nvSpPr>
        <p:spPr>
          <a:ln/>
        </p:spPr>
        <p:txBody>
          <a:bodyPr/>
          <a:lstStyle>
            <a:lvl1pPr>
              <a:defRPr/>
            </a:lvl1pPr>
          </a:lstStyle>
          <a:p>
            <a:pPr>
              <a:defRPr/>
            </a:pPr>
            <a:fld id="{C1E7C77F-EBA2-4E01-9ECE-04EEF7C54DCD}" type="slidenum">
              <a:rPr lang="en-US"/>
              <a:pPr>
                <a:defRPr/>
              </a:pPr>
              <a:t>‹#›</a:t>
            </a:fld>
            <a:endParaRPr lang="en-US"/>
          </a:p>
        </p:txBody>
      </p:sp>
      <p:sp>
        <p:nvSpPr>
          <p:cNvPr id="4" name="Rectangle 219"/>
          <p:cNvSpPr>
            <a:spLocks noGrp="1" noChangeArrowheads="1"/>
          </p:cNvSpPr>
          <p:nvPr>
            <p:ph type="dt" sz="half" idx="11"/>
          </p:nvPr>
        </p:nvSpPr>
        <p:spPr>
          <a:ln/>
        </p:spPr>
        <p:txBody>
          <a:bodyPr/>
          <a:lstStyle>
            <a:lvl1pPr>
              <a:defRPr/>
            </a:lvl1pPr>
          </a:lstStyle>
          <a:p>
            <a:pPr>
              <a:defRPr/>
            </a:pPr>
            <a:endParaRPr lang="en-US"/>
          </a:p>
        </p:txBody>
      </p:sp>
      <p:sp>
        <p:nvSpPr>
          <p:cNvPr id="5"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593801529"/>
      </p:ext>
    </p:extLst>
  </p:cSld>
  <p:clrMapOvr>
    <a:masterClrMapping/>
  </p:clrMapOvr>
  <p:transition spd="slow">
    <p:spli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18"/>
          <p:cNvSpPr>
            <a:spLocks noGrp="1" noChangeArrowheads="1"/>
          </p:cNvSpPr>
          <p:nvPr>
            <p:ph type="sldNum" sz="quarter" idx="10"/>
          </p:nvPr>
        </p:nvSpPr>
        <p:spPr>
          <a:ln/>
        </p:spPr>
        <p:txBody>
          <a:bodyPr/>
          <a:lstStyle>
            <a:lvl1pPr>
              <a:defRPr/>
            </a:lvl1pPr>
          </a:lstStyle>
          <a:p>
            <a:pPr>
              <a:defRPr/>
            </a:pPr>
            <a:fld id="{C798759B-9E6A-4E2D-B772-700260361EA8}" type="slidenum">
              <a:rPr lang="en-US"/>
              <a:pPr>
                <a:defRPr/>
              </a:pPr>
              <a:t>‹#›</a:t>
            </a:fld>
            <a:endParaRPr lang="en-US"/>
          </a:p>
        </p:txBody>
      </p:sp>
      <p:sp>
        <p:nvSpPr>
          <p:cNvPr id="3" name="Rectangle 219"/>
          <p:cNvSpPr>
            <a:spLocks noGrp="1" noChangeArrowheads="1"/>
          </p:cNvSpPr>
          <p:nvPr>
            <p:ph type="dt" sz="half" idx="11"/>
          </p:nvPr>
        </p:nvSpPr>
        <p:spPr>
          <a:ln/>
        </p:spPr>
        <p:txBody>
          <a:bodyPr/>
          <a:lstStyle>
            <a:lvl1pPr>
              <a:defRPr/>
            </a:lvl1pPr>
          </a:lstStyle>
          <a:p>
            <a:pPr>
              <a:defRPr/>
            </a:pPr>
            <a:endParaRPr lang="en-US"/>
          </a:p>
        </p:txBody>
      </p:sp>
      <p:sp>
        <p:nvSpPr>
          <p:cNvPr id="4"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93747881"/>
      </p:ext>
    </p:extLst>
  </p:cSld>
  <p:clrMapOvr>
    <a:masterClrMapping/>
  </p:clrMapOvr>
  <p:transition spd="slow">
    <p:spli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18"/>
          <p:cNvSpPr>
            <a:spLocks noGrp="1" noChangeArrowheads="1"/>
          </p:cNvSpPr>
          <p:nvPr>
            <p:ph type="sldNum" sz="quarter" idx="10"/>
          </p:nvPr>
        </p:nvSpPr>
        <p:spPr>
          <a:ln/>
        </p:spPr>
        <p:txBody>
          <a:bodyPr/>
          <a:lstStyle>
            <a:lvl1pPr>
              <a:defRPr/>
            </a:lvl1pPr>
          </a:lstStyle>
          <a:p>
            <a:pPr>
              <a:defRPr/>
            </a:pPr>
            <a:fld id="{2E8CAA57-1859-45C9-B15A-3C5E522FDC57}" type="slidenum">
              <a:rPr lang="en-US"/>
              <a:pPr>
                <a:defRPr/>
              </a:pPr>
              <a:t>‹#›</a:t>
            </a:fld>
            <a:endParaRPr lang="en-US"/>
          </a:p>
        </p:txBody>
      </p:sp>
      <p:sp>
        <p:nvSpPr>
          <p:cNvPr id="6" name="Rectangle 219"/>
          <p:cNvSpPr>
            <a:spLocks noGrp="1" noChangeArrowheads="1"/>
          </p:cNvSpPr>
          <p:nvPr>
            <p:ph type="dt" sz="half" idx="11"/>
          </p:nvPr>
        </p:nvSpPr>
        <p:spPr>
          <a:ln/>
        </p:spPr>
        <p:txBody>
          <a:bodyPr/>
          <a:lstStyle>
            <a:lvl1pPr>
              <a:defRPr/>
            </a:lvl1pPr>
          </a:lstStyle>
          <a:p>
            <a:pPr>
              <a:defRPr/>
            </a:pPr>
            <a:endParaRPr lang="en-US"/>
          </a:p>
        </p:txBody>
      </p:sp>
      <p:sp>
        <p:nvSpPr>
          <p:cNvPr id="7"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542355285"/>
      </p:ext>
    </p:extLst>
  </p:cSld>
  <p:clrMapOvr>
    <a:masterClrMapping/>
  </p:clrMapOvr>
  <p:transition spd="slow">
    <p:spli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18"/>
          <p:cNvSpPr>
            <a:spLocks noGrp="1" noChangeArrowheads="1"/>
          </p:cNvSpPr>
          <p:nvPr>
            <p:ph type="sldNum" sz="quarter" idx="10"/>
          </p:nvPr>
        </p:nvSpPr>
        <p:spPr>
          <a:ln/>
        </p:spPr>
        <p:txBody>
          <a:bodyPr/>
          <a:lstStyle>
            <a:lvl1pPr>
              <a:defRPr/>
            </a:lvl1pPr>
          </a:lstStyle>
          <a:p>
            <a:pPr>
              <a:defRPr/>
            </a:pPr>
            <a:fld id="{E4BE7990-3691-4C76-B7AD-7622A4DEDDC9}" type="slidenum">
              <a:rPr lang="en-US"/>
              <a:pPr>
                <a:defRPr/>
              </a:pPr>
              <a:t>‹#›</a:t>
            </a:fld>
            <a:endParaRPr lang="en-US"/>
          </a:p>
        </p:txBody>
      </p:sp>
      <p:sp>
        <p:nvSpPr>
          <p:cNvPr id="6" name="Rectangle 219"/>
          <p:cNvSpPr>
            <a:spLocks noGrp="1" noChangeArrowheads="1"/>
          </p:cNvSpPr>
          <p:nvPr>
            <p:ph type="dt" sz="half" idx="11"/>
          </p:nvPr>
        </p:nvSpPr>
        <p:spPr>
          <a:ln/>
        </p:spPr>
        <p:txBody>
          <a:bodyPr/>
          <a:lstStyle>
            <a:lvl1pPr>
              <a:defRPr/>
            </a:lvl1pPr>
          </a:lstStyle>
          <a:p>
            <a:pPr>
              <a:defRPr/>
            </a:pPr>
            <a:endParaRPr lang="en-US"/>
          </a:p>
        </p:txBody>
      </p:sp>
      <p:sp>
        <p:nvSpPr>
          <p:cNvPr id="7" name="Rectangle 22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848030"/>
      </p:ext>
    </p:extLst>
  </p:cSld>
  <p:clrMapOvr>
    <a:masterClrMapping/>
  </p:clrMapOvr>
  <p:transition spd="slow">
    <p:spli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46275"/>
                <a:invGamma/>
              </a:schemeClr>
            </a:gs>
          </a:gsLst>
          <a:lin ang="27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496888" y="1308100"/>
            <a:ext cx="10429876" cy="5908675"/>
            <a:chOff x="-313" y="824"/>
            <a:chExt cx="6570" cy="3722"/>
          </a:xfrm>
        </p:grpSpPr>
        <p:sp>
          <p:nvSpPr>
            <p:cNvPr id="231427" name="Rectangle 3"/>
            <p:cNvSpPr>
              <a:spLocks noChangeArrowheads="1"/>
            </p:cNvSpPr>
            <p:nvPr userDrawn="1"/>
          </p:nvSpPr>
          <p:spPr bwMode="hidden">
            <a:xfrm rot="20798144" flipV="1">
              <a:off x="-14" y="1033"/>
              <a:ext cx="1744"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231428" name="Rectangle 4"/>
            <p:cNvSpPr>
              <a:spLocks noChangeArrowheads="1"/>
            </p:cNvSpPr>
            <p:nvPr userDrawn="1"/>
          </p:nvSpPr>
          <p:spPr bwMode="hidden">
            <a:xfrm rot="20774366" flipV="1">
              <a:off x="-24" y="1127"/>
              <a:ext cx="203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231429" name="Rectangle 5"/>
            <p:cNvSpPr>
              <a:spLocks noChangeArrowheads="1"/>
            </p:cNvSpPr>
            <p:nvPr userDrawn="1"/>
          </p:nvSpPr>
          <p:spPr bwMode="hidden">
            <a:xfrm rot="20757421" flipV="1">
              <a:off x="-27" y="1198"/>
              <a:ext cx="224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231430" name="Rectangle 6"/>
            <p:cNvSpPr>
              <a:spLocks noChangeArrowheads="1"/>
            </p:cNvSpPr>
            <p:nvPr userDrawn="1"/>
          </p:nvSpPr>
          <p:spPr bwMode="hidden">
            <a:xfrm rot="20684206" flipV="1">
              <a:off x="-43" y="1283"/>
              <a:ext cx="247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231431" name="Rectangle 7"/>
            <p:cNvSpPr>
              <a:spLocks noChangeArrowheads="1"/>
            </p:cNvSpPr>
            <p:nvPr userDrawn="1"/>
          </p:nvSpPr>
          <p:spPr bwMode="hidden">
            <a:xfrm rot="20631226" flipV="1">
              <a:off x="-51" y="1397"/>
              <a:ext cx="2770"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231432" name="Rectangle 8"/>
            <p:cNvSpPr>
              <a:spLocks noChangeArrowheads="1"/>
            </p:cNvSpPr>
            <p:nvPr userDrawn="1"/>
          </p:nvSpPr>
          <p:spPr bwMode="hidden">
            <a:xfrm rot="20554235" flipV="1">
              <a:off x="-65" y="1523"/>
              <a:ext cx="3058"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231433" name="Rectangle 9"/>
            <p:cNvSpPr>
              <a:spLocks noChangeArrowheads="1"/>
            </p:cNvSpPr>
            <p:nvPr userDrawn="1"/>
          </p:nvSpPr>
          <p:spPr bwMode="hidden">
            <a:xfrm rot="20466593" flipV="1">
              <a:off x="-93" y="1694"/>
              <a:ext cx="340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231434" name="Rectangle 10"/>
            <p:cNvSpPr>
              <a:spLocks noChangeArrowheads="1"/>
            </p:cNvSpPr>
            <p:nvPr userDrawn="1"/>
          </p:nvSpPr>
          <p:spPr bwMode="hidden">
            <a:xfrm rot="20343219" flipV="1">
              <a:off x="-99" y="1863"/>
              <a:ext cx="3749" cy="6"/>
            </a:xfrm>
            <a:prstGeom prst="rect">
              <a:avLst/>
            </a:prstGeom>
            <a:gradFill rotWithShape="0">
              <a:gsLst>
                <a:gs pos="0">
                  <a:schemeClr val="bg1"/>
                </a:gs>
                <a:gs pos="100000">
                  <a:schemeClr val="bg1">
                    <a:gamma/>
                    <a:shade val="84706"/>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231435" name="Rectangle 11"/>
            <p:cNvSpPr>
              <a:spLocks noChangeArrowheads="1"/>
            </p:cNvSpPr>
            <p:nvPr userDrawn="1"/>
          </p:nvSpPr>
          <p:spPr bwMode="hidden">
            <a:xfrm rot="20211065" flipV="1">
              <a:off x="-165" y="2053"/>
              <a:ext cx="4209" cy="6"/>
            </a:xfrm>
            <a:prstGeom prst="rect">
              <a:avLst/>
            </a:prstGeom>
            <a:gradFill rotWithShape="0">
              <a:gsLst>
                <a:gs pos="0">
                  <a:schemeClr val="bg1"/>
                </a:gs>
                <a:gs pos="100000">
                  <a:schemeClr val="bg1">
                    <a:gamma/>
                    <a:shade val="75686"/>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231436" name="Rectangle 12"/>
            <p:cNvSpPr>
              <a:spLocks noChangeArrowheads="1"/>
            </p:cNvSpPr>
            <p:nvPr userDrawn="1"/>
          </p:nvSpPr>
          <p:spPr bwMode="hidden">
            <a:xfrm rot="20102912" flipV="1">
              <a:off x="-214" y="2289"/>
              <a:ext cx="4612"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231437" name="Rectangle 13"/>
            <p:cNvSpPr>
              <a:spLocks noChangeArrowheads="1"/>
            </p:cNvSpPr>
            <p:nvPr userDrawn="1"/>
          </p:nvSpPr>
          <p:spPr bwMode="hidden">
            <a:xfrm rot="19923405" flipV="1">
              <a:off x="-313" y="2617"/>
              <a:ext cx="5200"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231438" name="Rectangle 14"/>
            <p:cNvSpPr>
              <a:spLocks noChangeArrowheads="1"/>
            </p:cNvSpPr>
            <p:nvPr userDrawn="1"/>
          </p:nvSpPr>
          <p:spPr bwMode="hidden">
            <a:xfrm rot="19686284" flipV="1">
              <a:off x="9" y="2881"/>
              <a:ext cx="5401" cy="6"/>
            </a:xfrm>
            <a:prstGeom prst="rect">
              <a:avLst/>
            </a:prstGeom>
            <a:gradFill rotWithShape="0">
              <a:gsLst>
                <a:gs pos="0">
                  <a:schemeClr val="bg1"/>
                </a:gs>
                <a:gs pos="100000">
                  <a:schemeClr val="bg1">
                    <a:gamma/>
                    <a:shade val="46275"/>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231439" name="Rectangle 15"/>
            <p:cNvSpPr>
              <a:spLocks noChangeArrowheads="1"/>
            </p:cNvSpPr>
            <p:nvPr userDrawn="1"/>
          </p:nvSpPr>
          <p:spPr bwMode="hidden">
            <a:xfrm rot="19383534" flipV="1">
              <a:off x="1319" y="2928"/>
              <a:ext cx="4612" cy="6"/>
            </a:xfrm>
            <a:prstGeom prst="rect">
              <a:avLst/>
            </a:prstGeom>
            <a:gradFill rotWithShape="0">
              <a:gsLst>
                <a:gs pos="0">
                  <a:schemeClr val="bg1"/>
                </a:gs>
                <a:gs pos="100000">
                  <a:schemeClr val="bg1">
                    <a:gamma/>
                    <a:shade val="30196"/>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231440" name="Rectangle 16"/>
            <p:cNvSpPr>
              <a:spLocks noChangeArrowheads="1"/>
            </p:cNvSpPr>
            <p:nvPr userDrawn="1"/>
          </p:nvSpPr>
          <p:spPr bwMode="hidden">
            <a:xfrm rot="18994182" flipV="1">
              <a:off x="2681" y="3071"/>
              <a:ext cx="3576" cy="6"/>
            </a:xfrm>
            <a:prstGeom prst="rect">
              <a:avLst/>
            </a:prstGeom>
            <a:gradFill rotWithShape="0">
              <a:gsLst>
                <a:gs pos="0">
                  <a:schemeClr val="bg1"/>
                </a:gs>
                <a:gs pos="100000">
                  <a:schemeClr val="bg1">
                    <a:gamma/>
                    <a:shade val="3137"/>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231441" name="Rectangle 17"/>
            <p:cNvSpPr>
              <a:spLocks noChangeArrowheads="1"/>
            </p:cNvSpPr>
            <p:nvPr userDrawn="1"/>
          </p:nvSpPr>
          <p:spPr bwMode="hidden">
            <a:xfrm rot="18603245" flipV="1">
              <a:off x="4053" y="3503"/>
              <a:ext cx="2079"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lgn="ctr" eaLnBrk="1" hangingPunct="1">
                <a:defRPr/>
              </a:pPr>
              <a:endParaRPr lang="en-US">
                <a:effectLst>
                  <a:outerShdw blurRad="38100" dist="38100" dir="2700000" algn="tl">
                    <a:srgbClr val="000000"/>
                  </a:outerShdw>
                </a:effectLst>
                <a:latin typeface="Arial" charset="0"/>
              </a:endParaRPr>
            </a:p>
          </p:txBody>
        </p:sp>
        <p:sp>
          <p:nvSpPr>
            <p:cNvPr id="231442" name="Rectangle 18"/>
            <p:cNvSpPr>
              <a:spLocks noChangeArrowheads="1"/>
            </p:cNvSpPr>
            <p:nvPr userDrawn="1"/>
          </p:nvSpPr>
          <p:spPr bwMode="hidden">
            <a:xfrm rot="39991575" flipH="1" flipV="1">
              <a:off x="5368" y="4167"/>
              <a:ext cx="501"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lgn="ctr" eaLnBrk="1" hangingPunct="1">
                <a:defRPr/>
              </a:pPr>
              <a:endParaRPr lang="en-US">
                <a:effectLst>
                  <a:outerShdw blurRad="38100" dist="38100" dir="2700000" algn="tl">
                    <a:srgbClr val="000000"/>
                  </a:outerShdw>
                </a:effectLst>
                <a:latin typeface="Arial" charset="0"/>
              </a:endParaRPr>
            </a:p>
          </p:txBody>
        </p:sp>
        <p:sp>
          <p:nvSpPr>
            <p:cNvPr id="231443" name="Rectangle 19"/>
            <p:cNvSpPr>
              <a:spLocks noChangeArrowheads="1"/>
            </p:cNvSpPr>
            <p:nvPr userDrawn="1"/>
          </p:nvSpPr>
          <p:spPr bwMode="hidden">
            <a:xfrm rot="-20541361">
              <a:off x="-146" y="2360"/>
              <a:ext cx="6046"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latin typeface="Arial" charset="0"/>
              </a:endParaRPr>
            </a:p>
          </p:txBody>
        </p:sp>
        <p:sp>
          <p:nvSpPr>
            <p:cNvPr id="231444" name="Rectangle 20"/>
            <p:cNvSpPr>
              <a:spLocks noChangeArrowheads="1"/>
            </p:cNvSpPr>
            <p:nvPr userDrawn="1"/>
          </p:nvSpPr>
          <p:spPr bwMode="hidden">
            <a:xfrm rot="-20036206">
              <a:off x="-198" y="3396"/>
              <a:ext cx="4142"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latin typeface="Arial" charset="0"/>
              </a:endParaRPr>
            </a:p>
          </p:txBody>
        </p:sp>
        <p:sp>
          <p:nvSpPr>
            <p:cNvPr id="231445" name="Rectangle 21"/>
            <p:cNvSpPr>
              <a:spLocks noChangeArrowheads="1"/>
            </p:cNvSpPr>
            <p:nvPr userDrawn="1"/>
          </p:nvSpPr>
          <p:spPr bwMode="hidden">
            <a:xfrm rot="1732981">
              <a:off x="-165" y="3624"/>
              <a:ext cx="2804"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latin typeface="Arial" charset="0"/>
              </a:endParaRPr>
            </a:p>
          </p:txBody>
        </p:sp>
        <p:sp>
          <p:nvSpPr>
            <p:cNvPr id="231446" name="Rectangle 22"/>
            <p:cNvSpPr>
              <a:spLocks noChangeArrowheads="1"/>
            </p:cNvSpPr>
            <p:nvPr userDrawn="1"/>
          </p:nvSpPr>
          <p:spPr bwMode="hidden">
            <a:xfrm rot="1969083">
              <a:off x="-110" y="3922"/>
              <a:ext cx="1400"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latin typeface="Arial" charset="0"/>
              </a:endParaRPr>
            </a:p>
          </p:txBody>
        </p:sp>
        <p:sp>
          <p:nvSpPr>
            <p:cNvPr id="231447" name="Rectangle 23"/>
            <p:cNvSpPr>
              <a:spLocks noChangeArrowheads="1"/>
            </p:cNvSpPr>
            <p:nvPr userDrawn="1"/>
          </p:nvSpPr>
          <p:spPr bwMode="hidden">
            <a:xfrm rot="-20213826">
              <a:off x="-216" y="3221"/>
              <a:ext cx="5477" cy="6"/>
            </a:xfrm>
            <a:prstGeom prst="rect">
              <a:avLst/>
            </a:prstGeom>
            <a:gradFill rotWithShape="0">
              <a:gsLst>
                <a:gs pos="0">
                  <a:schemeClr val="bg1"/>
                </a:gs>
                <a:gs pos="100000">
                  <a:schemeClr val="bg1">
                    <a:gamma/>
                    <a:shade val="48627"/>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latin typeface="Arial" charset="0"/>
              </a:endParaRPr>
            </a:p>
          </p:txBody>
        </p:sp>
        <p:sp>
          <p:nvSpPr>
            <p:cNvPr id="231448" name="Rectangle 24"/>
            <p:cNvSpPr>
              <a:spLocks noChangeArrowheads="1"/>
            </p:cNvSpPr>
            <p:nvPr userDrawn="1"/>
          </p:nvSpPr>
          <p:spPr bwMode="hidden">
            <a:xfrm rot="22583969">
              <a:off x="-115" y="2129"/>
              <a:ext cx="6016" cy="6"/>
            </a:xfrm>
            <a:prstGeom prst="rect">
              <a:avLst/>
            </a:prstGeom>
            <a:gradFill rotWithShape="0">
              <a:gsLst>
                <a:gs pos="0">
                  <a:schemeClr val="bg1"/>
                </a:gs>
                <a:gs pos="100000">
                  <a:schemeClr val="bg1">
                    <a:gamma/>
                    <a:shade val="57647"/>
                    <a:invGamma/>
                  </a:schemeClr>
                </a:gs>
              </a:gsLst>
              <a:lin ang="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latin typeface="Arial" charset="0"/>
              </a:endParaRPr>
            </a:p>
          </p:txBody>
        </p:sp>
        <p:sp>
          <p:nvSpPr>
            <p:cNvPr id="231449" name="Rectangle 25"/>
            <p:cNvSpPr>
              <a:spLocks noChangeArrowheads="1"/>
            </p:cNvSpPr>
            <p:nvPr userDrawn="1"/>
          </p:nvSpPr>
          <p:spPr bwMode="hidden">
            <a:xfrm rot="930109" flipV="1">
              <a:off x="80" y="1946"/>
              <a:ext cx="575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231450" name="Rectangle 26"/>
            <p:cNvSpPr>
              <a:spLocks noChangeArrowheads="1"/>
            </p:cNvSpPr>
            <p:nvPr userDrawn="1"/>
          </p:nvSpPr>
          <p:spPr bwMode="hidden">
            <a:xfrm rot="-20731987">
              <a:off x="374" y="1802"/>
              <a:ext cx="5475"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latin typeface="Arial" charset="0"/>
              </a:endParaRPr>
            </a:p>
          </p:txBody>
        </p:sp>
        <p:sp>
          <p:nvSpPr>
            <p:cNvPr id="231451" name="Rectangle 27"/>
            <p:cNvSpPr>
              <a:spLocks noChangeArrowheads="1"/>
            </p:cNvSpPr>
            <p:nvPr userDrawn="1"/>
          </p:nvSpPr>
          <p:spPr bwMode="hidden">
            <a:xfrm rot="-64024402">
              <a:off x="848" y="1582"/>
              <a:ext cx="497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latin typeface="Arial" charset="0"/>
              </a:endParaRPr>
            </a:p>
          </p:txBody>
        </p:sp>
        <p:sp>
          <p:nvSpPr>
            <p:cNvPr id="231452" name="Rectangle 28"/>
            <p:cNvSpPr>
              <a:spLocks noChangeArrowheads="1"/>
            </p:cNvSpPr>
            <p:nvPr userDrawn="1"/>
          </p:nvSpPr>
          <p:spPr bwMode="hidden">
            <a:xfrm rot="-42464612">
              <a:off x="1053" y="1476"/>
              <a:ext cx="4759"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latin typeface="Arial" charset="0"/>
              </a:endParaRPr>
            </a:p>
          </p:txBody>
        </p:sp>
        <p:sp>
          <p:nvSpPr>
            <p:cNvPr id="231453" name="Rectangle 29"/>
            <p:cNvSpPr>
              <a:spLocks noChangeArrowheads="1"/>
            </p:cNvSpPr>
            <p:nvPr userDrawn="1"/>
          </p:nvSpPr>
          <p:spPr bwMode="hidden">
            <a:xfrm rot="-20907336">
              <a:off x="1244" y="1377"/>
              <a:ext cx="4557"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a:lstStyle/>
            <a:p>
              <a:pPr algn="ctr" eaLnBrk="1" hangingPunct="1">
                <a:defRPr/>
              </a:pPr>
              <a:endParaRPr lang="en-US">
                <a:effectLst>
                  <a:outerShdw blurRad="38100" dist="38100" dir="2700000" algn="tl">
                    <a:srgbClr val="000000"/>
                  </a:outerShdw>
                </a:effectLst>
                <a:latin typeface="Arial" charset="0"/>
              </a:endParaRPr>
            </a:p>
          </p:txBody>
        </p:sp>
        <p:sp>
          <p:nvSpPr>
            <p:cNvPr id="231454" name="Rectangle 30"/>
            <p:cNvSpPr>
              <a:spLocks noChangeArrowheads="1"/>
            </p:cNvSpPr>
            <p:nvPr userDrawn="1"/>
          </p:nvSpPr>
          <p:spPr bwMode="hidden">
            <a:xfrm rot="655690" flipV="1">
              <a:off x="1487" y="1305"/>
              <a:ext cx="431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231455" name="Rectangle 31"/>
            <p:cNvSpPr>
              <a:spLocks noChangeArrowheads="1"/>
            </p:cNvSpPr>
            <p:nvPr userDrawn="1"/>
          </p:nvSpPr>
          <p:spPr bwMode="hidden">
            <a:xfrm rot="636921" flipV="1">
              <a:off x="1650" y="1218"/>
              <a:ext cx="415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231456" name="Rectangle 32"/>
            <p:cNvSpPr>
              <a:spLocks noChangeArrowheads="1"/>
            </p:cNvSpPr>
            <p:nvPr userDrawn="1"/>
          </p:nvSpPr>
          <p:spPr bwMode="hidden">
            <a:xfrm rot="803987" flipV="1">
              <a:off x="611" y="1684"/>
              <a:ext cx="5204"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231457" name="Rectangle 33"/>
            <p:cNvSpPr>
              <a:spLocks noChangeArrowheads="1"/>
            </p:cNvSpPr>
            <p:nvPr userDrawn="1"/>
          </p:nvSpPr>
          <p:spPr bwMode="hidden">
            <a:xfrm rot="1273217" flipV="1">
              <a:off x="-204" y="2976"/>
              <a:ext cx="6150"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231458" name="Rectangle 34"/>
            <p:cNvSpPr>
              <a:spLocks noChangeArrowheads="1"/>
            </p:cNvSpPr>
            <p:nvPr userDrawn="1"/>
          </p:nvSpPr>
          <p:spPr bwMode="hidden">
            <a:xfrm rot="1169729" flipV="1">
              <a:off x="-174" y="2663"/>
              <a:ext cx="6104" cy="6"/>
            </a:xfrm>
            <a:prstGeom prst="rect">
              <a:avLst/>
            </a:prstGeom>
            <a:gradFill rotWithShape="0">
              <a:gsLst>
                <a:gs pos="0">
                  <a:schemeClr val="bg1"/>
                </a:gs>
                <a:gs pos="100000">
                  <a:schemeClr val="bg1">
                    <a:gamma/>
                    <a:shade val="51373"/>
                    <a:invGamma/>
                  </a:schemeClr>
                </a:gs>
              </a:gsLst>
              <a:lin ang="2700000" scaled="1"/>
            </a:gradFill>
            <a:ln w="9525">
              <a:noFill/>
              <a:miter lim="800000"/>
              <a:headEnd/>
              <a:tailEnd/>
            </a:ln>
            <a:effectLst/>
          </p:spPr>
          <p:txBody>
            <a:bodyPr rot="10800000"/>
            <a:lstStyle/>
            <a:p>
              <a:pPr algn="ctr" eaLnBrk="1" hangingPunct="1">
                <a:defRPr/>
              </a:pPr>
              <a:endParaRPr lang="en-US">
                <a:effectLst>
                  <a:outerShdw blurRad="38100" dist="38100" dir="2700000" algn="tl">
                    <a:srgbClr val="000000"/>
                  </a:outerShdw>
                </a:effectLst>
                <a:latin typeface="Arial" charset="0"/>
              </a:endParaRPr>
            </a:p>
          </p:txBody>
        </p:sp>
        <p:sp>
          <p:nvSpPr>
            <p:cNvPr id="231459" name="Oval 35"/>
            <p:cNvSpPr>
              <a:spLocks noChangeArrowheads="1"/>
            </p:cNvSpPr>
            <p:nvPr/>
          </p:nvSpPr>
          <p:spPr bwMode="hidden">
            <a:xfrm>
              <a:off x="740" y="3359"/>
              <a:ext cx="168" cy="9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60" name="Oval 36"/>
            <p:cNvSpPr>
              <a:spLocks noChangeArrowheads="1"/>
            </p:cNvSpPr>
            <p:nvPr/>
          </p:nvSpPr>
          <p:spPr bwMode="hidden">
            <a:xfrm>
              <a:off x="236" y="3074"/>
              <a:ext cx="168" cy="9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61" name="Oval 37"/>
            <p:cNvSpPr>
              <a:spLocks noChangeArrowheads="1"/>
            </p:cNvSpPr>
            <p:nvPr/>
          </p:nvSpPr>
          <p:spPr bwMode="hidden">
            <a:xfrm>
              <a:off x="159" y="3652"/>
              <a:ext cx="196" cy="10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62" name="Oval 38"/>
            <p:cNvSpPr>
              <a:spLocks noChangeArrowheads="1"/>
            </p:cNvSpPr>
            <p:nvPr/>
          </p:nvSpPr>
          <p:spPr bwMode="hidden">
            <a:xfrm>
              <a:off x="2077" y="2661"/>
              <a:ext cx="156" cy="8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63" name="Oval 39"/>
            <p:cNvSpPr>
              <a:spLocks noChangeArrowheads="1"/>
            </p:cNvSpPr>
            <p:nvPr/>
          </p:nvSpPr>
          <p:spPr bwMode="hidden">
            <a:xfrm>
              <a:off x="1223" y="3076"/>
              <a:ext cx="168" cy="9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64" name="Oval 40"/>
            <p:cNvSpPr>
              <a:spLocks noChangeArrowheads="1"/>
            </p:cNvSpPr>
            <p:nvPr/>
          </p:nvSpPr>
          <p:spPr bwMode="hidden">
            <a:xfrm>
              <a:off x="1686" y="2857"/>
              <a:ext cx="156" cy="9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65" name="Oval 41"/>
            <p:cNvSpPr>
              <a:spLocks noChangeArrowheads="1"/>
            </p:cNvSpPr>
            <p:nvPr/>
          </p:nvSpPr>
          <p:spPr bwMode="hidden">
            <a:xfrm>
              <a:off x="750" y="2839"/>
              <a:ext cx="151"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66" name="Oval 42"/>
            <p:cNvSpPr>
              <a:spLocks noChangeArrowheads="1"/>
            </p:cNvSpPr>
            <p:nvPr/>
          </p:nvSpPr>
          <p:spPr bwMode="hidden">
            <a:xfrm>
              <a:off x="367" y="2656"/>
              <a:ext cx="150" cy="84"/>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67" name="Oval 43"/>
            <p:cNvSpPr>
              <a:spLocks noChangeArrowheads="1"/>
            </p:cNvSpPr>
            <p:nvPr/>
          </p:nvSpPr>
          <p:spPr bwMode="hidden">
            <a:xfrm>
              <a:off x="1172" y="2642"/>
              <a:ext cx="156" cy="8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68" name="Oval 44"/>
            <p:cNvSpPr>
              <a:spLocks noChangeArrowheads="1"/>
            </p:cNvSpPr>
            <p:nvPr/>
          </p:nvSpPr>
          <p:spPr bwMode="hidden">
            <a:xfrm>
              <a:off x="2401" y="2485"/>
              <a:ext cx="156" cy="83"/>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69" name="Oval 45"/>
            <p:cNvSpPr>
              <a:spLocks noChangeArrowheads="1"/>
            </p:cNvSpPr>
            <p:nvPr/>
          </p:nvSpPr>
          <p:spPr bwMode="hidden">
            <a:xfrm>
              <a:off x="1910" y="2314"/>
              <a:ext cx="134" cy="7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70" name="Oval 46"/>
            <p:cNvSpPr>
              <a:spLocks noChangeArrowheads="1"/>
            </p:cNvSpPr>
            <p:nvPr/>
          </p:nvSpPr>
          <p:spPr bwMode="hidden">
            <a:xfrm>
              <a:off x="2254" y="2154"/>
              <a:ext cx="134"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71" name="Oval 47"/>
            <p:cNvSpPr>
              <a:spLocks noChangeArrowheads="1"/>
            </p:cNvSpPr>
            <p:nvPr/>
          </p:nvSpPr>
          <p:spPr bwMode="hidden">
            <a:xfrm>
              <a:off x="2742" y="2305"/>
              <a:ext cx="140" cy="72"/>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72" name="Oval 48"/>
            <p:cNvSpPr>
              <a:spLocks noChangeArrowheads="1"/>
            </p:cNvSpPr>
            <p:nvPr/>
          </p:nvSpPr>
          <p:spPr bwMode="hidden">
            <a:xfrm>
              <a:off x="2812" y="1898"/>
              <a:ext cx="129"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73" name="Oval 49"/>
            <p:cNvSpPr>
              <a:spLocks noChangeArrowheads="1"/>
            </p:cNvSpPr>
            <p:nvPr/>
          </p:nvSpPr>
          <p:spPr bwMode="hidden">
            <a:xfrm>
              <a:off x="3721" y="1792"/>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74" name="Oval 50"/>
            <p:cNvSpPr>
              <a:spLocks noChangeArrowheads="1"/>
            </p:cNvSpPr>
            <p:nvPr/>
          </p:nvSpPr>
          <p:spPr bwMode="hidden">
            <a:xfrm>
              <a:off x="3528" y="1896"/>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75" name="Oval 51"/>
            <p:cNvSpPr>
              <a:spLocks noChangeArrowheads="1"/>
            </p:cNvSpPr>
            <p:nvPr/>
          </p:nvSpPr>
          <p:spPr bwMode="hidden">
            <a:xfrm>
              <a:off x="3064" y="1778"/>
              <a:ext cx="128" cy="6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76" name="Oval 52"/>
            <p:cNvSpPr>
              <a:spLocks noChangeArrowheads="1"/>
            </p:cNvSpPr>
            <p:nvPr/>
          </p:nvSpPr>
          <p:spPr bwMode="hidden">
            <a:xfrm>
              <a:off x="3277" y="2024"/>
              <a:ext cx="134" cy="73"/>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77" name="Oval 53"/>
            <p:cNvSpPr>
              <a:spLocks noChangeArrowheads="1"/>
            </p:cNvSpPr>
            <p:nvPr/>
          </p:nvSpPr>
          <p:spPr bwMode="hidden">
            <a:xfrm>
              <a:off x="3027" y="2160"/>
              <a:ext cx="133" cy="61"/>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78" name="Oval 54"/>
            <p:cNvSpPr>
              <a:spLocks noChangeArrowheads="1"/>
            </p:cNvSpPr>
            <p:nvPr/>
          </p:nvSpPr>
          <p:spPr bwMode="hidden">
            <a:xfrm>
              <a:off x="1569" y="2453"/>
              <a:ext cx="150" cy="9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79" name="Oval 55"/>
            <p:cNvSpPr>
              <a:spLocks noChangeArrowheads="1"/>
            </p:cNvSpPr>
            <p:nvPr/>
          </p:nvSpPr>
          <p:spPr bwMode="hidden">
            <a:xfrm>
              <a:off x="1863" y="2028"/>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80" name="Oval 56"/>
            <p:cNvSpPr>
              <a:spLocks noChangeArrowheads="1"/>
            </p:cNvSpPr>
            <p:nvPr/>
          </p:nvSpPr>
          <p:spPr bwMode="hidden">
            <a:xfrm>
              <a:off x="1513" y="2175"/>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81" name="Oval 57"/>
            <p:cNvSpPr>
              <a:spLocks noChangeArrowheads="1"/>
            </p:cNvSpPr>
            <p:nvPr/>
          </p:nvSpPr>
          <p:spPr bwMode="hidden">
            <a:xfrm>
              <a:off x="1191" y="2311"/>
              <a:ext cx="134" cy="72"/>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82" name="Oval 58"/>
            <p:cNvSpPr>
              <a:spLocks noChangeArrowheads="1"/>
            </p:cNvSpPr>
            <p:nvPr/>
          </p:nvSpPr>
          <p:spPr bwMode="hidden">
            <a:xfrm>
              <a:off x="1154" y="2047"/>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83" name="Oval 59"/>
            <p:cNvSpPr>
              <a:spLocks noChangeArrowheads="1"/>
            </p:cNvSpPr>
            <p:nvPr/>
          </p:nvSpPr>
          <p:spPr bwMode="hidden">
            <a:xfrm>
              <a:off x="1142" y="1803"/>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84" name="Oval 60"/>
            <p:cNvSpPr>
              <a:spLocks noChangeArrowheads="1"/>
            </p:cNvSpPr>
            <p:nvPr/>
          </p:nvSpPr>
          <p:spPr bwMode="hidden">
            <a:xfrm>
              <a:off x="1500" y="1912"/>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85" name="Oval 61"/>
            <p:cNvSpPr>
              <a:spLocks noChangeArrowheads="1"/>
            </p:cNvSpPr>
            <p:nvPr/>
          </p:nvSpPr>
          <p:spPr bwMode="hidden">
            <a:xfrm>
              <a:off x="1804" y="1801"/>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86" name="Oval 62"/>
            <p:cNvSpPr>
              <a:spLocks noChangeArrowheads="1"/>
            </p:cNvSpPr>
            <p:nvPr/>
          </p:nvSpPr>
          <p:spPr bwMode="hidden">
            <a:xfrm>
              <a:off x="2159" y="1905"/>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87" name="Oval 63"/>
            <p:cNvSpPr>
              <a:spLocks noChangeArrowheads="1"/>
            </p:cNvSpPr>
            <p:nvPr/>
          </p:nvSpPr>
          <p:spPr bwMode="hidden">
            <a:xfrm>
              <a:off x="2432" y="1787"/>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88" name="Oval 64"/>
            <p:cNvSpPr>
              <a:spLocks noChangeArrowheads="1"/>
            </p:cNvSpPr>
            <p:nvPr/>
          </p:nvSpPr>
          <p:spPr bwMode="hidden">
            <a:xfrm>
              <a:off x="470" y="2032"/>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89" name="Oval 65"/>
            <p:cNvSpPr>
              <a:spLocks noChangeArrowheads="1"/>
            </p:cNvSpPr>
            <p:nvPr/>
          </p:nvSpPr>
          <p:spPr bwMode="hidden">
            <a:xfrm>
              <a:off x="68" y="2166"/>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90" name="Oval 66"/>
            <p:cNvSpPr>
              <a:spLocks noChangeArrowheads="1"/>
            </p:cNvSpPr>
            <p:nvPr/>
          </p:nvSpPr>
          <p:spPr bwMode="hidden">
            <a:xfrm>
              <a:off x="798" y="1916"/>
              <a:ext cx="128" cy="6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91" name="Oval 67"/>
            <p:cNvSpPr>
              <a:spLocks noChangeArrowheads="1"/>
            </p:cNvSpPr>
            <p:nvPr/>
          </p:nvSpPr>
          <p:spPr bwMode="hidden">
            <a:xfrm>
              <a:off x="455" y="1797"/>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92" name="Oval 68"/>
            <p:cNvSpPr>
              <a:spLocks noChangeArrowheads="1"/>
            </p:cNvSpPr>
            <p:nvPr/>
          </p:nvSpPr>
          <p:spPr bwMode="hidden">
            <a:xfrm>
              <a:off x="113" y="1901"/>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93" name="Oval 69"/>
            <p:cNvSpPr>
              <a:spLocks noChangeArrowheads="1"/>
            </p:cNvSpPr>
            <p:nvPr/>
          </p:nvSpPr>
          <p:spPr bwMode="hidden">
            <a:xfrm>
              <a:off x="432" y="2323"/>
              <a:ext cx="139"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94" name="Oval 70"/>
            <p:cNvSpPr>
              <a:spLocks noChangeArrowheads="1"/>
            </p:cNvSpPr>
            <p:nvPr/>
          </p:nvSpPr>
          <p:spPr bwMode="hidden">
            <a:xfrm>
              <a:off x="814" y="2178"/>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95" name="Oval 71"/>
            <p:cNvSpPr>
              <a:spLocks noChangeArrowheads="1"/>
            </p:cNvSpPr>
            <p:nvPr/>
          </p:nvSpPr>
          <p:spPr bwMode="hidden">
            <a:xfrm>
              <a:off x="789" y="2472"/>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96" name="Oval 72"/>
            <p:cNvSpPr>
              <a:spLocks noChangeArrowheads="1"/>
            </p:cNvSpPr>
            <p:nvPr/>
          </p:nvSpPr>
          <p:spPr bwMode="hidden">
            <a:xfrm>
              <a:off x="2544" y="2015"/>
              <a:ext cx="140" cy="7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97" name="Oval 73"/>
            <p:cNvSpPr>
              <a:spLocks noChangeArrowheads="1"/>
            </p:cNvSpPr>
            <p:nvPr/>
          </p:nvSpPr>
          <p:spPr bwMode="hidden">
            <a:xfrm>
              <a:off x="1457" y="1700"/>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98" name="Oval 74"/>
            <p:cNvSpPr>
              <a:spLocks noChangeArrowheads="1"/>
            </p:cNvSpPr>
            <p:nvPr/>
          </p:nvSpPr>
          <p:spPr bwMode="hidden">
            <a:xfrm>
              <a:off x="1747"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499" name="Oval 75"/>
            <p:cNvSpPr>
              <a:spLocks noChangeArrowheads="1"/>
            </p:cNvSpPr>
            <p:nvPr/>
          </p:nvSpPr>
          <p:spPr bwMode="hidden">
            <a:xfrm>
              <a:off x="1385"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00" name="Oval 76"/>
            <p:cNvSpPr>
              <a:spLocks noChangeArrowheads="1"/>
            </p:cNvSpPr>
            <p:nvPr/>
          </p:nvSpPr>
          <p:spPr bwMode="hidden">
            <a:xfrm>
              <a:off x="1093" y="1595"/>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01" name="Oval 77"/>
            <p:cNvSpPr>
              <a:spLocks noChangeArrowheads="1"/>
            </p:cNvSpPr>
            <p:nvPr/>
          </p:nvSpPr>
          <p:spPr bwMode="hidden">
            <a:xfrm>
              <a:off x="792" y="1690"/>
              <a:ext cx="124"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02" name="Oval 78"/>
            <p:cNvSpPr>
              <a:spLocks noChangeArrowheads="1"/>
            </p:cNvSpPr>
            <p:nvPr/>
          </p:nvSpPr>
          <p:spPr bwMode="hidden">
            <a:xfrm>
              <a:off x="2011" y="1512"/>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03" name="Oval 79"/>
            <p:cNvSpPr>
              <a:spLocks noChangeArrowheads="1"/>
            </p:cNvSpPr>
            <p:nvPr/>
          </p:nvSpPr>
          <p:spPr bwMode="hidden">
            <a:xfrm>
              <a:off x="2087" y="169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04" name="Oval 80"/>
            <p:cNvSpPr>
              <a:spLocks noChangeArrowheads="1"/>
            </p:cNvSpPr>
            <p:nvPr/>
          </p:nvSpPr>
          <p:spPr bwMode="hidden">
            <a:xfrm>
              <a:off x="2345" y="1601"/>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05" name="Oval 81"/>
            <p:cNvSpPr>
              <a:spLocks noChangeArrowheads="1"/>
            </p:cNvSpPr>
            <p:nvPr/>
          </p:nvSpPr>
          <p:spPr bwMode="hidden">
            <a:xfrm>
              <a:off x="2684" y="1686"/>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06" name="Oval 82"/>
            <p:cNvSpPr>
              <a:spLocks noChangeArrowheads="1"/>
            </p:cNvSpPr>
            <p:nvPr/>
          </p:nvSpPr>
          <p:spPr bwMode="hidden">
            <a:xfrm>
              <a:off x="806" y="1512"/>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07" name="Oval 83"/>
            <p:cNvSpPr>
              <a:spLocks noChangeArrowheads="1"/>
            </p:cNvSpPr>
            <p:nvPr/>
          </p:nvSpPr>
          <p:spPr bwMode="hidden">
            <a:xfrm>
              <a:off x="495" y="1597"/>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08" name="Oval 84"/>
            <p:cNvSpPr>
              <a:spLocks noChangeArrowheads="1"/>
            </p:cNvSpPr>
            <p:nvPr/>
          </p:nvSpPr>
          <p:spPr bwMode="hidden">
            <a:xfrm>
              <a:off x="228" y="1508"/>
              <a:ext cx="123"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09" name="Oval 85"/>
            <p:cNvSpPr>
              <a:spLocks noChangeArrowheads="1"/>
            </p:cNvSpPr>
            <p:nvPr/>
          </p:nvSpPr>
          <p:spPr bwMode="hidden">
            <a:xfrm>
              <a:off x="157" y="1698"/>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10" name="Oval 86"/>
            <p:cNvSpPr>
              <a:spLocks noChangeArrowheads="1"/>
            </p:cNvSpPr>
            <p:nvPr/>
          </p:nvSpPr>
          <p:spPr bwMode="hidden">
            <a:xfrm>
              <a:off x="2887" y="1595"/>
              <a:ext cx="124"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11" name="Oval 87"/>
            <p:cNvSpPr>
              <a:spLocks noChangeArrowheads="1"/>
            </p:cNvSpPr>
            <p:nvPr/>
          </p:nvSpPr>
          <p:spPr bwMode="hidden">
            <a:xfrm>
              <a:off x="3079" y="1511"/>
              <a:ext cx="124"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12" name="Oval 88"/>
            <p:cNvSpPr>
              <a:spLocks noChangeArrowheads="1"/>
            </p:cNvSpPr>
            <p:nvPr/>
          </p:nvSpPr>
          <p:spPr bwMode="hidden">
            <a:xfrm>
              <a:off x="3270" y="1688"/>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13" name="Oval 89"/>
            <p:cNvSpPr>
              <a:spLocks noChangeArrowheads="1"/>
            </p:cNvSpPr>
            <p:nvPr/>
          </p:nvSpPr>
          <p:spPr bwMode="hidden">
            <a:xfrm>
              <a:off x="3453"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14" name="Oval 90"/>
            <p:cNvSpPr>
              <a:spLocks noChangeArrowheads="1"/>
            </p:cNvSpPr>
            <p:nvPr/>
          </p:nvSpPr>
          <p:spPr bwMode="hidden">
            <a:xfrm>
              <a:off x="3651"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15" name="Oval 91"/>
            <p:cNvSpPr>
              <a:spLocks noChangeArrowheads="1"/>
            </p:cNvSpPr>
            <p:nvPr/>
          </p:nvSpPr>
          <p:spPr bwMode="hidden">
            <a:xfrm>
              <a:off x="4251" y="1513"/>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16" name="Oval 92"/>
            <p:cNvSpPr>
              <a:spLocks noChangeArrowheads="1"/>
            </p:cNvSpPr>
            <p:nvPr/>
          </p:nvSpPr>
          <p:spPr bwMode="hidden">
            <a:xfrm>
              <a:off x="3901" y="1701"/>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17" name="Oval 93"/>
            <p:cNvSpPr>
              <a:spLocks noChangeArrowheads="1"/>
            </p:cNvSpPr>
            <p:nvPr/>
          </p:nvSpPr>
          <p:spPr bwMode="hidden">
            <a:xfrm>
              <a:off x="4086" y="1608"/>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18" name="Oval 94"/>
            <p:cNvSpPr>
              <a:spLocks noChangeArrowheads="1"/>
            </p:cNvSpPr>
            <p:nvPr/>
          </p:nvSpPr>
          <p:spPr bwMode="hidden">
            <a:xfrm>
              <a:off x="1282" y="3653"/>
              <a:ext cx="196" cy="11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19" name="Oval 95"/>
            <p:cNvSpPr>
              <a:spLocks noChangeArrowheads="1"/>
            </p:cNvSpPr>
            <p:nvPr/>
          </p:nvSpPr>
          <p:spPr bwMode="hidden">
            <a:xfrm>
              <a:off x="707" y="4014"/>
              <a:ext cx="191" cy="11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20" name="Oval 96"/>
            <p:cNvSpPr>
              <a:spLocks noChangeArrowheads="1"/>
            </p:cNvSpPr>
            <p:nvPr/>
          </p:nvSpPr>
          <p:spPr bwMode="hidden">
            <a:xfrm>
              <a:off x="2229" y="309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21" name="Oval 97"/>
            <p:cNvSpPr>
              <a:spLocks noChangeArrowheads="1"/>
            </p:cNvSpPr>
            <p:nvPr/>
          </p:nvSpPr>
          <p:spPr bwMode="hidden">
            <a:xfrm>
              <a:off x="2604" y="2867"/>
              <a:ext cx="156" cy="89"/>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22" name="Oval 98"/>
            <p:cNvSpPr>
              <a:spLocks noChangeArrowheads="1"/>
            </p:cNvSpPr>
            <p:nvPr/>
          </p:nvSpPr>
          <p:spPr bwMode="hidden">
            <a:xfrm>
              <a:off x="2907" y="2668"/>
              <a:ext cx="156" cy="84"/>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23" name="Oval 99"/>
            <p:cNvSpPr>
              <a:spLocks noChangeArrowheads="1"/>
            </p:cNvSpPr>
            <p:nvPr/>
          </p:nvSpPr>
          <p:spPr bwMode="hidden">
            <a:xfrm>
              <a:off x="3248" y="2454"/>
              <a:ext cx="150" cy="9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24" name="Oval 100"/>
            <p:cNvSpPr>
              <a:spLocks noChangeArrowheads="1"/>
            </p:cNvSpPr>
            <p:nvPr/>
          </p:nvSpPr>
          <p:spPr bwMode="hidden">
            <a:xfrm>
              <a:off x="1801" y="336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25" name="Oval 101"/>
            <p:cNvSpPr>
              <a:spLocks noChangeArrowheads="1"/>
            </p:cNvSpPr>
            <p:nvPr/>
          </p:nvSpPr>
          <p:spPr bwMode="hidden">
            <a:xfrm>
              <a:off x="3512" y="2302"/>
              <a:ext cx="134" cy="73"/>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26" name="Oval 102"/>
            <p:cNvSpPr>
              <a:spLocks noChangeArrowheads="1"/>
            </p:cNvSpPr>
            <p:nvPr/>
          </p:nvSpPr>
          <p:spPr bwMode="hidden">
            <a:xfrm>
              <a:off x="3980" y="2014"/>
              <a:ext cx="134" cy="7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27" name="Oval 103"/>
            <p:cNvSpPr>
              <a:spLocks noChangeArrowheads="1"/>
            </p:cNvSpPr>
            <p:nvPr/>
          </p:nvSpPr>
          <p:spPr bwMode="hidden">
            <a:xfrm>
              <a:off x="3753" y="2158"/>
              <a:ext cx="134" cy="6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28" name="Oval 104"/>
            <p:cNvSpPr>
              <a:spLocks noChangeArrowheads="1"/>
            </p:cNvSpPr>
            <p:nvPr/>
          </p:nvSpPr>
          <p:spPr bwMode="hidden">
            <a:xfrm>
              <a:off x="4176" y="1898"/>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29" name="Oval 105"/>
            <p:cNvSpPr>
              <a:spLocks noChangeArrowheads="1"/>
            </p:cNvSpPr>
            <p:nvPr/>
          </p:nvSpPr>
          <p:spPr bwMode="hidden">
            <a:xfrm>
              <a:off x="4338" y="1797"/>
              <a:ext cx="12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30" name="Oval 106"/>
            <p:cNvSpPr>
              <a:spLocks noChangeArrowheads="1"/>
            </p:cNvSpPr>
            <p:nvPr/>
          </p:nvSpPr>
          <p:spPr bwMode="hidden">
            <a:xfrm>
              <a:off x="4505" y="1700"/>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31" name="Oval 107"/>
            <p:cNvSpPr>
              <a:spLocks noChangeArrowheads="1"/>
            </p:cNvSpPr>
            <p:nvPr/>
          </p:nvSpPr>
          <p:spPr bwMode="hidden">
            <a:xfrm>
              <a:off x="4661" y="1603"/>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32" name="Oval 108"/>
            <p:cNvSpPr>
              <a:spLocks noChangeArrowheads="1"/>
            </p:cNvSpPr>
            <p:nvPr/>
          </p:nvSpPr>
          <p:spPr bwMode="hidden">
            <a:xfrm>
              <a:off x="4803" y="1512"/>
              <a:ext cx="128" cy="5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33" name="Oval 109"/>
            <p:cNvSpPr>
              <a:spLocks noChangeArrowheads="1"/>
            </p:cNvSpPr>
            <p:nvPr/>
          </p:nvSpPr>
          <p:spPr bwMode="hidden">
            <a:xfrm>
              <a:off x="4930" y="1431"/>
              <a:ext cx="111" cy="5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34" name="Oval 110"/>
            <p:cNvSpPr>
              <a:spLocks noChangeArrowheads="1"/>
            </p:cNvSpPr>
            <p:nvPr/>
          </p:nvSpPr>
          <p:spPr bwMode="hidden">
            <a:xfrm>
              <a:off x="3835" y="1430"/>
              <a:ext cx="112" cy="5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35" name="Oval 111"/>
            <p:cNvSpPr>
              <a:spLocks noChangeArrowheads="1"/>
            </p:cNvSpPr>
            <p:nvPr/>
          </p:nvSpPr>
          <p:spPr bwMode="hidden">
            <a:xfrm>
              <a:off x="3286" y="1430"/>
              <a:ext cx="112"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36" name="Oval 112"/>
            <p:cNvSpPr>
              <a:spLocks noChangeArrowheads="1"/>
            </p:cNvSpPr>
            <p:nvPr/>
          </p:nvSpPr>
          <p:spPr bwMode="hidden">
            <a:xfrm>
              <a:off x="2972" y="1366"/>
              <a:ext cx="111"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37" name="Oval 113"/>
            <p:cNvSpPr>
              <a:spLocks noChangeArrowheads="1"/>
            </p:cNvSpPr>
            <p:nvPr/>
          </p:nvSpPr>
          <p:spPr bwMode="hidden">
            <a:xfrm>
              <a:off x="3152" y="1292"/>
              <a:ext cx="112" cy="5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38" name="Oval 114"/>
            <p:cNvSpPr>
              <a:spLocks noChangeArrowheads="1"/>
            </p:cNvSpPr>
            <p:nvPr/>
          </p:nvSpPr>
          <p:spPr bwMode="hidden">
            <a:xfrm>
              <a:off x="3020" y="1170"/>
              <a:ext cx="112"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39" name="Oval 115"/>
            <p:cNvSpPr>
              <a:spLocks noChangeArrowheads="1"/>
            </p:cNvSpPr>
            <p:nvPr/>
          </p:nvSpPr>
          <p:spPr bwMode="hidden">
            <a:xfrm>
              <a:off x="2443" y="1368"/>
              <a:ext cx="112"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40" name="Oval 116"/>
            <p:cNvSpPr>
              <a:spLocks noChangeArrowheads="1"/>
            </p:cNvSpPr>
            <p:nvPr/>
          </p:nvSpPr>
          <p:spPr bwMode="hidden">
            <a:xfrm>
              <a:off x="2301" y="1220"/>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41" name="Oval 117"/>
            <p:cNvSpPr>
              <a:spLocks noChangeArrowheads="1"/>
            </p:cNvSpPr>
            <p:nvPr/>
          </p:nvSpPr>
          <p:spPr bwMode="hidden">
            <a:xfrm>
              <a:off x="2095" y="1284"/>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42" name="Oval 118"/>
            <p:cNvSpPr>
              <a:spLocks noChangeArrowheads="1"/>
            </p:cNvSpPr>
            <p:nvPr/>
          </p:nvSpPr>
          <p:spPr bwMode="hidden">
            <a:xfrm>
              <a:off x="2228" y="1442"/>
              <a:ext cx="111"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43" name="Oval 119"/>
            <p:cNvSpPr>
              <a:spLocks noChangeArrowheads="1"/>
            </p:cNvSpPr>
            <p:nvPr/>
          </p:nvSpPr>
          <p:spPr bwMode="hidden">
            <a:xfrm>
              <a:off x="1109" y="1424"/>
              <a:ext cx="112"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44" name="Oval 120"/>
            <p:cNvSpPr>
              <a:spLocks noChangeArrowheads="1"/>
            </p:cNvSpPr>
            <p:nvPr/>
          </p:nvSpPr>
          <p:spPr bwMode="hidden">
            <a:xfrm>
              <a:off x="611" y="1284"/>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45" name="Oval 121"/>
            <p:cNvSpPr>
              <a:spLocks noChangeArrowheads="1"/>
            </p:cNvSpPr>
            <p:nvPr/>
          </p:nvSpPr>
          <p:spPr bwMode="hidden">
            <a:xfrm>
              <a:off x="305" y="1358"/>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46" name="Oval 122"/>
            <p:cNvSpPr>
              <a:spLocks noChangeArrowheads="1"/>
            </p:cNvSpPr>
            <p:nvPr/>
          </p:nvSpPr>
          <p:spPr bwMode="hidden">
            <a:xfrm>
              <a:off x="156" y="1154"/>
              <a:ext cx="112"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47" name="Oval 123"/>
            <p:cNvSpPr>
              <a:spLocks noChangeArrowheads="1"/>
            </p:cNvSpPr>
            <p:nvPr/>
          </p:nvSpPr>
          <p:spPr bwMode="hidden">
            <a:xfrm>
              <a:off x="4538" y="1365"/>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48" name="Oval 124"/>
            <p:cNvSpPr>
              <a:spLocks noChangeArrowheads="1"/>
            </p:cNvSpPr>
            <p:nvPr/>
          </p:nvSpPr>
          <p:spPr bwMode="hidden">
            <a:xfrm>
              <a:off x="4407" y="1440"/>
              <a:ext cx="105" cy="4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49" name="Oval 125"/>
            <p:cNvSpPr>
              <a:spLocks noChangeArrowheads="1"/>
            </p:cNvSpPr>
            <p:nvPr/>
          </p:nvSpPr>
          <p:spPr bwMode="hidden">
            <a:xfrm>
              <a:off x="3992" y="1356"/>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50" name="Oval 126"/>
            <p:cNvSpPr>
              <a:spLocks noChangeArrowheads="1"/>
            </p:cNvSpPr>
            <p:nvPr/>
          </p:nvSpPr>
          <p:spPr bwMode="hidden">
            <a:xfrm>
              <a:off x="3466" y="1356"/>
              <a:ext cx="106" cy="45"/>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51" name="Oval 127"/>
            <p:cNvSpPr>
              <a:spLocks noChangeArrowheads="1"/>
            </p:cNvSpPr>
            <p:nvPr/>
          </p:nvSpPr>
          <p:spPr bwMode="hidden">
            <a:xfrm>
              <a:off x="2852" y="1228"/>
              <a:ext cx="106"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52" name="Oval 128"/>
            <p:cNvSpPr>
              <a:spLocks noChangeArrowheads="1"/>
            </p:cNvSpPr>
            <p:nvPr/>
          </p:nvSpPr>
          <p:spPr bwMode="hidden">
            <a:xfrm>
              <a:off x="2678" y="1109"/>
              <a:ext cx="106" cy="44"/>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53" name="Oval 129"/>
            <p:cNvSpPr>
              <a:spLocks noChangeArrowheads="1"/>
            </p:cNvSpPr>
            <p:nvPr/>
          </p:nvSpPr>
          <p:spPr bwMode="hidden">
            <a:xfrm>
              <a:off x="2859" y="1045"/>
              <a:ext cx="106"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54" name="Oval 130"/>
            <p:cNvSpPr>
              <a:spLocks noChangeArrowheads="1"/>
            </p:cNvSpPr>
            <p:nvPr/>
          </p:nvSpPr>
          <p:spPr bwMode="hidden">
            <a:xfrm>
              <a:off x="1942" y="104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55" name="Oval 131"/>
            <p:cNvSpPr>
              <a:spLocks noChangeArrowheads="1"/>
            </p:cNvSpPr>
            <p:nvPr/>
          </p:nvSpPr>
          <p:spPr bwMode="hidden">
            <a:xfrm>
              <a:off x="1088" y="1277"/>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56" name="Oval 132"/>
            <p:cNvSpPr>
              <a:spLocks noChangeArrowheads="1"/>
            </p:cNvSpPr>
            <p:nvPr/>
          </p:nvSpPr>
          <p:spPr bwMode="hidden">
            <a:xfrm>
              <a:off x="827" y="13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57" name="Oval 133"/>
            <p:cNvSpPr>
              <a:spLocks noChangeArrowheads="1"/>
            </p:cNvSpPr>
            <p:nvPr/>
          </p:nvSpPr>
          <p:spPr bwMode="hidden">
            <a:xfrm>
              <a:off x="537" y="1428"/>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58" name="Oval 134"/>
            <p:cNvSpPr>
              <a:spLocks noChangeArrowheads="1"/>
            </p:cNvSpPr>
            <p:nvPr/>
          </p:nvSpPr>
          <p:spPr bwMode="hidden">
            <a:xfrm>
              <a:off x="635" y="106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59" name="Oval 135"/>
            <p:cNvSpPr>
              <a:spLocks noChangeArrowheads="1"/>
            </p:cNvSpPr>
            <p:nvPr/>
          </p:nvSpPr>
          <p:spPr bwMode="hidden">
            <a:xfrm>
              <a:off x="1540" y="10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60" name="Oval 136"/>
            <p:cNvSpPr>
              <a:spLocks noChangeArrowheads="1"/>
            </p:cNvSpPr>
            <p:nvPr/>
          </p:nvSpPr>
          <p:spPr bwMode="hidden">
            <a:xfrm>
              <a:off x="1120" y="1063"/>
              <a:ext cx="10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61" name="Oval 137"/>
            <p:cNvSpPr>
              <a:spLocks noChangeArrowheads="1"/>
            </p:cNvSpPr>
            <p:nvPr/>
          </p:nvSpPr>
          <p:spPr bwMode="hidden">
            <a:xfrm>
              <a:off x="4131" y="1284"/>
              <a:ext cx="111" cy="4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62" name="Oval 138"/>
            <p:cNvSpPr>
              <a:spLocks noChangeArrowheads="1"/>
            </p:cNvSpPr>
            <p:nvPr/>
          </p:nvSpPr>
          <p:spPr bwMode="hidden">
            <a:xfrm>
              <a:off x="3477" y="1163"/>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63" name="Oval 139"/>
            <p:cNvSpPr>
              <a:spLocks noChangeArrowheads="1"/>
            </p:cNvSpPr>
            <p:nvPr/>
          </p:nvSpPr>
          <p:spPr bwMode="hidden">
            <a:xfrm>
              <a:off x="3315" y="1229"/>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64" name="Oval 140"/>
            <p:cNvSpPr>
              <a:spLocks noChangeArrowheads="1"/>
            </p:cNvSpPr>
            <p:nvPr/>
          </p:nvSpPr>
          <p:spPr bwMode="hidden">
            <a:xfrm>
              <a:off x="3174" y="1112"/>
              <a:ext cx="112"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65" name="Oval 141"/>
            <p:cNvSpPr>
              <a:spLocks noChangeArrowheads="1"/>
            </p:cNvSpPr>
            <p:nvPr/>
          </p:nvSpPr>
          <p:spPr bwMode="hidden">
            <a:xfrm>
              <a:off x="2396" y="1051"/>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66" name="Oval 142"/>
            <p:cNvSpPr>
              <a:spLocks noChangeArrowheads="1"/>
            </p:cNvSpPr>
            <p:nvPr/>
          </p:nvSpPr>
          <p:spPr bwMode="hidden">
            <a:xfrm>
              <a:off x="2769" y="1446"/>
              <a:ext cx="111" cy="44"/>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67" name="Oval 143"/>
            <p:cNvSpPr>
              <a:spLocks noChangeArrowheads="1"/>
            </p:cNvSpPr>
            <p:nvPr/>
          </p:nvSpPr>
          <p:spPr bwMode="hidden">
            <a:xfrm>
              <a:off x="2656" y="1294"/>
              <a:ext cx="112" cy="45"/>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68" name="Oval 144"/>
            <p:cNvSpPr>
              <a:spLocks noChangeArrowheads="1"/>
            </p:cNvSpPr>
            <p:nvPr/>
          </p:nvSpPr>
          <p:spPr bwMode="hidden">
            <a:xfrm>
              <a:off x="2501" y="1159"/>
              <a:ext cx="111"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69" name="Oval 145"/>
            <p:cNvSpPr>
              <a:spLocks noChangeArrowheads="1"/>
            </p:cNvSpPr>
            <p:nvPr/>
          </p:nvSpPr>
          <p:spPr bwMode="hidden">
            <a:xfrm>
              <a:off x="2222" y="1101"/>
              <a:ext cx="112" cy="44"/>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70" name="Oval 146"/>
            <p:cNvSpPr>
              <a:spLocks noChangeArrowheads="1"/>
            </p:cNvSpPr>
            <p:nvPr/>
          </p:nvSpPr>
          <p:spPr bwMode="hidden">
            <a:xfrm>
              <a:off x="2029" y="1162"/>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71" name="Oval 147"/>
            <p:cNvSpPr>
              <a:spLocks noChangeArrowheads="1"/>
            </p:cNvSpPr>
            <p:nvPr/>
          </p:nvSpPr>
          <p:spPr bwMode="hidden">
            <a:xfrm>
              <a:off x="1875" y="1356"/>
              <a:ext cx="112"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72" name="Oval 148"/>
            <p:cNvSpPr>
              <a:spLocks noChangeArrowheads="1"/>
            </p:cNvSpPr>
            <p:nvPr/>
          </p:nvSpPr>
          <p:spPr bwMode="hidden">
            <a:xfrm>
              <a:off x="1809" y="1223"/>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73" name="Oval 149"/>
            <p:cNvSpPr>
              <a:spLocks noChangeArrowheads="1"/>
            </p:cNvSpPr>
            <p:nvPr/>
          </p:nvSpPr>
          <p:spPr bwMode="hidden">
            <a:xfrm>
              <a:off x="1738" y="1098"/>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74" name="Oval 150"/>
            <p:cNvSpPr>
              <a:spLocks noChangeArrowheads="1"/>
            </p:cNvSpPr>
            <p:nvPr/>
          </p:nvSpPr>
          <p:spPr bwMode="hidden">
            <a:xfrm>
              <a:off x="1583" y="1289"/>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75" name="Oval 151"/>
            <p:cNvSpPr>
              <a:spLocks noChangeArrowheads="1"/>
            </p:cNvSpPr>
            <p:nvPr/>
          </p:nvSpPr>
          <p:spPr bwMode="hidden">
            <a:xfrm>
              <a:off x="1379" y="1343"/>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76" name="Oval 152"/>
            <p:cNvSpPr>
              <a:spLocks noChangeArrowheads="1"/>
            </p:cNvSpPr>
            <p:nvPr/>
          </p:nvSpPr>
          <p:spPr bwMode="hidden">
            <a:xfrm>
              <a:off x="1529" y="1156"/>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77" name="Oval 153"/>
            <p:cNvSpPr>
              <a:spLocks noChangeArrowheads="1"/>
            </p:cNvSpPr>
            <p:nvPr/>
          </p:nvSpPr>
          <p:spPr bwMode="hidden">
            <a:xfrm>
              <a:off x="1294" y="1222"/>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78" name="Oval 154"/>
            <p:cNvSpPr>
              <a:spLocks noChangeArrowheads="1"/>
            </p:cNvSpPr>
            <p:nvPr/>
          </p:nvSpPr>
          <p:spPr bwMode="hidden">
            <a:xfrm>
              <a:off x="1314" y="1112"/>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79" name="Oval 155"/>
            <p:cNvSpPr>
              <a:spLocks noChangeArrowheads="1"/>
            </p:cNvSpPr>
            <p:nvPr/>
          </p:nvSpPr>
          <p:spPr bwMode="hidden">
            <a:xfrm>
              <a:off x="1082" y="116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80" name="Oval 156"/>
            <p:cNvSpPr>
              <a:spLocks noChangeArrowheads="1"/>
            </p:cNvSpPr>
            <p:nvPr/>
          </p:nvSpPr>
          <p:spPr bwMode="hidden">
            <a:xfrm>
              <a:off x="877" y="1121"/>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81" name="Oval 157"/>
            <p:cNvSpPr>
              <a:spLocks noChangeArrowheads="1"/>
            </p:cNvSpPr>
            <p:nvPr/>
          </p:nvSpPr>
          <p:spPr bwMode="hidden">
            <a:xfrm>
              <a:off x="875" y="121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82" name="Oval 158"/>
            <p:cNvSpPr>
              <a:spLocks noChangeArrowheads="1"/>
            </p:cNvSpPr>
            <p:nvPr/>
          </p:nvSpPr>
          <p:spPr bwMode="hidden">
            <a:xfrm>
              <a:off x="680" y="117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83" name="Oval 159"/>
            <p:cNvSpPr>
              <a:spLocks noChangeArrowheads="1"/>
            </p:cNvSpPr>
            <p:nvPr/>
          </p:nvSpPr>
          <p:spPr bwMode="hidden">
            <a:xfrm>
              <a:off x="411" y="123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84" name="Oval 160"/>
            <p:cNvSpPr>
              <a:spLocks noChangeArrowheads="1"/>
            </p:cNvSpPr>
            <p:nvPr/>
          </p:nvSpPr>
          <p:spPr bwMode="hidden">
            <a:xfrm>
              <a:off x="434" y="110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85" name="Oval 161"/>
            <p:cNvSpPr>
              <a:spLocks noChangeArrowheads="1"/>
            </p:cNvSpPr>
            <p:nvPr/>
          </p:nvSpPr>
          <p:spPr bwMode="hidden">
            <a:xfrm>
              <a:off x="119" y="131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86" name="Oval 162"/>
            <p:cNvSpPr>
              <a:spLocks noChangeArrowheads="1"/>
            </p:cNvSpPr>
            <p:nvPr/>
          </p:nvSpPr>
          <p:spPr bwMode="hidden">
            <a:xfrm>
              <a:off x="858" y="1001"/>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87" name="Oval 163"/>
            <p:cNvSpPr>
              <a:spLocks noChangeArrowheads="1"/>
            </p:cNvSpPr>
            <p:nvPr/>
          </p:nvSpPr>
          <p:spPr bwMode="hidden">
            <a:xfrm>
              <a:off x="1341" y="1013"/>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88" name="Oval 164"/>
            <p:cNvSpPr>
              <a:spLocks noChangeArrowheads="1"/>
            </p:cNvSpPr>
            <p:nvPr/>
          </p:nvSpPr>
          <p:spPr bwMode="hidden">
            <a:xfrm>
              <a:off x="1739" y="1008"/>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89" name="Oval 165"/>
            <p:cNvSpPr>
              <a:spLocks noChangeArrowheads="1"/>
            </p:cNvSpPr>
            <p:nvPr/>
          </p:nvSpPr>
          <p:spPr bwMode="hidden">
            <a:xfrm>
              <a:off x="2116" y="1001"/>
              <a:ext cx="100"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90" name="Oval 166"/>
            <p:cNvSpPr>
              <a:spLocks noChangeArrowheads="1"/>
            </p:cNvSpPr>
            <p:nvPr/>
          </p:nvSpPr>
          <p:spPr bwMode="hidden">
            <a:xfrm>
              <a:off x="2320" y="941"/>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91" name="Oval 167"/>
            <p:cNvSpPr>
              <a:spLocks noChangeArrowheads="1"/>
            </p:cNvSpPr>
            <p:nvPr/>
          </p:nvSpPr>
          <p:spPr bwMode="hidden">
            <a:xfrm>
              <a:off x="2601" y="995"/>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92" name="Oval 168"/>
            <p:cNvSpPr>
              <a:spLocks noChangeArrowheads="1"/>
            </p:cNvSpPr>
            <p:nvPr/>
          </p:nvSpPr>
          <p:spPr bwMode="hidden">
            <a:xfrm>
              <a:off x="1667" y="1420"/>
              <a:ext cx="106"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93" name="Oval 169"/>
            <p:cNvSpPr>
              <a:spLocks noChangeArrowheads="1"/>
            </p:cNvSpPr>
            <p:nvPr/>
          </p:nvSpPr>
          <p:spPr bwMode="hidden">
            <a:xfrm>
              <a:off x="2557" y="1516"/>
              <a:ext cx="123"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94" name="Oval 170"/>
            <p:cNvSpPr>
              <a:spLocks noChangeArrowheads="1"/>
            </p:cNvSpPr>
            <p:nvPr/>
          </p:nvSpPr>
          <p:spPr bwMode="hidden">
            <a:xfrm>
              <a:off x="3619" y="1287"/>
              <a:ext cx="112"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95" name="Oval 171"/>
            <p:cNvSpPr>
              <a:spLocks noChangeArrowheads="1"/>
            </p:cNvSpPr>
            <p:nvPr/>
          </p:nvSpPr>
          <p:spPr bwMode="hidden">
            <a:xfrm>
              <a:off x="3791" y="1212"/>
              <a:ext cx="111"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96" name="Oval 172"/>
            <p:cNvSpPr>
              <a:spLocks noChangeArrowheads="1"/>
            </p:cNvSpPr>
            <p:nvPr/>
          </p:nvSpPr>
          <p:spPr bwMode="hidden">
            <a:xfrm>
              <a:off x="213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97" name="Oval 173"/>
            <p:cNvSpPr>
              <a:spLocks noChangeArrowheads="1"/>
            </p:cNvSpPr>
            <p:nvPr/>
          </p:nvSpPr>
          <p:spPr bwMode="hidden">
            <a:xfrm>
              <a:off x="126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98" name="Oval 174"/>
            <p:cNvSpPr>
              <a:spLocks noChangeArrowheads="1"/>
            </p:cNvSpPr>
            <p:nvPr/>
          </p:nvSpPr>
          <p:spPr bwMode="hidden">
            <a:xfrm>
              <a:off x="1471" y="869"/>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599" name="Oval 175"/>
            <p:cNvSpPr>
              <a:spLocks noChangeArrowheads="1"/>
            </p:cNvSpPr>
            <p:nvPr/>
          </p:nvSpPr>
          <p:spPr bwMode="hidden">
            <a:xfrm>
              <a:off x="1650" y="824"/>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00" name="Oval 176"/>
            <p:cNvSpPr>
              <a:spLocks noChangeArrowheads="1"/>
            </p:cNvSpPr>
            <p:nvPr/>
          </p:nvSpPr>
          <p:spPr bwMode="hidden">
            <a:xfrm>
              <a:off x="1918" y="869"/>
              <a:ext cx="84"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01" name="Oval 177"/>
            <p:cNvSpPr>
              <a:spLocks noChangeArrowheads="1"/>
            </p:cNvSpPr>
            <p:nvPr/>
          </p:nvSpPr>
          <p:spPr bwMode="hidden">
            <a:xfrm>
              <a:off x="1720" y="923"/>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02" name="Oval 178"/>
            <p:cNvSpPr>
              <a:spLocks noChangeArrowheads="1"/>
            </p:cNvSpPr>
            <p:nvPr/>
          </p:nvSpPr>
          <p:spPr bwMode="hidden">
            <a:xfrm>
              <a:off x="1913" y="957"/>
              <a:ext cx="9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03" name="Oval 179"/>
            <p:cNvSpPr>
              <a:spLocks noChangeArrowheads="1"/>
            </p:cNvSpPr>
            <p:nvPr/>
          </p:nvSpPr>
          <p:spPr bwMode="hidden">
            <a:xfrm>
              <a:off x="1541" y="962"/>
              <a:ext cx="89"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04" name="Oval 180"/>
            <p:cNvSpPr>
              <a:spLocks noChangeArrowheads="1"/>
            </p:cNvSpPr>
            <p:nvPr/>
          </p:nvSpPr>
          <p:spPr bwMode="hidden">
            <a:xfrm>
              <a:off x="1076" y="953"/>
              <a:ext cx="10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05" name="Oval 181"/>
            <p:cNvSpPr>
              <a:spLocks noChangeArrowheads="1"/>
            </p:cNvSpPr>
            <p:nvPr/>
          </p:nvSpPr>
          <p:spPr bwMode="hidden">
            <a:xfrm>
              <a:off x="1983" y="4027"/>
              <a:ext cx="195" cy="10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06" name="Oval 182"/>
            <p:cNvSpPr>
              <a:spLocks noChangeArrowheads="1"/>
            </p:cNvSpPr>
            <p:nvPr/>
          </p:nvSpPr>
          <p:spPr bwMode="hidden">
            <a:xfrm>
              <a:off x="2460" y="3671"/>
              <a:ext cx="196" cy="11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07" name="Oval 183"/>
            <p:cNvSpPr>
              <a:spLocks noChangeArrowheads="1"/>
            </p:cNvSpPr>
            <p:nvPr/>
          </p:nvSpPr>
          <p:spPr bwMode="hidden">
            <a:xfrm>
              <a:off x="3238" y="3121"/>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08" name="Oval 184"/>
            <p:cNvSpPr>
              <a:spLocks noChangeArrowheads="1"/>
            </p:cNvSpPr>
            <p:nvPr/>
          </p:nvSpPr>
          <p:spPr bwMode="hidden">
            <a:xfrm>
              <a:off x="3550" y="2880"/>
              <a:ext cx="157"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09" name="Oval 185"/>
            <p:cNvSpPr>
              <a:spLocks noChangeArrowheads="1"/>
            </p:cNvSpPr>
            <p:nvPr/>
          </p:nvSpPr>
          <p:spPr bwMode="hidden">
            <a:xfrm>
              <a:off x="2892" y="3377"/>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10" name="Oval 186"/>
            <p:cNvSpPr>
              <a:spLocks noChangeArrowheads="1"/>
            </p:cNvSpPr>
            <p:nvPr/>
          </p:nvSpPr>
          <p:spPr bwMode="hidden">
            <a:xfrm>
              <a:off x="3869" y="2657"/>
              <a:ext cx="151" cy="84"/>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11" name="Oval 187"/>
            <p:cNvSpPr>
              <a:spLocks noChangeArrowheads="1"/>
            </p:cNvSpPr>
            <p:nvPr/>
          </p:nvSpPr>
          <p:spPr bwMode="hidden">
            <a:xfrm>
              <a:off x="4090" y="2475"/>
              <a:ext cx="156"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12" name="Oval 188"/>
            <p:cNvSpPr>
              <a:spLocks noChangeArrowheads="1"/>
            </p:cNvSpPr>
            <p:nvPr/>
          </p:nvSpPr>
          <p:spPr bwMode="hidden">
            <a:xfrm>
              <a:off x="4327" y="2314"/>
              <a:ext cx="134" cy="7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13" name="Oval 189"/>
            <p:cNvSpPr>
              <a:spLocks noChangeArrowheads="1"/>
            </p:cNvSpPr>
            <p:nvPr/>
          </p:nvSpPr>
          <p:spPr bwMode="hidden">
            <a:xfrm>
              <a:off x="4712" y="2022"/>
              <a:ext cx="134" cy="73"/>
            </a:xfrm>
            <a:prstGeom prst="ellipse">
              <a:avLst/>
            </a:prstGeom>
            <a:gradFill rotWithShape="0">
              <a:gsLst>
                <a:gs pos="0">
                  <a:schemeClr val="bg2"/>
                </a:gs>
                <a:gs pos="100000">
                  <a:schemeClr val="bg2">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14" name="Oval 190"/>
            <p:cNvSpPr>
              <a:spLocks noChangeArrowheads="1"/>
            </p:cNvSpPr>
            <p:nvPr/>
          </p:nvSpPr>
          <p:spPr bwMode="hidden">
            <a:xfrm>
              <a:off x="4533" y="2162"/>
              <a:ext cx="13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15" name="Oval 191"/>
            <p:cNvSpPr>
              <a:spLocks noChangeArrowheads="1"/>
            </p:cNvSpPr>
            <p:nvPr/>
          </p:nvSpPr>
          <p:spPr bwMode="hidden">
            <a:xfrm>
              <a:off x="4863" y="1920"/>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16" name="Oval 192"/>
            <p:cNvSpPr>
              <a:spLocks noChangeArrowheads="1"/>
            </p:cNvSpPr>
            <p:nvPr/>
          </p:nvSpPr>
          <p:spPr bwMode="hidden">
            <a:xfrm>
              <a:off x="5009" y="1807"/>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17" name="Oval 193"/>
            <p:cNvSpPr>
              <a:spLocks noChangeArrowheads="1"/>
            </p:cNvSpPr>
            <p:nvPr/>
          </p:nvSpPr>
          <p:spPr bwMode="hidden">
            <a:xfrm>
              <a:off x="5161" y="1702"/>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18" name="Oval 194"/>
            <p:cNvSpPr>
              <a:spLocks noChangeArrowheads="1"/>
            </p:cNvSpPr>
            <p:nvPr/>
          </p:nvSpPr>
          <p:spPr bwMode="hidden">
            <a:xfrm>
              <a:off x="5277" y="1614"/>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19" name="Oval 195"/>
            <p:cNvSpPr>
              <a:spLocks noChangeArrowheads="1"/>
            </p:cNvSpPr>
            <p:nvPr/>
          </p:nvSpPr>
          <p:spPr bwMode="hidden">
            <a:xfrm>
              <a:off x="5398" y="1521"/>
              <a:ext cx="123"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20" name="Oval 196"/>
            <p:cNvSpPr>
              <a:spLocks noChangeArrowheads="1"/>
            </p:cNvSpPr>
            <p:nvPr/>
          </p:nvSpPr>
          <p:spPr bwMode="hidden">
            <a:xfrm>
              <a:off x="3255" y="4071"/>
              <a:ext cx="196" cy="106"/>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21" name="Oval 197"/>
            <p:cNvSpPr>
              <a:spLocks noChangeArrowheads="1"/>
            </p:cNvSpPr>
            <p:nvPr/>
          </p:nvSpPr>
          <p:spPr bwMode="hidden">
            <a:xfrm>
              <a:off x="3651" y="3693"/>
              <a:ext cx="196" cy="111"/>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22" name="Oval 198"/>
            <p:cNvSpPr>
              <a:spLocks noChangeArrowheads="1"/>
            </p:cNvSpPr>
            <p:nvPr/>
          </p:nvSpPr>
          <p:spPr bwMode="hidden">
            <a:xfrm>
              <a:off x="4773" y="3705"/>
              <a:ext cx="201" cy="106"/>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23" name="Oval 199"/>
            <p:cNvSpPr>
              <a:spLocks noChangeArrowheads="1"/>
            </p:cNvSpPr>
            <p:nvPr/>
          </p:nvSpPr>
          <p:spPr bwMode="hidden">
            <a:xfrm>
              <a:off x="4491" y="4049"/>
              <a:ext cx="196" cy="105"/>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24" name="Oval 200"/>
            <p:cNvSpPr>
              <a:spLocks noChangeArrowheads="1"/>
            </p:cNvSpPr>
            <p:nvPr/>
          </p:nvSpPr>
          <p:spPr bwMode="hidden">
            <a:xfrm>
              <a:off x="3989" y="3396"/>
              <a:ext cx="168" cy="96"/>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25" name="Oval 201"/>
            <p:cNvSpPr>
              <a:spLocks noChangeArrowheads="1"/>
            </p:cNvSpPr>
            <p:nvPr/>
          </p:nvSpPr>
          <p:spPr bwMode="hidden">
            <a:xfrm>
              <a:off x="4263" y="3141"/>
              <a:ext cx="167" cy="95"/>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26" name="Oval 202"/>
            <p:cNvSpPr>
              <a:spLocks noChangeArrowheads="1"/>
            </p:cNvSpPr>
            <p:nvPr/>
          </p:nvSpPr>
          <p:spPr bwMode="hidden">
            <a:xfrm>
              <a:off x="5044" y="3418"/>
              <a:ext cx="167" cy="95"/>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27" name="Oval 203"/>
            <p:cNvSpPr>
              <a:spLocks noChangeArrowheads="1"/>
            </p:cNvSpPr>
            <p:nvPr/>
          </p:nvSpPr>
          <p:spPr bwMode="hidden">
            <a:xfrm>
              <a:off x="4553" y="2873"/>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28" name="Oval 204"/>
            <p:cNvSpPr>
              <a:spLocks noChangeArrowheads="1"/>
            </p:cNvSpPr>
            <p:nvPr/>
          </p:nvSpPr>
          <p:spPr bwMode="hidden">
            <a:xfrm>
              <a:off x="5293" y="3116"/>
              <a:ext cx="168" cy="95"/>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29" name="Oval 205"/>
            <p:cNvSpPr>
              <a:spLocks noChangeArrowheads="1"/>
            </p:cNvSpPr>
            <p:nvPr/>
          </p:nvSpPr>
          <p:spPr bwMode="hidden">
            <a:xfrm>
              <a:off x="5497" y="2879"/>
              <a:ext cx="156" cy="89"/>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30" name="Oval 206"/>
            <p:cNvSpPr>
              <a:spLocks noChangeArrowheads="1"/>
            </p:cNvSpPr>
            <p:nvPr/>
          </p:nvSpPr>
          <p:spPr bwMode="hidden">
            <a:xfrm>
              <a:off x="4772" y="2673"/>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31" name="Oval 207"/>
            <p:cNvSpPr>
              <a:spLocks noChangeArrowheads="1"/>
            </p:cNvSpPr>
            <p:nvPr/>
          </p:nvSpPr>
          <p:spPr bwMode="hidden">
            <a:xfrm>
              <a:off x="4966" y="2488"/>
              <a:ext cx="156" cy="84"/>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32" name="Oval 208"/>
            <p:cNvSpPr>
              <a:spLocks noChangeArrowheads="1"/>
            </p:cNvSpPr>
            <p:nvPr/>
          </p:nvSpPr>
          <p:spPr bwMode="hidden">
            <a:xfrm>
              <a:off x="5444" y="2052"/>
              <a:ext cx="134" cy="7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33" name="Oval 209"/>
            <p:cNvSpPr>
              <a:spLocks noChangeArrowheads="1"/>
            </p:cNvSpPr>
            <p:nvPr/>
          </p:nvSpPr>
          <p:spPr bwMode="hidden">
            <a:xfrm>
              <a:off x="5161" y="2314"/>
              <a:ext cx="140" cy="7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34" name="Oval 210"/>
            <p:cNvSpPr>
              <a:spLocks noChangeArrowheads="1"/>
            </p:cNvSpPr>
            <p:nvPr/>
          </p:nvSpPr>
          <p:spPr bwMode="hidden">
            <a:xfrm>
              <a:off x="5318" y="2176"/>
              <a:ext cx="134" cy="61"/>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35" name="Oval 211"/>
            <p:cNvSpPr>
              <a:spLocks noChangeArrowheads="1"/>
            </p:cNvSpPr>
            <p:nvPr/>
          </p:nvSpPr>
          <p:spPr bwMode="hidden">
            <a:xfrm>
              <a:off x="5581" y="1933"/>
              <a:ext cx="128" cy="61"/>
            </a:xfrm>
            <a:prstGeom prst="ellipse">
              <a:avLst/>
            </a:prstGeom>
            <a:gradFill rotWithShape="0">
              <a:gsLst>
                <a:gs pos="0">
                  <a:schemeClr val="accent2"/>
                </a:gs>
                <a:gs pos="100000">
                  <a:schemeClr val="accent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36" name="Oval 212"/>
            <p:cNvSpPr>
              <a:spLocks noChangeArrowheads="1"/>
            </p:cNvSpPr>
            <p:nvPr/>
          </p:nvSpPr>
          <p:spPr bwMode="hidden">
            <a:xfrm>
              <a:off x="5689" y="1811"/>
              <a:ext cx="128" cy="61"/>
            </a:xfrm>
            <a:prstGeom prst="ellipse">
              <a:avLst/>
            </a:prstGeom>
            <a:gradFill rotWithShape="0">
              <a:gsLst>
                <a:gs pos="0">
                  <a:schemeClr val="accent2"/>
                </a:gs>
                <a:gs pos="100000">
                  <a:schemeClr val="accent2">
                    <a:gamma/>
                    <a:shade val="57647"/>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37" name="Oval 213"/>
            <p:cNvSpPr>
              <a:spLocks noChangeArrowheads="1"/>
            </p:cNvSpPr>
            <p:nvPr/>
          </p:nvSpPr>
          <p:spPr bwMode="hidden">
            <a:xfrm>
              <a:off x="5663" y="2680"/>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38" name="Oval 214"/>
            <p:cNvSpPr>
              <a:spLocks noChangeArrowheads="1"/>
            </p:cNvSpPr>
            <p:nvPr/>
          </p:nvSpPr>
          <p:spPr bwMode="hidden">
            <a:xfrm>
              <a:off x="-65" y="2865"/>
              <a:ext cx="150"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39" name="Oval 215"/>
            <p:cNvSpPr>
              <a:spLocks noChangeArrowheads="1"/>
            </p:cNvSpPr>
            <p:nvPr/>
          </p:nvSpPr>
          <p:spPr bwMode="hidden">
            <a:xfrm>
              <a:off x="2" y="2477"/>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40" name="Oval 216"/>
            <p:cNvSpPr>
              <a:spLocks noChangeArrowheads="1"/>
            </p:cNvSpPr>
            <p:nvPr/>
          </p:nvSpPr>
          <p:spPr bwMode="hidden">
            <a:xfrm>
              <a:off x="-9" y="1436"/>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GB">
                <a:latin typeface="Arial" charset="0"/>
              </a:endParaRPr>
            </a:p>
          </p:txBody>
        </p:sp>
        <p:sp>
          <p:nvSpPr>
            <p:cNvPr id="231641" name="Oval 217"/>
            <p:cNvSpPr>
              <a:spLocks noChangeArrowheads="1"/>
            </p:cNvSpPr>
            <p:nvPr/>
          </p:nvSpPr>
          <p:spPr bwMode="hidden">
            <a:xfrm>
              <a:off x="5624" y="4010"/>
              <a:ext cx="201" cy="106"/>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GB">
                <a:latin typeface="Arial" charset="0"/>
              </a:endParaRPr>
            </a:p>
          </p:txBody>
        </p:sp>
      </p:grpSp>
      <p:sp>
        <p:nvSpPr>
          <p:cNvPr id="231642" name="Rectangle 218"/>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latin typeface="Arial" charset="0"/>
              </a:defRPr>
            </a:lvl1pPr>
          </a:lstStyle>
          <a:p>
            <a:pPr>
              <a:defRPr/>
            </a:pPr>
            <a:fld id="{FAB54826-9001-48D1-8BD3-82FE9D2986F6}" type="slidenum">
              <a:rPr lang="en-US"/>
              <a:pPr>
                <a:defRPr/>
              </a:pPr>
              <a:t>‹#›</a:t>
            </a:fld>
            <a:endParaRPr lang="en-US"/>
          </a:p>
        </p:txBody>
      </p:sp>
      <p:sp>
        <p:nvSpPr>
          <p:cNvPr id="231643" name="Rectangle 219"/>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Arial" charset="0"/>
              </a:defRPr>
            </a:lvl1pPr>
          </a:lstStyle>
          <a:p>
            <a:pPr>
              <a:defRPr/>
            </a:pPr>
            <a:endParaRPr lang="en-US"/>
          </a:p>
        </p:txBody>
      </p:sp>
      <p:sp>
        <p:nvSpPr>
          <p:cNvPr id="231644" name="Rectangle 220"/>
          <p:cNvSpPr>
            <a:spLocks noGrp="1" noChangeArrowheads="1"/>
          </p:cNvSpPr>
          <p:nvPr>
            <p:ph type="ftr" sz="quarter" idx="3"/>
          </p:nvPr>
        </p:nvSpPr>
        <p:spPr bwMode="auto">
          <a:xfrm>
            <a:off x="31242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Arial" charset="0"/>
              </a:defRPr>
            </a:lvl1pPr>
          </a:lstStyle>
          <a:p>
            <a:pPr>
              <a:defRPr/>
            </a:pPr>
            <a:endParaRPr lang="en-US"/>
          </a:p>
        </p:txBody>
      </p:sp>
      <p:sp>
        <p:nvSpPr>
          <p:cNvPr id="231645" name="Rectangle 221"/>
          <p:cNvSpPr>
            <a:spLocks noGrp="1" noChangeArrowheads="1"/>
          </p:cNvSpPr>
          <p:nvPr>
            <p:ph type="body" idx="1"/>
          </p:nvPr>
        </p:nvSpPr>
        <p:spPr bwMode="auto">
          <a:xfrm>
            <a:off x="457200" y="1600200"/>
            <a:ext cx="8229600" cy="4533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1646" name="Rectangle 22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dk2" tx1="lt1" bg2="dk1" tx2="lt2" accent1="accent1" accent2="accent2" accent3="accent3" accent4="accent4" accent5="accent5" accent6="accent6" hlink="hlink" folHlink="folHlink"/>
  <p:sldLayoutIdLst>
    <p:sldLayoutId id="2147483890"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 id="2147483866" r:id="rId12"/>
    <p:sldLayoutId id="2147483867" r:id="rId13"/>
  </p:sldLayoutIdLst>
  <p:transition spd="slow">
    <p:split/>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itchFamily="2" charset="2"/>
        <a:buBlip>
          <a:blip r:embed="rId15"/>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5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Blip>
          <a:blip r:embed="rId15"/>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5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Blip>
          <a:blip r:embed="rId15"/>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Blip>
          <a:blip r:embed="rId15"/>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Blip>
          <a:blip r:embed="rId15"/>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Blip>
          <a:blip r:embed="rId15"/>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Blip>
          <a:blip r:embed="rId15"/>
        </a:buBlip>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737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GB"/>
          </a:p>
        </p:txBody>
      </p:sp>
      <p:sp>
        <p:nvSpPr>
          <p:cNvPr id="737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GB"/>
          </a:p>
        </p:txBody>
      </p:sp>
      <p:sp>
        <p:nvSpPr>
          <p:cNvPr id="737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B4293777-5ACE-4A2A-BC88-75235180022C}"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ransition spd="slow">
    <p:dissolve/>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3075"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737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GB"/>
          </a:p>
        </p:txBody>
      </p:sp>
      <p:sp>
        <p:nvSpPr>
          <p:cNvPr id="737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GB"/>
          </a:p>
        </p:txBody>
      </p:sp>
      <p:sp>
        <p:nvSpPr>
          <p:cNvPr id="737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40974EF2-8020-4D0B-BA14-B3D438B3C198}"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Lst>
  <p:transition spd="slow">
    <p:dissolve/>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WordArt 2"/>
          <p:cNvSpPr>
            <a:spLocks noChangeArrowheads="1" noChangeShapeType="1" noTextEdit="1"/>
          </p:cNvSpPr>
          <p:nvPr/>
        </p:nvSpPr>
        <p:spPr bwMode="auto">
          <a:xfrm>
            <a:off x="2555875" y="6381750"/>
            <a:ext cx="4032250" cy="333375"/>
          </a:xfrm>
          <a:prstGeom prst="rect">
            <a:avLst/>
          </a:prstGeom>
        </p:spPr>
        <p:txBody>
          <a:bodyPr wrap="none" fromWordArt="1">
            <a:prstTxWarp prst="textPlain">
              <a:avLst>
                <a:gd name="adj" fmla="val 50000"/>
              </a:avLst>
            </a:prstTxWarp>
          </a:bodyPr>
          <a:lstStyle/>
          <a:p>
            <a:pPr algn="ctr"/>
            <a:r>
              <a:rPr lang="pl-PL" sz="3600" kern="10">
                <a:ln w="9525">
                  <a:solidFill>
                    <a:srgbClr val="000000"/>
                  </a:solidFill>
                  <a:round/>
                  <a:headEnd/>
                  <a:tailEnd/>
                </a:ln>
                <a:solidFill>
                  <a:srgbClr val="FFFFFF"/>
                </a:solidFill>
                <a:latin typeface="Tahoma"/>
                <a:ea typeface="Tahoma"/>
                <a:cs typeface="Tahoma"/>
              </a:rPr>
              <a:t>w w w . s d c . m e . u k</a:t>
            </a:r>
            <a:endParaRPr lang="en-US" sz="3600" kern="10">
              <a:ln w="9525">
                <a:solidFill>
                  <a:srgbClr val="000000"/>
                </a:solidFill>
                <a:round/>
                <a:headEnd/>
                <a:tailEnd/>
              </a:ln>
              <a:solidFill>
                <a:srgbClr val="FFFFFF"/>
              </a:solidFill>
              <a:latin typeface="Tahoma"/>
              <a:ea typeface="Tahoma"/>
              <a:cs typeface="Tahoma"/>
            </a:endParaRPr>
          </a:p>
        </p:txBody>
      </p:sp>
      <p:grpSp>
        <p:nvGrpSpPr>
          <p:cNvPr id="5123" name="Group 3"/>
          <p:cNvGrpSpPr>
            <a:grpSpLocks/>
          </p:cNvGrpSpPr>
          <p:nvPr/>
        </p:nvGrpSpPr>
        <p:grpSpPr bwMode="auto">
          <a:xfrm>
            <a:off x="1646238" y="1025525"/>
            <a:ext cx="5851525" cy="4806950"/>
            <a:chOff x="1037" y="657"/>
            <a:chExt cx="3686" cy="3028"/>
          </a:xfrm>
        </p:grpSpPr>
        <p:grpSp>
          <p:nvGrpSpPr>
            <p:cNvPr id="5125" name="Group 4"/>
            <p:cNvGrpSpPr>
              <a:grpSpLocks/>
            </p:cNvGrpSpPr>
            <p:nvPr/>
          </p:nvGrpSpPr>
          <p:grpSpPr bwMode="auto">
            <a:xfrm>
              <a:off x="1037" y="657"/>
              <a:ext cx="3686" cy="2503"/>
              <a:chOff x="1037" y="909"/>
              <a:chExt cx="3686" cy="2503"/>
            </a:xfrm>
          </p:grpSpPr>
          <p:sp>
            <p:nvSpPr>
              <p:cNvPr id="5127" name="AutoShape 5"/>
              <p:cNvSpPr>
                <a:spLocks noChangeArrowheads="1"/>
              </p:cNvSpPr>
              <p:nvPr/>
            </p:nvSpPr>
            <p:spPr bwMode="auto">
              <a:xfrm>
                <a:off x="1037" y="909"/>
                <a:ext cx="3686" cy="2492"/>
              </a:xfrm>
              <a:prstGeom prst="roundRect">
                <a:avLst>
                  <a:gd name="adj" fmla="val 10352"/>
                </a:avLst>
              </a:prstGeom>
              <a:solidFill>
                <a:srgbClr val="824100"/>
              </a:solidFill>
              <a:ln w="57150">
                <a:solidFill>
                  <a:srgbClr val="824100"/>
                </a:solidFill>
                <a:round/>
                <a:headEnd/>
                <a:tailEnd/>
              </a:ln>
            </p:spPr>
            <p:txBody>
              <a:bodyPr wrap="none" anchor="ctr"/>
              <a:lstStyle/>
              <a:p>
                <a:endParaRPr lang="en-GB">
                  <a:solidFill>
                    <a:srgbClr val="000000"/>
                  </a:solidFill>
                </a:endParaRPr>
              </a:p>
            </p:txBody>
          </p:sp>
          <p:sp>
            <p:nvSpPr>
              <p:cNvPr id="5128" name="WordArt 6"/>
              <p:cNvSpPr>
                <a:spLocks noChangeArrowheads="1" noChangeShapeType="1" noTextEdit="1"/>
              </p:cNvSpPr>
              <p:nvPr/>
            </p:nvSpPr>
            <p:spPr bwMode="auto">
              <a:xfrm>
                <a:off x="1160" y="1024"/>
                <a:ext cx="3458" cy="1040"/>
              </a:xfrm>
              <a:prstGeom prst="rect">
                <a:avLst/>
              </a:prstGeom>
            </p:spPr>
            <p:txBody>
              <a:bodyPr wrap="none" fromWordArt="1">
                <a:prstTxWarp prst="textPlain">
                  <a:avLst>
                    <a:gd name="adj" fmla="val 50000"/>
                  </a:avLst>
                </a:prstTxWarp>
              </a:bodyPr>
              <a:lstStyle/>
              <a:p>
                <a:pPr algn="ctr"/>
                <a:r>
                  <a:rPr lang="en-US" sz="3600" kern="10">
                    <a:ln w="9525">
                      <a:solidFill>
                        <a:srgbClr val="FFFF40"/>
                      </a:solidFill>
                      <a:round/>
                      <a:headEnd/>
                      <a:tailEnd/>
                    </a:ln>
                    <a:solidFill>
                      <a:srgbClr val="FFFF40"/>
                    </a:solidFill>
                    <a:latin typeface="Colonna MT"/>
                  </a:rPr>
                  <a:t>S.D.C.</a:t>
                </a:r>
              </a:p>
            </p:txBody>
          </p:sp>
          <p:sp>
            <p:nvSpPr>
              <p:cNvPr id="5129" name="Text Box 7"/>
              <p:cNvSpPr txBox="1">
                <a:spLocks noChangeArrowheads="1"/>
              </p:cNvSpPr>
              <p:nvPr/>
            </p:nvSpPr>
            <p:spPr bwMode="auto">
              <a:xfrm>
                <a:off x="1096" y="2088"/>
                <a:ext cx="3603" cy="1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dist"/>
                <a:r>
                  <a:rPr lang="en-GB" sz="4400" b="1">
                    <a:solidFill>
                      <a:srgbClr val="FFFF40"/>
                    </a:solidFill>
                  </a:rPr>
                  <a:t>SOCIETAS</a:t>
                </a:r>
              </a:p>
              <a:p>
                <a:pPr algn="dist"/>
                <a:r>
                  <a:rPr lang="en-GB" sz="4400" b="1">
                    <a:solidFill>
                      <a:srgbClr val="FFFF40"/>
                    </a:solidFill>
                  </a:rPr>
                  <a:t>DOCTRIN</a:t>
                </a:r>
                <a:r>
                  <a:rPr lang="en-US" sz="4400" b="1">
                    <a:solidFill>
                      <a:srgbClr val="FFFF40"/>
                    </a:solidFill>
                  </a:rPr>
                  <a:t>Æ</a:t>
                </a:r>
              </a:p>
              <a:p>
                <a:pPr algn="dist"/>
                <a:r>
                  <a:rPr lang="en-US" sz="4400" b="1">
                    <a:solidFill>
                      <a:srgbClr val="FFFF40"/>
                    </a:solidFill>
                  </a:rPr>
                  <a:t>CHRISTIANÆ</a:t>
                </a:r>
              </a:p>
            </p:txBody>
          </p:sp>
        </p:grpSp>
        <p:pic>
          <p:nvPicPr>
            <p:cNvPr id="512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5" y="3203"/>
              <a:ext cx="3129" cy="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124" name="Text Box 9"/>
          <p:cNvSpPr txBox="1">
            <a:spLocks noChangeArrowheads="1"/>
          </p:cNvSpPr>
          <p:nvPr/>
        </p:nvSpPr>
        <p:spPr bwMode="auto">
          <a:xfrm>
            <a:off x="107950" y="115888"/>
            <a:ext cx="6192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sz="2400">
                <a:solidFill>
                  <a:srgbClr val="FFFFFF"/>
                </a:solidFill>
                <a:latin typeface="Times New Roman" pitchFamily="18" charset="0"/>
                <a:cs typeface="Times New Roman" pitchFamily="18" charset="0"/>
              </a:rPr>
              <a:t>† The word of God was made flesh</a:t>
            </a:r>
          </a:p>
        </p:txBody>
      </p:sp>
    </p:spTree>
  </p:cSld>
  <p:clrMapOvr>
    <a:masterClrMapping/>
  </p:clrMapOvr>
  <p:transition spd="slow">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p:txBody>
          <a:bodyPr/>
          <a:lstStyle/>
          <a:p>
            <a:pPr eaLnBrk="1" hangingPunct="1">
              <a:defRPr/>
            </a:pPr>
            <a:r>
              <a:rPr lang="en-GB" smtClean="0">
                <a:latin typeface="Showcard Gothic" pitchFamily="82" charset="0"/>
              </a:rPr>
              <a:t>WISDOM</a:t>
            </a:r>
            <a:endParaRPr lang="en-US" smtClean="0">
              <a:latin typeface="Showcard Gothic" pitchFamily="82" charset="0"/>
            </a:endParaRPr>
          </a:p>
        </p:txBody>
      </p:sp>
      <p:sp>
        <p:nvSpPr>
          <p:cNvPr id="172035" name="Rectangle 3"/>
          <p:cNvSpPr>
            <a:spLocks noGrp="1" noChangeArrowheads="1"/>
          </p:cNvSpPr>
          <p:nvPr>
            <p:ph type="body" sz="half" idx="1"/>
          </p:nvPr>
        </p:nvSpPr>
        <p:spPr>
          <a:xfrm>
            <a:off x="457200" y="1600200"/>
            <a:ext cx="8362950" cy="3400425"/>
          </a:xfrm>
        </p:spPr>
        <p:txBody>
          <a:bodyPr/>
          <a:lstStyle/>
          <a:p>
            <a:pPr marL="711200" indent="-711200" eaLnBrk="1" hangingPunct="1">
              <a:defRPr/>
            </a:pPr>
            <a:r>
              <a:rPr lang="en-GB" dirty="0" smtClean="0"/>
              <a:t>Enables your heart to recognize God’s presence.  As you listen and speak to God, make room in your heart for him.  You will be eager to know God and to do what God is asking.</a:t>
            </a:r>
          </a:p>
          <a:p>
            <a:pPr marL="711200" indent="-711200" eaLnBrk="1" hangingPunct="1">
              <a:defRPr/>
            </a:pPr>
            <a:r>
              <a:rPr lang="en-GB" sz="4400" dirty="0" smtClean="0">
                <a:solidFill>
                  <a:srgbClr val="9900CC"/>
                </a:solidFill>
                <a:latin typeface="Rockwell Extra Bold" pitchFamily="18" charset="0"/>
              </a:rPr>
              <a:t>WHEN?</a:t>
            </a:r>
          </a:p>
        </p:txBody>
      </p:sp>
      <p:sp>
        <p:nvSpPr>
          <p:cNvPr id="172036" name="AutoShape 4"/>
          <p:cNvSpPr>
            <a:spLocks noChangeArrowheads="1"/>
          </p:cNvSpPr>
          <p:nvPr/>
        </p:nvSpPr>
        <p:spPr bwMode="auto">
          <a:xfrm>
            <a:off x="539750" y="4935538"/>
            <a:ext cx="8280400" cy="1655762"/>
          </a:xfrm>
          <a:prstGeom prst="roundRect">
            <a:avLst>
              <a:gd name="adj" fmla="val 8741"/>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pic>
        <p:nvPicPr>
          <p:cNvPr id="172037" name="Picture 5" descr="RELIC04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8051800" y="5572125"/>
            <a:ext cx="1306513" cy="981075"/>
          </a:xfr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785813" y="4978400"/>
            <a:ext cx="7788275" cy="1570038"/>
          </a:xfrm>
          <a:prstGeom prst="rect">
            <a:avLst/>
          </a:prstGeom>
        </p:spPr>
        <p:txBody>
          <a:bodyPr>
            <a:spAutoFit/>
          </a:bodyPr>
          <a:lstStyle/>
          <a:p>
            <a:pPr eaLnBrk="1" hangingPunct="1">
              <a:spcBef>
                <a:spcPct val="20000"/>
              </a:spcBef>
              <a:buClr>
                <a:srgbClr val="9999FF"/>
              </a:buClr>
              <a:defRPr/>
            </a:pPr>
            <a:r>
              <a:rPr lang="en-GB" sz="3200" kern="0" dirty="0">
                <a:solidFill>
                  <a:srgbClr val="FFCC00"/>
                </a:solidFill>
                <a:effectLst>
                  <a:outerShdw blurRad="38100" dist="38100" dir="2700000" algn="tl">
                    <a:srgbClr val="000000"/>
                  </a:outerShdw>
                </a:effectLst>
                <a:latin typeface="Tempus Sans ITC" pitchFamily="82" charset="0"/>
              </a:rPr>
              <a:t>Lord, give me wisdom to recognize you in everything and to work for justice and all that is right.</a:t>
            </a:r>
            <a:endParaRPr lang="en-US" sz="3200" kern="0" dirty="0">
              <a:solidFill>
                <a:srgbClr val="FFCC00"/>
              </a:solidFill>
              <a:effectLst>
                <a:outerShdw blurRad="38100" dist="38100" dir="2700000" algn="tl">
                  <a:srgbClr val="000000"/>
                </a:outerShdw>
              </a:effectLst>
              <a:latin typeface="Tempus Sans ITC" pitchFamily="82" charset="0"/>
            </a:endParaRPr>
          </a:p>
        </p:txBody>
      </p:sp>
    </p:spTree>
  </p:cSld>
  <p:clrMapOvr>
    <a:masterClrMapping/>
  </p:clrMapOvr>
  <p:transition spd="slow">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grpId="0" nodeType="clickEffect">
                                  <p:stCondLst>
                                    <p:cond delay="0"/>
                                  </p:stCondLst>
                                  <p:childTnLst>
                                    <p:animScale>
                                      <p:cBhvr>
                                        <p:cTn id="6" dur="2000" fill="hold"/>
                                        <p:tgtEl>
                                          <p:spTgt spid="172034"/>
                                        </p:tgtEl>
                                      </p:cBhvr>
                                      <p:by x="150000" y="150000"/>
                                    </p:animScale>
                                  </p:childTnLst>
                                </p:cTn>
                              </p:par>
                            </p:childTnLst>
                          </p:cTn>
                        </p:par>
                      </p:childTnLst>
                    </p:cTn>
                  </p:par>
                  <p:par>
                    <p:cTn id="7" fill="hold" nodeType="clickPar">
                      <p:stCondLst>
                        <p:cond delay="indefinite"/>
                      </p:stCondLst>
                      <p:childTnLst>
                        <p:par>
                          <p:cTn id="8" fill="hold" nodeType="withGroup">
                            <p:stCondLst>
                              <p:cond delay="0"/>
                            </p:stCondLst>
                            <p:childTnLst>
                              <p:par>
                                <p:cTn id="9" presetID="7" presetClass="entr" presetSubtype="4" fill="hold" grpId="0" nodeType="clickEffect">
                                  <p:stCondLst>
                                    <p:cond delay="0"/>
                                  </p:stCondLst>
                                  <p:childTnLst>
                                    <p:set>
                                      <p:cBhvr>
                                        <p:cTn id="10" dur="1" fill="hold">
                                          <p:stCondLst>
                                            <p:cond delay="0"/>
                                          </p:stCondLst>
                                        </p:cTn>
                                        <p:tgtEl>
                                          <p:spTgt spid="172035">
                                            <p:txEl>
                                              <p:pRg st="0" end="0"/>
                                            </p:txEl>
                                          </p:spTgt>
                                        </p:tgtEl>
                                        <p:attrNameLst>
                                          <p:attrName>style.visibility</p:attrName>
                                        </p:attrNameLst>
                                      </p:cBhvr>
                                      <p:to>
                                        <p:strVal val="visible"/>
                                      </p:to>
                                    </p:set>
                                    <p:anim calcmode="lin" valueType="num">
                                      <p:cBhvr additive="base">
                                        <p:cTn id="11" dur="5000" fill="hold"/>
                                        <p:tgtEl>
                                          <p:spTgt spid="172035">
                                            <p:txEl>
                                              <p:pRg st="0" end="0"/>
                                            </p:txEl>
                                          </p:spTgt>
                                        </p:tgtEl>
                                        <p:attrNameLst>
                                          <p:attrName>ppt_x</p:attrName>
                                        </p:attrNameLst>
                                      </p:cBhvr>
                                      <p:tavLst>
                                        <p:tav tm="0">
                                          <p:val>
                                            <p:strVal val="#ppt_x"/>
                                          </p:val>
                                        </p:tav>
                                        <p:tav tm="100000">
                                          <p:val>
                                            <p:strVal val="#ppt_x"/>
                                          </p:val>
                                        </p:tav>
                                      </p:tavLst>
                                    </p:anim>
                                    <p:anim calcmode="lin" valueType="num">
                                      <p:cBhvr additive="base">
                                        <p:cTn id="12" dur="5000" fill="hold"/>
                                        <p:tgtEl>
                                          <p:spTgt spid="1720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7" presetClass="entr" presetSubtype="4" fill="hold" grpId="0" nodeType="clickEffect">
                                  <p:stCondLst>
                                    <p:cond delay="0"/>
                                  </p:stCondLst>
                                  <p:childTnLst>
                                    <p:set>
                                      <p:cBhvr>
                                        <p:cTn id="16" dur="1" fill="hold">
                                          <p:stCondLst>
                                            <p:cond delay="0"/>
                                          </p:stCondLst>
                                        </p:cTn>
                                        <p:tgtEl>
                                          <p:spTgt spid="172035">
                                            <p:txEl>
                                              <p:pRg st="1" end="1"/>
                                            </p:txEl>
                                          </p:spTgt>
                                        </p:tgtEl>
                                        <p:attrNameLst>
                                          <p:attrName>style.visibility</p:attrName>
                                        </p:attrNameLst>
                                      </p:cBhvr>
                                      <p:to>
                                        <p:strVal val="visible"/>
                                      </p:to>
                                    </p:set>
                                    <p:anim calcmode="lin" valueType="num">
                                      <p:cBhvr additive="base">
                                        <p:cTn id="17" dur="5000" fill="hold"/>
                                        <p:tgtEl>
                                          <p:spTgt spid="172035">
                                            <p:txEl>
                                              <p:pRg st="1" end="1"/>
                                            </p:txEl>
                                          </p:spTgt>
                                        </p:tgtEl>
                                        <p:attrNameLst>
                                          <p:attrName>ppt_x</p:attrName>
                                        </p:attrNameLst>
                                      </p:cBhvr>
                                      <p:tavLst>
                                        <p:tav tm="0">
                                          <p:val>
                                            <p:strVal val="#ppt_x"/>
                                          </p:val>
                                        </p:tav>
                                        <p:tav tm="100000">
                                          <p:val>
                                            <p:strVal val="#ppt_x"/>
                                          </p:val>
                                        </p:tav>
                                      </p:tavLst>
                                    </p:anim>
                                    <p:anim calcmode="lin" valueType="num">
                                      <p:cBhvr additive="base">
                                        <p:cTn id="18" dur="5000" fill="hold"/>
                                        <p:tgtEl>
                                          <p:spTgt spid="1720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7" presetClass="entr" presetSubtype="4" fill="hold" nodeType="clickEffect">
                                  <p:stCondLst>
                                    <p:cond delay="0"/>
                                  </p:stCondLst>
                                  <p:childTnLst>
                                    <p:set>
                                      <p:cBhvr>
                                        <p:cTn id="22" dur="1" fill="hold">
                                          <p:stCondLst>
                                            <p:cond delay="0"/>
                                          </p:stCondLst>
                                        </p:cTn>
                                        <p:tgtEl>
                                          <p:spTgt spid="172037"/>
                                        </p:tgtEl>
                                        <p:attrNameLst>
                                          <p:attrName>style.visibility</p:attrName>
                                        </p:attrNameLst>
                                      </p:cBhvr>
                                      <p:to>
                                        <p:strVal val="visible"/>
                                      </p:to>
                                    </p:set>
                                    <p:anim calcmode="lin" valueType="num">
                                      <p:cBhvr additive="base">
                                        <p:cTn id="23" dur="3000" fill="hold"/>
                                        <p:tgtEl>
                                          <p:spTgt spid="172037"/>
                                        </p:tgtEl>
                                        <p:attrNameLst>
                                          <p:attrName>ppt_x</p:attrName>
                                        </p:attrNameLst>
                                      </p:cBhvr>
                                      <p:tavLst>
                                        <p:tav tm="0">
                                          <p:val>
                                            <p:strVal val="#ppt_x"/>
                                          </p:val>
                                        </p:tav>
                                        <p:tav tm="100000">
                                          <p:val>
                                            <p:strVal val="#ppt_x"/>
                                          </p:val>
                                        </p:tav>
                                      </p:tavLst>
                                    </p:anim>
                                    <p:anim calcmode="lin" valueType="num">
                                      <p:cBhvr additive="base">
                                        <p:cTn id="24" dur="3000" fill="hold"/>
                                        <p:tgtEl>
                                          <p:spTgt spid="172037"/>
                                        </p:tgtEl>
                                        <p:attrNameLst>
                                          <p:attrName>ppt_y</p:attrName>
                                        </p:attrNameLst>
                                      </p:cBhvr>
                                      <p:tavLst>
                                        <p:tav tm="0">
                                          <p:val>
                                            <p:strVal val="1+#ppt_h/2"/>
                                          </p:val>
                                        </p:tav>
                                        <p:tav tm="100000">
                                          <p:val>
                                            <p:strVal val="#ppt_y"/>
                                          </p:val>
                                        </p:tav>
                                      </p:tavLst>
                                    </p:anim>
                                  </p:childTnLst>
                                </p:cTn>
                              </p:par>
                              <p:par>
                                <p:cTn id="25" presetID="7" presetClass="entr" presetSubtype="4" fill="hold" grpId="0" nodeType="withEffect">
                                  <p:stCondLst>
                                    <p:cond delay="0"/>
                                  </p:stCondLst>
                                  <p:childTnLst>
                                    <p:set>
                                      <p:cBhvr>
                                        <p:cTn id="26" dur="1" fill="hold">
                                          <p:stCondLst>
                                            <p:cond delay="0"/>
                                          </p:stCondLst>
                                        </p:cTn>
                                        <p:tgtEl>
                                          <p:spTgt spid="172036"/>
                                        </p:tgtEl>
                                        <p:attrNameLst>
                                          <p:attrName>style.visibility</p:attrName>
                                        </p:attrNameLst>
                                      </p:cBhvr>
                                      <p:to>
                                        <p:strVal val="visible"/>
                                      </p:to>
                                    </p:set>
                                    <p:anim calcmode="lin" valueType="num">
                                      <p:cBhvr additive="base">
                                        <p:cTn id="27" dur="3000" fill="hold"/>
                                        <p:tgtEl>
                                          <p:spTgt spid="172036"/>
                                        </p:tgtEl>
                                        <p:attrNameLst>
                                          <p:attrName>ppt_x</p:attrName>
                                        </p:attrNameLst>
                                      </p:cBhvr>
                                      <p:tavLst>
                                        <p:tav tm="0">
                                          <p:val>
                                            <p:strVal val="#ppt_x"/>
                                          </p:val>
                                        </p:tav>
                                        <p:tav tm="100000">
                                          <p:val>
                                            <p:strVal val="#ppt_x"/>
                                          </p:val>
                                        </p:tav>
                                      </p:tavLst>
                                    </p:anim>
                                    <p:anim calcmode="lin" valueType="num">
                                      <p:cBhvr additive="base">
                                        <p:cTn id="28" dur="3000" fill="hold"/>
                                        <p:tgtEl>
                                          <p:spTgt spid="17203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3000" fill="hold"/>
                                        <p:tgtEl>
                                          <p:spTgt spid="8"/>
                                        </p:tgtEl>
                                        <p:attrNameLst>
                                          <p:attrName>ppt_x</p:attrName>
                                        </p:attrNameLst>
                                      </p:cBhvr>
                                      <p:tavLst>
                                        <p:tav tm="0">
                                          <p:val>
                                            <p:strVal val="#ppt_x"/>
                                          </p:val>
                                        </p:tav>
                                        <p:tav tm="100000">
                                          <p:val>
                                            <p:strVal val="#ppt_x"/>
                                          </p:val>
                                        </p:tav>
                                      </p:tavLst>
                                    </p:anim>
                                    <p:anim calcmode="lin" valueType="num">
                                      <p:cBhvr additive="base">
                                        <p:cTn id="32" dur="3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4" grpId="0"/>
      <p:bldP spid="172035" grpId="0" build="p"/>
      <p:bldP spid="172036"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pPr eaLnBrk="1" hangingPunct="1">
              <a:defRPr/>
            </a:pPr>
            <a:r>
              <a:rPr lang="en-GB" smtClean="0">
                <a:latin typeface="Showcard Gothic" pitchFamily="82" charset="0"/>
              </a:rPr>
              <a:t>RIGHT JUDGEMENT</a:t>
            </a:r>
            <a:endParaRPr lang="en-US" smtClean="0">
              <a:latin typeface="Showcard Gothic" pitchFamily="82" charset="0"/>
            </a:endParaRPr>
          </a:p>
        </p:txBody>
      </p:sp>
      <p:sp>
        <p:nvSpPr>
          <p:cNvPr id="173059" name="Rectangle 3"/>
          <p:cNvSpPr>
            <a:spLocks noGrp="1" noChangeArrowheads="1"/>
          </p:cNvSpPr>
          <p:nvPr>
            <p:ph type="body" sz="half" idx="1"/>
          </p:nvPr>
        </p:nvSpPr>
        <p:spPr>
          <a:xfrm>
            <a:off x="214313" y="1600200"/>
            <a:ext cx="8686800" cy="2686050"/>
          </a:xfrm>
        </p:spPr>
        <p:txBody>
          <a:bodyPr/>
          <a:lstStyle/>
          <a:p>
            <a:pPr marL="711200" indent="-711200" eaLnBrk="1" hangingPunct="1">
              <a:defRPr/>
            </a:pPr>
            <a:r>
              <a:rPr lang="en-GB" sz="3600" dirty="0" smtClean="0"/>
              <a:t>Enables you to decide how to live as a Christian should, especially at crucial or difficult moments of your life.</a:t>
            </a:r>
          </a:p>
          <a:p>
            <a:pPr marL="711200" indent="-711200" eaLnBrk="1" hangingPunct="1">
              <a:defRPr/>
            </a:pPr>
            <a:r>
              <a:rPr lang="en-GB" sz="4800" dirty="0" smtClean="0">
                <a:solidFill>
                  <a:srgbClr val="9900CC"/>
                </a:solidFill>
                <a:latin typeface="Rockwell Extra Bold" pitchFamily="18" charset="0"/>
              </a:rPr>
              <a:t>WHEN?</a:t>
            </a:r>
          </a:p>
        </p:txBody>
      </p:sp>
      <p:sp>
        <p:nvSpPr>
          <p:cNvPr id="173060" name="AutoShape 4"/>
          <p:cNvSpPr>
            <a:spLocks noChangeArrowheads="1"/>
          </p:cNvSpPr>
          <p:nvPr/>
        </p:nvSpPr>
        <p:spPr bwMode="auto">
          <a:xfrm>
            <a:off x="539750" y="4292600"/>
            <a:ext cx="8280400" cy="1944688"/>
          </a:xfrm>
          <a:prstGeom prst="roundRect">
            <a:avLst>
              <a:gd name="adj" fmla="val 9199"/>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pic>
        <p:nvPicPr>
          <p:cNvPr id="173061" name="Picture 5" descr="RELIC04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766050" y="5516563"/>
            <a:ext cx="1377950" cy="1033462"/>
          </a:xfr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714375" y="4479925"/>
            <a:ext cx="7931150" cy="1570038"/>
          </a:xfrm>
          <a:prstGeom prst="rect">
            <a:avLst/>
          </a:prstGeom>
        </p:spPr>
        <p:txBody>
          <a:bodyPr>
            <a:spAutoFit/>
          </a:bodyPr>
          <a:lstStyle/>
          <a:p>
            <a:pPr eaLnBrk="1" hangingPunct="1">
              <a:spcBef>
                <a:spcPct val="20000"/>
              </a:spcBef>
              <a:buClr>
                <a:srgbClr val="9999FF"/>
              </a:buClr>
              <a:defRPr/>
            </a:pPr>
            <a:r>
              <a:rPr lang="en-GB" sz="3200" kern="0" dirty="0">
                <a:solidFill>
                  <a:srgbClr val="FFCC00"/>
                </a:solidFill>
                <a:effectLst>
                  <a:outerShdw blurRad="38100" dist="38100" dir="2700000" algn="tl">
                    <a:srgbClr val="000000"/>
                  </a:outerShdw>
                </a:effectLst>
                <a:latin typeface="Tempus Sans ITC" pitchFamily="82" charset="0"/>
              </a:rPr>
              <a:t>Lord help me to make the Right Judgement,</a:t>
            </a:r>
            <a:r>
              <a:rPr lang="mt-MT" sz="3200" kern="0" dirty="0">
                <a:solidFill>
                  <a:srgbClr val="FFCC00"/>
                </a:solidFill>
                <a:effectLst>
                  <a:outerShdw blurRad="38100" dist="38100" dir="2700000" algn="tl">
                    <a:srgbClr val="000000"/>
                  </a:outerShdw>
                </a:effectLst>
                <a:latin typeface="Tempus Sans ITC" pitchFamily="82" charset="0"/>
              </a:rPr>
              <a:t> </a:t>
            </a:r>
            <a:r>
              <a:rPr lang="en-GB" sz="3200" kern="0" dirty="0">
                <a:solidFill>
                  <a:srgbClr val="FFCC00"/>
                </a:solidFill>
                <a:effectLst>
                  <a:outerShdw blurRad="38100" dist="38100" dir="2700000" algn="tl">
                    <a:srgbClr val="000000"/>
                  </a:outerShdw>
                </a:effectLst>
                <a:latin typeface="Tempus Sans ITC" pitchFamily="82" charset="0"/>
              </a:rPr>
              <a:t>whatever the situation… and follow the</a:t>
            </a:r>
            <a:r>
              <a:rPr lang="mt-MT" sz="3200" kern="0" dirty="0">
                <a:solidFill>
                  <a:srgbClr val="FFCC00"/>
                </a:solidFill>
                <a:effectLst>
                  <a:outerShdw blurRad="38100" dist="38100" dir="2700000" algn="tl">
                    <a:srgbClr val="000000"/>
                  </a:outerShdw>
                </a:effectLst>
                <a:latin typeface="Tempus Sans ITC" pitchFamily="82" charset="0"/>
              </a:rPr>
              <a:t> </a:t>
            </a:r>
            <a:r>
              <a:rPr lang="en-GB" sz="3200" kern="0" dirty="0">
                <a:solidFill>
                  <a:srgbClr val="FFCC00"/>
                </a:solidFill>
                <a:effectLst>
                  <a:outerShdw blurRad="38100" dist="38100" dir="2700000" algn="tl">
                    <a:srgbClr val="000000"/>
                  </a:outerShdw>
                </a:effectLst>
                <a:latin typeface="Tempus Sans ITC" pitchFamily="82" charset="0"/>
              </a:rPr>
              <a:t>path that you suggest to my innermost.</a:t>
            </a:r>
            <a:endParaRPr lang="en-US" sz="3200" kern="0" dirty="0">
              <a:solidFill>
                <a:srgbClr val="FFCC00"/>
              </a:solidFill>
              <a:effectLst>
                <a:outerShdw blurRad="38100" dist="38100" dir="2700000" algn="tl">
                  <a:srgbClr val="000000"/>
                </a:outerShdw>
              </a:effectLst>
              <a:latin typeface="Tempus Sans ITC" pitchFamily="82" charset="0"/>
            </a:endParaRPr>
          </a:p>
        </p:txBody>
      </p:sp>
    </p:spTree>
  </p:cSld>
  <p:clrMapOvr>
    <a:masterClrMapping/>
  </p:clrMapOvr>
  <p:transition spd="slow">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grpId="0" nodeType="clickEffect">
                                  <p:stCondLst>
                                    <p:cond delay="0"/>
                                  </p:stCondLst>
                                  <p:childTnLst>
                                    <p:animScale>
                                      <p:cBhvr>
                                        <p:cTn id="6" dur="2000" fill="hold"/>
                                        <p:tgtEl>
                                          <p:spTgt spid="173058"/>
                                        </p:tgtEl>
                                      </p:cBhvr>
                                      <p:by x="150000" y="150000"/>
                                    </p:animScale>
                                  </p:childTnLst>
                                </p:cTn>
                              </p:par>
                            </p:childTnLst>
                          </p:cTn>
                        </p:par>
                      </p:childTnLst>
                    </p:cTn>
                  </p:par>
                  <p:par>
                    <p:cTn id="7" fill="hold" nodeType="clickPar">
                      <p:stCondLst>
                        <p:cond delay="indefinite"/>
                      </p:stCondLst>
                      <p:childTnLst>
                        <p:par>
                          <p:cTn id="8" fill="hold" nodeType="withGroup">
                            <p:stCondLst>
                              <p:cond delay="0"/>
                            </p:stCondLst>
                            <p:childTnLst>
                              <p:par>
                                <p:cTn id="9" presetID="7" presetClass="entr" presetSubtype="4" fill="hold" nodeType="clickEffect">
                                  <p:stCondLst>
                                    <p:cond delay="0"/>
                                  </p:stCondLst>
                                  <p:childTnLst>
                                    <p:set>
                                      <p:cBhvr>
                                        <p:cTn id="10" dur="1" fill="hold">
                                          <p:stCondLst>
                                            <p:cond delay="0"/>
                                          </p:stCondLst>
                                        </p:cTn>
                                        <p:tgtEl>
                                          <p:spTgt spid="173059">
                                            <p:txEl>
                                              <p:pRg st="0" end="0"/>
                                            </p:txEl>
                                          </p:spTgt>
                                        </p:tgtEl>
                                        <p:attrNameLst>
                                          <p:attrName>style.visibility</p:attrName>
                                        </p:attrNameLst>
                                      </p:cBhvr>
                                      <p:to>
                                        <p:strVal val="visible"/>
                                      </p:to>
                                    </p:set>
                                    <p:anim calcmode="lin" valueType="num">
                                      <p:cBhvr additive="base">
                                        <p:cTn id="11" dur="3000" fill="hold"/>
                                        <p:tgtEl>
                                          <p:spTgt spid="173059">
                                            <p:txEl>
                                              <p:pRg st="0" end="0"/>
                                            </p:txEl>
                                          </p:spTgt>
                                        </p:tgtEl>
                                        <p:attrNameLst>
                                          <p:attrName>ppt_x</p:attrName>
                                        </p:attrNameLst>
                                      </p:cBhvr>
                                      <p:tavLst>
                                        <p:tav tm="0">
                                          <p:val>
                                            <p:strVal val="#ppt_x"/>
                                          </p:val>
                                        </p:tav>
                                        <p:tav tm="100000">
                                          <p:val>
                                            <p:strVal val="#ppt_x"/>
                                          </p:val>
                                        </p:tav>
                                      </p:tavLst>
                                    </p:anim>
                                    <p:anim calcmode="lin" valueType="num">
                                      <p:cBhvr additive="base">
                                        <p:cTn id="12" dur="3000" fill="hold"/>
                                        <p:tgtEl>
                                          <p:spTgt spid="1730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173059">
                                            <p:txEl>
                                              <p:pRg st="1" end="1"/>
                                            </p:txEl>
                                          </p:spTgt>
                                        </p:tgtEl>
                                        <p:attrNameLst>
                                          <p:attrName>style.visibility</p:attrName>
                                        </p:attrNameLst>
                                      </p:cBhvr>
                                      <p:to>
                                        <p:strVal val="visible"/>
                                      </p:to>
                                    </p:set>
                                    <p:anim calcmode="lin" valueType="num">
                                      <p:cBhvr additive="base">
                                        <p:cTn id="17" dur="3000" fill="hold"/>
                                        <p:tgtEl>
                                          <p:spTgt spid="173059">
                                            <p:txEl>
                                              <p:pRg st="1" end="1"/>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173059">
                                            <p:txEl>
                                              <p:pRg st="1" end="1"/>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3000"/>
                            </p:stCondLst>
                            <p:childTnLst>
                              <p:par>
                                <p:cTn id="20" presetID="32" presetClass="emph" presetSubtype="0" fill="hold" nodeType="afterEffect">
                                  <p:stCondLst>
                                    <p:cond delay="0"/>
                                  </p:stCondLst>
                                  <p:childTnLst>
                                    <p:animClr clrSpc="rgb" dir="cw">
                                      <p:cBhvr override="childStyle">
                                        <p:cTn id="21" dur="100" fill="hold"/>
                                        <p:tgtEl>
                                          <p:spTgt spid="173059">
                                            <p:txEl>
                                              <p:pRg st="1" end="1"/>
                                            </p:txEl>
                                          </p:spTgt>
                                        </p:tgtEl>
                                        <p:attrNameLst>
                                          <p:attrName>style.color</p:attrName>
                                        </p:attrNameLst>
                                      </p:cBhvr>
                                      <p:to>
                                        <a:schemeClr val="accent2"/>
                                      </p:to>
                                    </p:animClr>
                                    <p:animClr clrSpc="rgb" dir="cw">
                                      <p:cBhvr>
                                        <p:cTn id="22" dur="100" fill="hold"/>
                                        <p:tgtEl>
                                          <p:spTgt spid="173059">
                                            <p:txEl>
                                              <p:pRg st="1" end="1"/>
                                            </p:txEl>
                                          </p:spTgt>
                                        </p:tgtEl>
                                        <p:attrNameLst>
                                          <p:attrName>fillcolor</p:attrName>
                                        </p:attrNameLst>
                                      </p:cBhvr>
                                      <p:to>
                                        <a:schemeClr val="accent2"/>
                                      </p:to>
                                    </p:animClr>
                                    <p:set>
                                      <p:cBhvr>
                                        <p:cTn id="23" dur="100" fill="hold"/>
                                        <p:tgtEl>
                                          <p:spTgt spid="173059">
                                            <p:txEl>
                                              <p:pRg st="1" end="1"/>
                                            </p:txEl>
                                          </p:spTgt>
                                        </p:tgtEl>
                                        <p:attrNameLst>
                                          <p:attrName>fill.type</p:attrName>
                                        </p:attrNameLst>
                                      </p:cBhvr>
                                      <p:to>
                                        <p:strVal val="solid"/>
                                      </p:to>
                                    </p:set>
                                    <p:set>
                                      <p:cBhvr>
                                        <p:cTn id="24" dur="100" fill="hold"/>
                                        <p:tgtEl>
                                          <p:spTgt spid="173059">
                                            <p:txEl>
                                              <p:pRg st="1" end="1"/>
                                            </p:txEl>
                                          </p:spTgt>
                                        </p:tgtEl>
                                        <p:attrNameLst>
                                          <p:attrName>fill.on</p:attrName>
                                        </p:attrNameLst>
                                      </p:cBhvr>
                                      <p:to>
                                        <p:strVal val="true"/>
                                      </p:to>
                                    </p:set>
                                    <p:animRot by="120000">
                                      <p:cBhvr>
                                        <p:cTn id="25" dur="100" fill="hold">
                                          <p:stCondLst>
                                            <p:cond delay="0"/>
                                          </p:stCondLst>
                                        </p:cTn>
                                        <p:tgtEl>
                                          <p:spTgt spid="173059">
                                            <p:txEl>
                                              <p:pRg st="1" end="1"/>
                                            </p:txEl>
                                          </p:spTgt>
                                        </p:tgtEl>
                                        <p:attrNameLst>
                                          <p:attrName>r</p:attrName>
                                        </p:attrNameLst>
                                      </p:cBhvr>
                                    </p:animRot>
                                    <p:animRot by="-240000">
                                      <p:cBhvr>
                                        <p:cTn id="26" dur="200" fill="hold">
                                          <p:stCondLst>
                                            <p:cond delay="200"/>
                                          </p:stCondLst>
                                        </p:cTn>
                                        <p:tgtEl>
                                          <p:spTgt spid="173059">
                                            <p:txEl>
                                              <p:pRg st="1" end="1"/>
                                            </p:txEl>
                                          </p:spTgt>
                                        </p:tgtEl>
                                        <p:attrNameLst>
                                          <p:attrName>r</p:attrName>
                                        </p:attrNameLst>
                                      </p:cBhvr>
                                    </p:animRot>
                                    <p:animRot by="240000">
                                      <p:cBhvr>
                                        <p:cTn id="27" dur="200" fill="hold">
                                          <p:stCondLst>
                                            <p:cond delay="400"/>
                                          </p:stCondLst>
                                        </p:cTn>
                                        <p:tgtEl>
                                          <p:spTgt spid="173059">
                                            <p:txEl>
                                              <p:pRg st="1" end="1"/>
                                            </p:txEl>
                                          </p:spTgt>
                                        </p:tgtEl>
                                        <p:attrNameLst>
                                          <p:attrName>r</p:attrName>
                                        </p:attrNameLst>
                                      </p:cBhvr>
                                    </p:animRot>
                                    <p:animRot by="-240000">
                                      <p:cBhvr>
                                        <p:cTn id="28" dur="200" fill="hold">
                                          <p:stCondLst>
                                            <p:cond delay="600"/>
                                          </p:stCondLst>
                                        </p:cTn>
                                        <p:tgtEl>
                                          <p:spTgt spid="173059">
                                            <p:txEl>
                                              <p:pRg st="1" end="1"/>
                                            </p:txEl>
                                          </p:spTgt>
                                        </p:tgtEl>
                                        <p:attrNameLst>
                                          <p:attrName>r</p:attrName>
                                        </p:attrNameLst>
                                      </p:cBhvr>
                                    </p:animRot>
                                    <p:animRot by="120000">
                                      <p:cBhvr>
                                        <p:cTn id="29" dur="200" fill="hold">
                                          <p:stCondLst>
                                            <p:cond delay="800"/>
                                          </p:stCondLst>
                                        </p:cTn>
                                        <p:tgtEl>
                                          <p:spTgt spid="173059">
                                            <p:txEl>
                                              <p:pRg st="1" end="1"/>
                                            </p:txEl>
                                          </p:spTgt>
                                        </p:tgtEl>
                                        <p:attrNameLst>
                                          <p:attrName>r</p:attrName>
                                        </p:attrNameLst>
                                      </p:cBhvr>
                                    </p:animRot>
                                  </p:childTnLst>
                                </p:cTn>
                              </p:par>
                              <p:par>
                                <p:cTn id="30" presetID="7" presetClass="entr" presetSubtype="4" fill="hold" nodeType="withEffect">
                                  <p:stCondLst>
                                    <p:cond delay="0"/>
                                  </p:stCondLst>
                                  <p:childTnLst>
                                    <p:set>
                                      <p:cBhvr>
                                        <p:cTn id="31" dur="1" fill="hold">
                                          <p:stCondLst>
                                            <p:cond delay="0"/>
                                          </p:stCondLst>
                                        </p:cTn>
                                        <p:tgtEl>
                                          <p:spTgt spid="173061"/>
                                        </p:tgtEl>
                                        <p:attrNameLst>
                                          <p:attrName>style.visibility</p:attrName>
                                        </p:attrNameLst>
                                      </p:cBhvr>
                                      <p:to>
                                        <p:strVal val="visible"/>
                                      </p:to>
                                    </p:set>
                                    <p:anim calcmode="lin" valueType="num">
                                      <p:cBhvr additive="base">
                                        <p:cTn id="32" dur="3000" fill="hold"/>
                                        <p:tgtEl>
                                          <p:spTgt spid="173061"/>
                                        </p:tgtEl>
                                        <p:attrNameLst>
                                          <p:attrName>ppt_x</p:attrName>
                                        </p:attrNameLst>
                                      </p:cBhvr>
                                      <p:tavLst>
                                        <p:tav tm="0">
                                          <p:val>
                                            <p:strVal val="#ppt_x"/>
                                          </p:val>
                                        </p:tav>
                                        <p:tav tm="100000">
                                          <p:val>
                                            <p:strVal val="#ppt_x"/>
                                          </p:val>
                                        </p:tav>
                                      </p:tavLst>
                                    </p:anim>
                                    <p:anim calcmode="lin" valueType="num">
                                      <p:cBhvr additive="base">
                                        <p:cTn id="33" dur="3000" fill="hold"/>
                                        <p:tgtEl>
                                          <p:spTgt spid="173061"/>
                                        </p:tgtEl>
                                        <p:attrNameLst>
                                          <p:attrName>ppt_y</p:attrName>
                                        </p:attrNameLst>
                                      </p:cBhvr>
                                      <p:tavLst>
                                        <p:tav tm="0">
                                          <p:val>
                                            <p:strVal val="1+#ppt_h/2"/>
                                          </p:val>
                                        </p:tav>
                                        <p:tav tm="100000">
                                          <p:val>
                                            <p:strVal val="#ppt_y"/>
                                          </p:val>
                                        </p:tav>
                                      </p:tavLst>
                                    </p:anim>
                                  </p:childTnLst>
                                </p:cTn>
                              </p:par>
                              <p:par>
                                <p:cTn id="34" presetID="7" presetClass="entr" presetSubtype="4" fill="hold" grpId="0" nodeType="withEffect">
                                  <p:stCondLst>
                                    <p:cond delay="0"/>
                                  </p:stCondLst>
                                  <p:childTnLst>
                                    <p:set>
                                      <p:cBhvr>
                                        <p:cTn id="35" dur="1" fill="hold">
                                          <p:stCondLst>
                                            <p:cond delay="0"/>
                                          </p:stCondLst>
                                        </p:cTn>
                                        <p:tgtEl>
                                          <p:spTgt spid="173060"/>
                                        </p:tgtEl>
                                        <p:attrNameLst>
                                          <p:attrName>style.visibility</p:attrName>
                                        </p:attrNameLst>
                                      </p:cBhvr>
                                      <p:to>
                                        <p:strVal val="visible"/>
                                      </p:to>
                                    </p:set>
                                    <p:anim calcmode="lin" valueType="num">
                                      <p:cBhvr additive="base">
                                        <p:cTn id="36" dur="3000" fill="hold"/>
                                        <p:tgtEl>
                                          <p:spTgt spid="173060"/>
                                        </p:tgtEl>
                                        <p:attrNameLst>
                                          <p:attrName>ppt_x</p:attrName>
                                        </p:attrNameLst>
                                      </p:cBhvr>
                                      <p:tavLst>
                                        <p:tav tm="0">
                                          <p:val>
                                            <p:strVal val="#ppt_x"/>
                                          </p:val>
                                        </p:tav>
                                        <p:tav tm="100000">
                                          <p:val>
                                            <p:strVal val="#ppt_x"/>
                                          </p:val>
                                        </p:tav>
                                      </p:tavLst>
                                    </p:anim>
                                    <p:anim calcmode="lin" valueType="num">
                                      <p:cBhvr additive="base">
                                        <p:cTn id="37" dur="3000" fill="hold"/>
                                        <p:tgtEl>
                                          <p:spTgt spid="173060"/>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additive="base">
                                        <p:cTn id="40" dur="3000" fill="hold"/>
                                        <p:tgtEl>
                                          <p:spTgt spid="8"/>
                                        </p:tgtEl>
                                        <p:attrNameLst>
                                          <p:attrName>ppt_x</p:attrName>
                                        </p:attrNameLst>
                                      </p:cBhvr>
                                      <p:tavLst>
                                        <p:tav tm="0">
                                          <p:val>
                                            <p:strVal val="#ppt_x"/>
                                          </p:val>
                                        </p:tav>
                                        <p:tav tm="100000">
                                          <p:val>
                                            <p:strVal val="#ppt_x"/>
                                          </p:val>
                                        </p:tav>
                                      </p:tavLst>
                                    </p:anim>
                                    <p:anim calcmode="lin" valueType="num">
                                      <p:cBhvr additive="base">
                                        <p:cTn id="41" dur="3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58" grpId="0"/>
      <p:bldP spid="173060" grpId="0" animBg="1"/>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p:txBody>
          <a:bodyPr/>
          <a:lstStyle/>
          <a:p>
            <a:pPr eaLnBrk="1" hangingPunct="1">
              <a:defRPr/>
            </a:pPr>
            <a:r>
              <a:rPr lang="en-GB" smtClean="0">
                <a:latin typeface="Showcard Gothic" pitchFamily="82" charset="0"/>
              </a:rPr>
              <a:t>KNOWLEDGE</a:t>
            </a:r>
            <a:endParaRPr lang="en-US" smtClean="0">
              <a:latin typeface="Showcard Gothic" pitchFamily="82" charset="0"/>
            </a:endParaRPr>
          </a:p>
        </p:txBody>
      </p:sp>
      <p:sp>
        <p:nvSpPr>
          <p:cNvPr id="174083" name="Rectangle 3"/>
          <p:cNvSpPr>
            <a:spLocks noGrp="1" noChangeArrowheads="1"/>
          </p:cNvSpPr>
          <p:nvPr>
            <p:ph type="body" sz="half" idx="1"/>
          </p:nvPr>
        </p:nvSpPr>
        <p:spPr>
          <a:xfrm>
            <a:off x="457200" y="1357313"/>
            <a:ext cx="8362950" cy="3257550"/>
          </a:xfrm>
        </p:spPr>
        <p:txBody>
          <a:bodyPr/>
          <a:lstStyle/>
          <a:p>
            <a:pPr marL="711200" indent="-711200" eaLnBrk="1" hangingPunct="1">
              <a:defRPr/>
            </a:pPr>
            <a:r>
              <a:rPr lang="en-GB" sz="3600" dirty="0" smtClean="0"/>
              <a:t>Enables you to understand the meaning of your life with others in the world and to deal with questions about death, suffering and love.</a:t>
            </a:r>
          </a:p>
          <a:p>
            <a:pPr marL="711200" indent="-711200" eaLnBrk="1" hangingPunct="1">
              <a:defRPr/>
            </a:pPr>
            <a:r>
              <a:rPr lang="en-GB" sz="4400" dirty="0" smtClean="0">
                <a:solidFill>
                  <a:srgbClr val="9900CC"/>
                </a:solidFill>
                <a:latin typeface="Rockwell Extra Bold" pitchFamily="18" charset="0"/>
              </a:rPr>
              <a:t>WHEN?</a:t>
            </a:r>
          </a:p>
        </p:txBody>
      </p:sp>
      <p:sp>
        <p:nvSpPr>
          <p:cNvPr id="174084" name="AutoShape 4"/>
          <p:cNvSpPr>
            <a:spLocks noChangeArrowheads="1"/>
          </p:cNvSpPr>
          <p:nvPr/>
        </p:nvSpPr>
        <p:spPr bwMode="auto">
          <a:xfrm>
            <a:off x="539750" y="4652963"/>
            <a:ext cx="8280400" cy="1800225"/>
          </a:xfrm>
          <a:prstGeom prst="roundRect">
            <a:avLst>
              <a:gd name="adj" fmla="val 10694"/>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pic>
        <p:nvPicPr>
          <p:cNvPr id="174085" name="Picture 5" descr="RELIC04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667625" y="5661025"/>
            <a:ext cx="1476375" cy="1108075"/>
          </a:xfr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714375" y="4767263"/>
            <a:ext cx="7931150" cy="1571625"/>
          </a:xfrm>
          <a:prstGeom prst="rect">
            <a:avLst/>
          </a:prstGeom>
        </p:spPr>
        <p:txBody>
          <a:bodyPr>
            <a:spAutoFit/>
          </a:bodyPr>
          <a:lstStyle/>
          <a:p>
            <a:pPr eaLnBrk="1" hangingPunct="1">
              <a:spcBef>
                <a:spcPct val="20000"/>
              </a:spcBef>
              <a:buClr>
                <a:srgbClr val="9999FF"/>
              </a:buClr>
              <a:defRPr/>
            </a:pPr>
            <a:r>
              <a:rPr lang="en-GB" sz="3200" kern="0" dirty="0">
                <a:solidFill>
                  <a:srgbClr val="FFCC00"/>
                </a:solidFill>
                <a:effectLst>
                  <a:outerShdw blurRad="38100" dist="38100" dir="2700000" algn="tl">
                    <a:srgbClr val="000000"/>
                  </a:outerShdw>
                </a:effectLst>
                <a:latin typeface="Tempus Sans ITC" pitchFamily="82" charset="0"/>
              </a:rPr>
              <a:t>Lord give me Knowledge to find and decide</a:t>
            </a:r>
            <a:r>
              <a:rPr lang="mt-MT" sz="3200" kern="0" dirty="0">
                <a:solidFill>
                  <a:srgbClr val="FFCC00"/>
                </a:solidFill>
                <a:effectLst>
                  <a:outerShdw blurRad="38100" dist="38100" dir="2700000" algn="tl">
                    <a:srgbClr val="000000"/>
                  </a:outerShdw>
                </a:effectLst>
                <a:latin typeface="Tempus Sans ITC" pitchFamily="82" charset="0"/>
              </a:rPr>
              <a:t> </a:t>
            </a:r>
            <a:r>
              <a:rPr lang="en-GB" sz="3200" kern="0" dirty="0">
                <a:solidFill>
                  <a:srgbClr val="FFCC00"/>
                </a:solidFill>
                <a:effectLst>
                  <a:outerShdw blurRad="38100" dist="38100" dir="2700000" algn="tl">
                    <a:srgbClr val="000000"/>
                  </a:outerShdw>
                </a:effectLst>
                <a:latin typeface="Tempus Sans ITC" pitchFamily="82" charset="0"/>
              </a:rPr>
              <a:t>on what is right for me…do not let that I</a:t>
            </a:r>
            <a:r>
              <a:rPr lang="mt-MT" sz="3200" kern="0" dirty="0">
                <a:solidFill>
                  <a:srgbClr val="FFCC00"/>
                </a:solidFill>
                <a:effectLst>
                  <a:outerShdw blurRad="38100" dist="38100" dir="2700000" algn="tl">
                    <a:srgbClr val="000000"/>
                  </a:outerShdw>
                </a:effectLst>
                <a:latin typeface="Tempus Sans ITC" pitchFamily="82" charset="0"/>
              </a:rPr>
              <a:t> </a:t>
            </a:r>
            <a:r>
              <a:rPr lang="en-GB" sz="3200" kern="0" dirty="0">
                <a:solidFill>
                  <a:srgbClr val="FFCC00"/>
                </a:solidFill>
                <a:effectLst>
                  <a:outerShdw blurRad="38100" dist="38100" dir="2700000" algn="tl">
                    <a:srgbClr val="000000"/>
                  </a:outerShdw>
                </a:effectLst>
                <a:latin typeface="Tempus Sans ITC" pitchFamily="82" charset="0"/>
              </a:rPr>
              <a:t>just follow the crowd…. </a:t>
            </a:r>
            <a:endParaRPr lang="en-US" sz="3200" kern="0" dirty="0">
              <a:solidFill>
                <a:srgbClr val="FFCC00"/>
              </a:solidFill>
              <a:effectLst>
                <a:outerShdw blurRad="38100" dist="38100" dir="2700000" algn="tl">
                  <a:srgbClr val="000000"/>
                </a:outerShdw>
              </a:effectLst>
              <a:latin typeface="Tempus Sans ITC" pitchFamily="82" charset="0"/>
            </a:endParaRPr>
          </a:p>
        </p:txBody>
      </p:sp>
    </p:spTree>
  </p:cSld>
  <p:clrMapOvr>
    <a:masterClrMapping/>
  </p:clrMapOvr>
  <p:transition spd="slow">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grpId="0" nodeType="clickEffect">
                                  <p:stCondLst>
                                    <p:cond delay="0"/>
                                  </p:stCondLst>
                                  <p:childTnLst>
                                    <p:animScale>
                                      <p:cBhvr>
                                        <p:cTn id="6" dur="2000" fill="hold"/>
                                        <p:tgtEl>
                                          <p:spTgt spid="174082"/>
                                        </p:tgtEl>
                                      </p:cBhvr>
                                      <p:by x="150000" y="150000"/>
                                    </p:animScale>
                                  </p:childTnLst>
                                </p:cTn>
                              </p:par>
                            </p:childTnLst>
                          </p:cTn>
                        </p:par>
                      </p:childTnLst>
                    </p:cTn>
                  </p:par>
                  <p:par>
                    <p:cTn id="7" fill="hold" nodeType="clickPar">
                      <p:stCondLst>
                        <p:cond delay="indefinite"/>
                      </p:stCondLst>
                      <p:childTnLst>
                        <p:par>
                          <p:cTn id="8" fill="hold" nodeType="withGroup">
                            <p:stCondLst>
                              <p:cond delay="0"/>
                            </p:stCondLst>
                            <p:childTnLst>
                              <p:par>
                                <p:cTn id="9" presetID="7" presetClass="entr" presetSubtype="4" fill="hold" nodeType="clickEffect">
                                  <p:stCondLst>
                                    <p:cond delay="0"/>
                                  </p:stCondLst>
                                  <p:childTnLst>
                                    <p:set>
                                      <p:cBhvr>
                                        <p:cTn id="10" dur="1" fill="hold">
                                          <p:stCondLst>
                                            <p:cond delay="0"/>
                                          </p:stCondLst>
                                        </p:cTn>
                                        <p:tgtEl>
                                          <p:spTgt spid="174083">
                                            <p:txEl>
                                              <p:pRg st="0" end="0"/>
                                            </p:txEl>
                                          </p:spTgt>
                                        </p:tgtEl>
                                        <p:attrNameLst>
                                          <p:attrName>style.visibility</p:attrName>
                                        </p:attrNameLst>
                                      </p:cBhvr>
                                      <p:to>
                                        <p:strVal val="visible"/>
                                      </p:to>
                                    </p:set>
                                    <p:anim calcmode="lin" valueType="num">
                                      <p:cBhvr additive="base">
                                        <p:cTn id="11" dur="3000" fill="hold"/>
                                        <p:tgtEl>
                                          <p:spTgt spid="174083">
                                            <p:txEl>
                                              <p:pRg st="0" end="0"/>
                                            </p:txEl>
                                          </p:spTgt>
                                        </p:tgtEl>
                                        <p:attrNameLst>
                                          <p:attrName>ppt_x</p:attrName>
                                        </p:attrNameLst>
                                      </p:cBhvr>
                                      <p:tavLst>
                                        <p:tav tm="0">
                                          <p:val>
                                            <p:strVal val="#ppt_x"/>
                                          </p:val>
                                        </p:tav>
                                        <p:tav tm="100000">
                                          <p:val>
                                            <p:strVal val="#ppt_x"/>
                                          </p:val>
                                        </p:tav>
                                      </p:tavLst>
                                    </p:anim>
                                    <p:anim calcmode="lin" valueType="num">
                                      <p:cBhvr additive="base">
                                        <p:cTn id="12" dur="3000" fill="hold"/>
                                        <p:tgtEl>
                                          <p:spTgt spid="1740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174083">
                                            <p:txEl>
                                              <p:pRg st="1" end="1"/>
                                            </p:txEl>
                                          </p:spTgt>
                                        </p:tgtEl>
                                        <p:attrNameLst>
                                          <p:attrName>style.visibility</p:attrName>
                                        </p:attrNameLst>
                                      </p:cBhvr>
                                      <p:to>
                                        <p:strVal val="visible"/>
                                      </p:to>
                                    </p:set>
                                    <p:anim calcmode="lin" valueType="num">
                                      <p:cBhvr additive="base">
                                        <p:cTn id="17" dur="3000" fill="hold"/>
                                        <p:tgtEl>
                                          <p:spTgt spid="174083">
                                            <p:txEl>
                                              <p:pRg st="1" end="1"/>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174083">
                                            <p:txEl>
                                              <p:pRg st="1" end="1"/>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3000"/>
                            </p:stCondLst>
                            <p:childTnLst>
                              <p:par>
                                <p:cTn id="20" presetID="32" presetClass="emph" presetSubtype="0" fill="hold" nodeType="afterEffect">
                                  <p:stCondLst>
                                    <p:cond delay="0"/>
                                  </p:stCondLst>
                                  <p:childTnLst>
                                    <p:animClr clrSpc="rgb" dir="cw">
                                      <p:cBhvr override="childStyle">
                                        <p:cTn id="21" dur="100" fill="hold"/>
                                        <p:tgtEl>
                                          <p:spTgt spid="174083">
                                            <p:txEl>
                                              <p:pRg st="1" end="1"/>
                                            </p:txEl>
                                          </p:spTgt>
                                        </p:tgtEl>
                                        <p:attrNameLst>
                                          <p:attrName>style.color</p:attrName>
                                        </p:attrNameLst>
                                      </p:cBhvr>
                                      <p:to>
                                        <a:schemeClr val="accent2"/>
                                      </p:to>
                                    </p:animClr>
                                    <p:animClr clrSpc="rgb" dir="cw">
                                      <p:cBhvr>
                                        <p:cTn id="22" dur="100" fill="hold"/>
                                        <p:tgtEl>
                                          <p:spTgt spid="174083">
                                            <p:txEl>
                                              <p:pRg st="1" end="1"/>
                                            </p:txEl>
                                          </p:spTgt>
                                        </p:tgtEl>
                                        <p:attrNameLst>
                                          <p:attrName>fillcolor</p:attrName>
                                        </p:attrNameLst>
                                      </p:cBhvr>
                                      <p:to>
                                        <a:schemeClr val="accent2"/>
                                      </p:to>
                                    </p:animClr>
                                    <p:set>
                                      <p:cBhvr>
                                        <p:cTn id="23" dur="100" fill="hold"/>
                                        <p:tgtEl>
                                          <p:spTgt spid="174083">
                                            <p:txEl>
                                              <p:pRg st="1" end="1"/>
                                            </p:txEl>
                                          </p:spTgt>
                                        </p:tgtEl>
                                        <p:attrNameLst>
                                          <p:attrName>fill.type</p:attrName>
                                        </p:attrNameLst>
                                      </p:cBhvr>
                                      <p:to>
                                        <p:strVal val="solid"/>
                                      </p:to>
                                    </p:set>
                                    <p:set>
                                      <p:cBhvr>
                                        <p:cTn id="24" dur="100" fill="hold"/>
                                        <p:tgtEl>
                                          <p:spTgt spid="174083">
                                            <p:txEl>
                                              <p:pRg st="1" end="1"/>
                                            </p:txEl>
                                          </p:spTgt>
                                        </p:tgtEl>
                                        <p:attrNameLst>
                                          <p:attrName>fill.on</p:attrName>
                                        </p:attrNameLst>
                                      </p:cBhvr>
                                      <p:to>
                                        <p:strVal val="true"/>
                                      </p:to>
                                    </p:set>
                                    <p:animRot by="120000">
                                      <p:cBhvr>
                                        <p:cTn id="25" dur="100" fill="hold">
                                          <p:stCondLst>
                                            <p:cond delay="0"/>
                                          </p:stCondLst>
                                        </p:cTn>
                                        <p:tgtEl>
                                          <p:spTgt spid="174083">
                                            <p:txEl>
                                              <p:pRg st="1" end="1"/>
                                            </p:txEl>
                                          </p:spTgt>
                                        </p:tgtEl>
                                        <p:attrNameLst>
                                          <p:attrName>r</p:attrName>
                                        </p:attrNameLst>
                                      </p:cBhvr>
                                    </p:animRot>
                                    <p:animRot by="-240000">
                                      <p:cBhvr>
                                        <p:cTn id="26" dur="200" fill="hold">
                                          <p:stCondLst>
                                            <p:cond delay="200"/>
                                          </p:stCondLst>
                                        </p:cTn>
                                        <p:tgtEl>
                                          <p:spTgt spid="174083">
                                            <p:txEl>
                                              <p:pRg st="1" end="1"/>
                                            </p:txEl>
                                          </p:spTgt>
                                        </p:tgtEl>
                                        <p:attrNameLst>
                                          <p:attrName>r</p:attrName>
                                        </p:attrNameLst>
                                      </p:cBhvr>
                                    </p:animRot>
                                    <p:animRot by="240000">
                                      <p:cBhvr>
                                        <p:cTn id="27" dur="200" fill="hold">
                                          <p:stCondLst>
                                            <p:cond delay="400"/>
                                          </p:stCondLst>
                                        </p:cTn>
                                        <p:tgtEl>
                                          <p:spTgt spid="174083">
                                            <p:txEl>
                                              <p:pRg st="1" end="1"/>
                                            </p:txEl>
                                          </p:spTgt>
                                        </p:tgtEl>
                                        <p:attrNameLst>
                                          <p:attrName>r</p:attrName>
                                        </p:attrNameLst>
                                      </p:cBhvr>
                                    </p:animRot>
                                    <p:animRot by="-240000">
                                      <p:cBhvr>
                                        <p:cTn id="28" dur="200" fill="hold">
                                          <p:stCondLst>
                                            <p:cond delay="600"/>
                                          </p:stCondLst>
                                        </p:cTn>
                                        <p:tgtEl>
                                          <p:spTgt spid="174083">
                                            <p:txEl>
                                              <p:pRg st="1" end="1"/>
                                            </p:txEl>
                                          </p:spTgt>
                                        </p:tgtEl>
                                        <p:attrNameLst>
                                          <p:attrName>r</p:attrName>
                                        </p:attrNameLst>
                                      </p:cBhvr>
                                    </p:animRot>
                                    <p:animRot by="120000">
                                      <p:cBhvr>
                                        <p:cTn id="29" dur="200" fill="hold">
                                          <p:stCondLst>
                                            <p:cond delay="800"/>
                                          </p:stCondLst>
                                        </p:cTn>
                                        <p:tgtEl>
                                          <p:spTgt spid="174083">
                                            <p:txEl>
                                              <p:pRg st="1" end="1"/>
                                            </p:txEl>
                                          </p:spTgt>
                                        </p:tgtEl>
                                        <p:attrNameLst>
                                          <p:attrName>r</p:attrName>
                                        </p:attrNameLst>
                                      </p:cBhvr>
                                    </p:animRot>
                                  </p:childTnLst>
                                </p:cTn>
                              </p:par>
                              <p:par>
                                <p:cTn id="30" presetID="7" presetClass="entr" presetSubtype="4" fill="hold" nodeType="withEffect">
                                  <p:stCondLst>
                                    <p:cond delay="0"/>
                                  </p:stCondLst>
                                  <p:childTnLst>
                                    <p:set>
                                      <p:cBhvr>
                                        <p:cTn id="31" dur="1" fill="hold">
                                          <p:stCondLst>
                                            <p:cond delay="0"/>
                                          </p:stCondLst>
                                        </p:cTn>
                                        <p:tgtEl>
                                          <p:spTgt spid="174085"/>
                                        </p:tgtEl>
                                        <p:attrNameLst>
                                          <p:attrName>style.visibility</p:attrName>
                                        </p:attrNameLst>
                                      </p:cBhvr>
                                      <p:to>
                                        <p:strVal val="visible"/>
                                      </p:to>
                                    </p:set>
                                    <p:anim calcmode="lin" valueType="num">
                                      <p:cBhvr additive="base">
                                        <p:cTn id="32" dur="3000" fill="hold"/>
                                        <p:tgtEl>
                                          <p:spTgt spid="174085"/>
                                        </p:tgtEl>
                                        <p:attrNameLst>
                                          <p:attrName>ppt_x</p:attrName>
                                        </p:attrNameLst>
                                      </p:cBhvr>
                                      <p:tavLst>
                                        <p:tav tm="0">
                                          <p:val>
                                            <p:strVal val="#ppt_x"/>
                                          </p:val>
                                        </p:tav>
                                        <p:tav tm="100000">
                                          <p:val>
                                            <p:strVal val="#ppt_x"/>
                                          </p:val>
                                        </p:tav>
                                      </p:tavLst>
                                    </p:anim>
                                    <p:anim calcmode="lin" valueType="num">
                                      <p:cBhvr additive="base">
                                        <p:cTn id="33" dur="3000" fill="hold"/>
                                        <p:tgtEl>
                                          <p:spTgt spid="174085"/>
                                        </p:tgtEl>
                                        <p:attrNameLst>
                                          <p:attrName>ppt_y</p:attrName>
                                        </p:attrNameLst>
                                      </p:cBhvr>
                                      <p:tavLst>
                                        <p:tav tm="0">
                                          <p:val>
                                            <p:strVal val="1+#ppt_h/2"/>
                                          </p:val>
                                        </p:tav>
                                        <p:tav tm="100000">
                                          <p:val>
                                            <p:strVal val="#ppt_y"/>
                                          </p:val>
                                        </p:tav>
                                      </p:tavLst>
                                    </p:anim>
                                  </p:childTnLst>
                                </p:cTn>
                              </p:par>
                              <p:par>
                                <p:cTn id="34" presetID="7" presetClass="entr" presetSubtype="4" fill="hold" grpId="0" nodeType="withEffect">
                                  <p:stCondLst>
                                    <p:cond delay="0"/>
                                  </p:stCondLst>
                                  <p:childTnLst>
                                    <p:set>
                                      <p:cBhvr>
                                        <p:cTn id="35" dur="1" fill="hold">
                                          <p:stCondLst>
                                            <p:cond delay="0"/>
                                          </p:stCondLst>
                                        </p:cTn>
                                        <p:tgtEl>
                                          <p:spTgt spid="174084"/>
                                        </p:tgtEl>
                                        <p:attrNameLst>
                                          <p:attrName>style.visibility</p:attrName>
                                        </p:attrNameLst>
                                      </p:cBhvr>
                                      <p:to>
                                        <p:strVal val="visible"/>
                                      </p:to>
                                    </p:set>
                                    <p:anim calcmode="lin" valueType="num">
                                      <p:cBhvr additive="base">
                                        <p:cTn id="36" dur="3000" fill="hold"/>
                                        <p:tgtEl>
                                          <p:spTgt spid="174084"/>
                                        </p:tgtEl>
                                        <p:attrNameLst>
                                          <p:attrName>ppt_x</p:attrName>
                                        </p:attrNameLst>
                                      </p:cBhvr>
                                      <p:tavLst>
                                        <p:tav tm="0">
                                          <p:val>
                                            <p:strVal val="#ppt_x"/>
                                          </p:val>
                                        </p:tav>
                                        <p:tav tm="100000">
                                          <p:val>
                                            <p:strVal val="#ppt_x"/>
                                          </p:val>
                                        </p:tav>
                                      </p:tavLst>
                                    </p:anim>
                                    <p:anim calcmode="lin" valueType="num">
                                      <p:cBhvr additive="base">
                                        <p:cTn id="37" dur="3000" fill="hold"/>
                                        <p:tgtEl>
                                          <p:spTgt spid="174084"/>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additive="base">
                                        <p:cTn id="40" dur="3000" fill="hold"/>
                                        <p:tgtEl>
                                          <p:spTgt spid="8"/>
                                        </p:tgtEl>
                                        <p:attrNameLst>
                                          <p:attrName>ppt_x</p:attrName>
                                        </p:attrNameLst>
                                      </p:cBhvr>
                                      <p:tavLst>
                                        <p:tav tm="0">
                                          <p:val>
                                            <p:strVal val="#ppt_x"/>
                                          </p:val>
                                        </p:tav>
                                        <p:tav tm="100000">
                                          <p:val>
                                            <p:strVal val="#ppt_x"/>
                                          </p:val>
                                        </p:tav>
                                      </p:tavLst>
                                    </p:anim>
                                    <p:anim calcmode="lin" valueType="num">
                                      <p:cBhvr additive="base">
                                        <p:cTn id="41" dur="3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2" grpId="0"/>
      <p:bldP spid="174084" grpId="0" animBg="1"/>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p:txBody>
          <a:bodyPr/>
          <a:lstStyle/>
          <a:p>
            <a:pPr eaLnBrk="1" hangingPunct="1">
              <a:defRPr/>
            </a:pPr>
            <a:r>
              <a:rPr lang="en-GB" smtClean="0">
                <a:latin typeface="Showcard Gothic" pitchFamily="82" charset="0"/>
              </a:rPr>
              <a:t>COURAGE</a:t>
            </a:r>
            <a:endParaRPr lang="en-US" smtClean="0">
              <a:latin typeface="Showcard Gothic" pitchFamily="82" charset="0"/>
            </a:endParaRPr>
          </a:p>
        </p:txBody>
      </p:sp>
      <p:sp>
        <p:nvSpPr>
          <p:cNvPr id="175107" name="Rectangle 3"/>
          <p:cNvSpPr>
            <a:spLocks noGrp="1" noChangeArrowheads="1"/>
          </p:cNvSpPr>
          <p:nvPr>
            <p:ph type="body" sz="half" idx="1"/>
          </p:nvPr>
        </p:nvSpPr>
        <p:spPr>
          <a:xfrm>
            <a:off x="457200" y="1357313"/>
            <a:ext cx="8291513" cy="3186112"/>
          </a:xfrm>
        </p:spPr>
        <p:txBody>
          <a:bodyPr/>
          <a:lstStyle/>
          <a:p>
            <a:pPr marL="711200" indent="-711200" eaLnBrk="1" hangingPunct="1">
              <a:defRPr/>
            </a:pPr>
            <a:r>
              <a:rPr lang="en-GB" sz="3600" dirty="0" smtClean="0"/>
              <a:t>Enables you to make difficult decisions bravely, to overcome all obstacles and, if necessary, to change the direction of your life.</a:t>
            </a:r>
          </a:p>
          <a:p>
            <a:pPr marL="711200" indent="-711200" eaLnBrk="1" hangingPunct="1">
              <a:defRPr/>
            </a:pPr>
            <a:r>
              <a:rPr lang="en-GB" sz="4400" dirty="0" smtClean="0">
                <a:solidFill>
                  <a:srgbClr val="9900CC"/>
                </a:solidFill>
                <a:latin typeface="Rockwell Extra Bold" pitchFamily="18" charset="0"/>
              </a:rPr>
              <a:t>WHEN?</a:t>
            </a:r>
          </a:p>
        </p:txBody>
      </p:sp>
      <p:sp>
        <p:nvSpPr>
          <p:cNvPr id="175108" name="AutoShape 4"/>
          <p:cNvSpPr>
            <a:spLocks noChangeArrowheads="1"/>
          </p:cNvSpPr>
          <p:nvPr/>
        </p:nvSpPr>
        <p:spPr bwMode="auto">
          <a:xfrm>
            <a:off x="539750" y="4652963"/>
            <a:ext cx="8280400" cy="1800225"/>
          </a:xfrm>
          <a:prstGeom prst="roundRect">
            <a:avLst>
              <a:gd name="adj" fmla="val 10694"/>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pic>
        <p:nvPicPr>
          <p:cNvPr id="175109" name="Picture 5" descr="RELIC04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488238" y="5632450"/>
            <a:ext cx="1441450" cy="1082675"/>
          </a:xfr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642938" y="4767263"/>
            <a:ext cx="8072437" cy="1571625"/>
          </a:xfrm>
          <a:prstGeom prst="rect">
            <a:avLst/>
          </a:prstGeom>
        </p:spPr>
        <p:txBody>
          <a:bodyPr>
            <a:spAutoFit/>
          </a:bodyPr>
          <a:lstStyle/>
          <a:p>
            <a:pPr eaLnBrk="1" hangingPunct="1">
              <a:spcBef>
                <a:spcPct val="20000"/>
              </a:spcBef>
              <a:buClr>
                <a:srgbClr val="9999FF"/>
              </a:buClr>
              <a:defRPr/>
            </a:pPr>
            <a:r>
              <a:rPr lang="en-GB" sz="3200" kern="0" dirty="0">
                <a:solidFill>
                  <a:srgbClr val="FFCC00"/>
                </a:solidFill>
                <a:effectLst>
                  <a:outerShdw blurRad="38100" dist="38100" dir="2700000" algn="tl">
                    <a:srgbClr val="000000"/>
                  </a:outerShdw>
                </a:effectLst>
                <a:latin typeface="Tempus Sans ITC" pitchFamily="82" charset="0"/>
              </a:rPr>
              <a:t>Lord give me Courage…make me strong to face all challenges bravely…even when it is not comfortable to do so.</a:t>
            </a:r>
            <a:endParaRPr lang="en-US" sz="3200" kern="0" dirty="0">
              <a:solidFill>
                <a:srgbClr val="FFCC00"/>
              </a:solidFill>
              <a:effectLst>
                <a:outerShdw blurRad="38100" dist="38100" dir="2700000" algn="tl">
                  <a:srgbClr val="000000"/>
                </a:outerShdw>
              </a:effectLst>
              <a:latin typeface="Tempus Sans ITC" pitchFamily="82" charset="0"/>
            </a:endParaRPr>
          </a:p>
        </p:txBody>
      </p:sp>
    </p:spTree>
  </p:cSld>
  <p:clrMapOvr>
    <a:masterClrMapping/>
  </p:clrMapOvr>
  <p:transition spd="slow">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grpId="0" nodeType="clickEffect">
                                  <p:stCondLst>
                                    <p:cond delay="0"/>
                                  </p:stCondLst>
                                  <p:childTnLst>
                                    <p:animScale>
                                      <p:cBhvr>
                                        <p:cTn id="6" dur="2000" fill="hold"/>
                                        <p:tgtEl>
                                          <p:spTgt spid="175106"/>
                                        </p:tgtEl>
                                      </p:cBhvr>
                                      <p:by x="150000" y="150000"/>
                                    </p:animScale>
                                  </p:childTnLst>
                                </p:cTn>
                              </p:par>
                            </p:childTnLst>
                          </p:cTn>
                        </p:par>
                      </p:childTnLst>
                    </p:cTn>
                  </p:par>
                  <p:par>
                    <p:cTn id="7" fill="hold" nodeType="clickPar">
                      <p:stCondLst>
                        <p:cond delay="indefinite"/>
                      </p:stCondLst>
                      <p:childTnLst>
                        <p:par>
                          <p:cTn id="8" fill="hold" nodeType="withGroup">
                            <p:stCondLst>
                              <p:cond delay="0"/>
                            </p:stCondLst>
                            <p:childTnLst>
                              <p:par>
                                <p:cTn id="9" presetID="7" presetClass="entr" presetSubtype="4" fill="hold" nodeType="clickEffect">
                                  <p:stCondLst>
                                    <p:cond delay="0"/>
                                  </p:stCondLst>
                                  <p:childTnLst>
                                    <p:set>
                                      <p:cBhvr>
                                        <p:cTn id="10" dur="1" fill="hold">
                                          <p:stCondLst>
                                            <p:cond delay="0"/>
                                          </p:stCondLst>
                                        </p:cTn>
                                        <p:tgtEl>
                                          <p:spTgt spid="175107">
                                            <p:txEl>
                                              <p:pRg st="0" end="0"/>
                                            </p:txEl>
                                          </p:spTgt>
                                        </p:tgtEl>
                                        <p:attrNameLst>
                                          <p:attrName>style.visibility</p:attrName>
                                        </p:attrNameLst>
                                      </p:cBhvr>
                                      <p:to>
                                        <p:strVal val="visible"/>
                                      </p:to>
                                    </p:set>
                                    <p:anim calcmode="lin" valueType="num">
                                      <p:cBhvr additive="base">
                                        <p:cTn id="11" dur="3000" fill="hold"/>
                                        <p:tgtEl>
                                          <p:spTgt spid="175107">
                                            <p:txEl>
                                              <p:pRg st="0" end="0"/>
                                            </p:txEl>
                                          </p:spTgt>
                                        </p:tgtEl>
                                        <p:attrNameLst>
                                          <p:attrName>ppt_x</p:attrName>
                                        </p:attrNameLst>
                                      </p:cBhvr>
                                      <p:tavLst>
                                        <p:tav tm="0">
                                          <p:val>
                                            <p:strVal val="#ppt_x"/>
                                          </p:val>
                                        </p:tav>
                                        <p:tav tm="100000">
                                          <p:val>
                                            <p:strVal val="#ppt_x"/>
                                          </p:val>
                                        </p:tav>
                                      </p:tavLst>
                                    </p:anim>
                                    <p:anim calcmode="lin" valueType="num">
                                      <p:cBhvr additive="base">
                                        <p:cTn id="12" dur="3000" fill="hold"/>
                                        <p:tgtEl>
                                          <p:spTgt spid="1751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175107">
                                            <p:txEl>
                                              <p:pRg st="1" end="1"/>
                                            </p:txEl>
                                          </p:spTgt>
                                        </p:tgtEl>
                                        <p:attrNameLst>
                                          <p:attrName>style.visibility</p:attrName>
                                        </p:attrNameLst>
                                      </p:cBhvr>
                                      <p:to>
                                        <p:strVal val="visible"/>
                                      </p:to>
                                    </p:set>
                                    <p:anim calcmode="lin" valueType="num">
                                      <p:cBhvr additive="base">
                                        <p:cTn id="17" dur="3000" fill="hold"/>
                                        <p:tgtEl>
                                          <p:spTgt spid="175107">
                                            <p:txEl>
                                              <p:pRg st="1" end="1"/>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175107">
                                            <p:txEl>
                                              <p:pRg st="1" end="1"/>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3000"/>
                            </p:stCondLst>
                            <p:childTnLst>
                              <p:par>
                                <p:cTn id="20" presetID="32" presetClass="emph" presetSubtype="0" fill="hold" nodeType="afterEffect">
                                  <p:stCondLst>
                                    <p:cond delay="0"/>
                                  </p:stCondLst>
                                  <p:childTnLst>
                                    <p:animClr clrSpc="rgb" dir="cw">
                                      <p:cBhvr override="childStyle">
                                        <p:cTn id="21" dur="100" fill="hold"/>
                                        <p:tgtEl>
                                          <p:spTgt spid="175107">
                                            <p:txEl>
                                              <p:pRg st="1" end="1"/>
                                            </p:txEl>
                                          </p:spTgt>
                                        </p:tgtEl>
                                        <p:attrNameLst>
                                          <p:attrName>style.color</p:attrName>
                                        </p:attrNameLst>
                                      </p:cBhvr>
                                      <p:to>
                                        <a:schemeClr val="accent2"/>
                                      </p:to>
                                    </p:animClr>
                                    <p:animClr clrSpc="rgb" dir="cw">
                                      <p:cBhvr>
                                        <p:cTn id="22" dur="100" fill="hold"/>
                                        <p:tgtEl>
                                          <p:spTgt spid="175107">
                                            <p:txEl>
                                              <p:pRg st="1" end="1"/>
                                            </p:txEl>
                                          </p:spTgt>
                                        </p:tgtEl>
                                        <p:attrNameLst>
                                          <p:attrName>fillcolor</p:attrName>
                                        </p:attrNameLst>
                                      </p:cBhvr>
                                      <p:to>
                                        <a:schemeClr val="accent2"/>
                                      </p:to>
                                    </p:animClr>
                                    <p:set>
                                      <p:cBhvr>
                                        <p:cTn id="23" dur="100" fill="hold"/>
                                        <p:tgtEl>
                                          <p:spTgt spid="175107">
                                            <p:txEl>
                                              <p:pRg st="1" end="1"/>
                                            </p:txEl>
                                          </p:spTgt>
                                        </p:tgtEl>
                                        <p:attrNameLst>
                                          <p:attrName>fill.type</p:attrName>
                                        </p:attrNameLst>
                                      </p:cBhvr>
                                      <p:to>
                                        <p:strVal val="solid"/>
                                      </p:to>
                                    </p:set>
                                    <p:set>
                                      <p:cBhvr>
                                        <p:cTn id="24" dur="100" fill="hold"/>
                                        <p:tgtEl>
                                          <p:spTgt spid="175107">
                                            <p:txEl>
                                              <p:pRg st="1" end="1"/>
                                            </p:txEl>
                                          </p:spTgt>
                                        </p:tgtEl>
                                        <p:attrNameLst>
                                          <p:attrName>fill.on</p:attrName>
                                        </p:attrNameLst>
                                      </p:cBhvr>
                                      <p:to>
                                        <p:strVal val="true"/>
                                      </p:to>
                                    </p:set>
                                    <p:animRot by="120000">
                                      <p:cBhvr>
                                        <p:cTn id="25" dur="100" fill="hold">
                                          <p:stCondLst>
                                            <p:cond delay="0"/>
                                          </p:stCondLst>
                                        </p:cTn>
                                        <p:tgtEl>
                                          <p:spTgt spid="175107">
                                            <p:txEl>
                                              <p:pRg st="1" end="1"/>
                                            </p:txEl>
                                          </p:spTgt>
                                        </p:tgtEl>
                                        <p:attrNameLst>
                                          <p:attrName>r</p:attrName>
                                        </p:attrNameLst>
                                      </p:cBhvr>
                                    </p:animRot>
                                    <p:animRot by="-240000">
                                      <p:cBhvr>
                                        <p:cTn id="26" dur="200" fill="hold">
                                          <p:stCondLst>
                                            <p:cond delay="200"/>
                                          </p:stCondLst>
                                        </p:cTn>
                                        <p:tgtEl>
                                          <p:spTgt spid="175107">
                                            <p:txEl>
                                              <p:pRg st="1" end="1"/>
                                            </p:txEl>
                                          </p:spTgt>
                                        </p:tgtEl>
                                        <p:attrNameLst>
                                          <p:attrName>r</p:attrName>
                                        </p:attrNameLst>
                                      </p:cBhvr>
                                    </p:animRot>
                                    <p:animRot by="240000">
                                      <p:cBhvr>
                                        <p:cTn id="27" dur="200" fill="hold">
                                          <p:stCondLst>
                                            <p:cond delay="400"/>
                                          </p:stCondLst>
                                        </p:cTn>
                                        <p:tgtEl>
                                          <p:spTgt spid="175107">
                                            <p:txEl>
                                              <p:pRg st="1" end="1"/>
                                            </p:txEl>
                                          </p:spTgt>
                                        </p:tgtEl>
                                        <p:attrNameLst>
                                          <p:attrName>r</p:attrName>
                                        </p:attrNameLst>
                                      </p:cBhvr>
                                    </p:animRot>
                                    <p:animRot by="-240000">
                                      <p:cBhvr>
                                        <p:cTn id="28" dur="200" fill="hold">
                                          <p:stCondLst>
                                            <p:cond delay="600"/>
                                          </p:stCondLst>
                                        </p:cTn>
                                        <p:tgtEl>
                                          <p:spTgt spid="175107">
                                            <p:txEl>
                                              <p:pRg st="1" end="1"/>
                                            </p:txEl>
                                          </p:spTgt>
                                        </p:tgtEl>
                                        <p:attrNameLst>
                                          <p:attrName>r</p:attrName>
                                        </p:attrNameLst>
                                      </p:cBhvr>
                                    </p:animRot>
                                    <p:animRot by="120000">
                                      <p:cBhvr>
                                        <p:cTn id="29" dur="200" fill="hold">
                                          <p:stCondLst>
                                            <p:cond delay="800"/>
                                          </p:stCondLst>
                                        </p:cTn>
                                        <p:tgtEl>
                                          <p:spTgt spid="175107">
                                            <p:txEl>
                                              <p:pRg st="1" end="1"/>
                                            </p:txEl>
                                          </p:spTgt>
                                        </p:tgtEl>
                                        <p:attrNameLst>
                                          <p:attrName>r</p:attrName>
                                        </p:attrNameLst>
                                      </p:cBhvr>
                                    </p:animRot>
                                  </p:childTnLst>
                                </p:cTn>
                              </p:par>
                              <p:par>
                                <p:cTn id="30" presetID="7" presetClass="entr" presetSubtype="4" fill="hold" grpId="0" nodeType="withEffect">
                                  <p:stCondLst>
                                    <p:cond delay="0"/>
                                  </p:stCondLst>
                                  <p:childTnLst>
                                    <p:set>
                                      <p:cBhvr>
                                        <p:cTn id="31" dur="1" fill="hold">
                                          <p:stCondLst>
                                            <p:cond delay="0"/>
                                          </p:stCondLst>
                                        </p:cTn>
                                        <p:tgtEl>
                                          <p:spTgt spid="175108"/>
                                        </p:tgtEl>
                                        <p:attrNameLst>
                                          <p:attrName>style.visibility</p:attrName>
                                        </p:attrNameLst>
                                      </p:cBhvr>
                                      <p:to>
                                        <p:strVal val="visible"/>
                                      </p:to>
                                    </p:set>
                                    <p:anim calcmode="lin" valueType="num">
                                      <p:cBhvr additive="base">
                                        <p:cTn id="32" dur="3000" fill="hold"/>
                                        <p:tgtEl>
                                          <p:spTgt spid="175108"/>
                                        </p:tgtEl>
                                        <p:attrNameLst>
                                          <p:attrName>ppt_x</p:attrName>
                                        </p:attrNameLst>
                                      </p:cBhvr>
                                      <p:tavLst>
                                        <p:tav tm="0">
                                          <p:val>
                                            <p:strVal val="#ppt_x"/>
                                          </p:val>
                                        </p:tav>
                                        <p:tav tm="100000">
                                          <p:val>
                                            <p:strVal val="#ppt_x"/>
                                          </p:val>
                                        </p:tav>
                                      </p:tavLst>
                                    </p:anim>
                                    <p:anim calcmode="lin" valueType="num">
                                      <p:cBhvr additive="base">
                                        <p:cTn id="33" dur="3000" fill="hold"/>
                                        <p:tgtEl>
                                          <p:spTgt spid="175108"/>
                                        </p:tgtEl>
                                        <p:attrNameLst>
                                          <p:attrName>ppt_y</p:attrName>
                                        </p:attrNameLst>
                                      </p:cBhvr>
                                      <p:tavLst>
                                        <p:tav tm="0">
                                          <p:val>
                                            <p:strVal val="1+#ppt_h/2"/>
                                          </p:val>
                                        </p:tav>
                                        <p:tav tm="100000">
                                          <p:val>
                                            <p:strVal val="#ppt_y"/>
                                          </p:val>
                                        </p:tav>
                                      </p:tavLst>
                                    </p:anim>
                                  </p:childTnLst>
                                </p:cTn>
                              </p:par>
                              <p:par>
                                <p:cTn id="34" presetID="7" presetClass="entr" presetSubtype="4" fill="hold" nodeType="withEffect">
                                  <p:stCondLst>
                                    <p:cond delay="0"/>
                                  </p:stCondLst>
                                  <p:childTnLst>
                                    <p:set>
                                      <p:cBhvr>
                                        <p:cTn id="35" dur="1" fill="hold">
                                          <p:stCondLst>
                                            <p:cond delay="0"/>
                                          </p:stCondLst>
                                        </p:cTn>
                                        <p:tgtEl>
                                          <p:spTgt spid="175109"/>
                                        </p:tgtEl>
                                        <p:attrNameLst>
                                          <p:attrName>style.visibility</p:attrName>
                                        </p:attrNameLst>
                                      </p:cBhvr>
                                      <p:to>
                                        <p:strVal val="visible"/>
                                      </p:to>
                                    </p:set>
                                    <p:anim calcmode="lin" valueType="num">
                                      <p:cBhvr additive="base">
                                        <p:cTn id="36" dur="3000" fill="hold"/>
                                        <p:tgtEl>
                                          <p:spTgt spid="175109"/>
                                        </p:tgtEl>
                                        <p:attrNameLst>
                                          <p:attrName>ppt_x</p:attrName>
                                        </p:attrNameLst>
                                      </p:cBhvr>
                                      <p:tavLst>
                                        <p:tav tm="0">
                                          <p:val>
                                            <p:strVal val="#ppt_x"/>
                                          </p:val>
                                        </p:tav>
                                        <p:tav tm="100000">
                                          <p:val>
                                            <p:strVal val="#ppt_x"/>
                                          </p:val>
                                        </p:tav>
                                      </p:tavLst>
                                    </p:anim>
                                    <p:anim calcmode="lin" valueType="num">
                                      <p:cBhvr additive="base">
                                        <p:cTn id="37" dur="3000" fill="hold"/>
                                        <p:tgtEl>
                                          <p:spTgt spid="175109"/>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additive="base">
                                        <p:cTn id="40" dur="3000" fill="hold"/>
                                        <p:tgtEl>
                                          <p:spTgt spid="8"/>
                                        </p:tgtEl>
                                        <p:attrNameLst>
                                          <p:attrName>ppt_x</p:attrName>
                                        </p:attrNameLst>
                                      </p:cBhvr>
                                      <p:tavLst>
                                        <p:tav tm="0">
                                          <p:val>
                                            <p:strVal val="#ppt_x"/>
                                          </p:val>
                                        </p:tav>
                                        <p:tav tm="100000">
                                          <p:val>
                                            <p:strVal val="#ppt_x"/>
                                          </p:val>
                                        </p:tav>
                                      </p:tavLst>
                                    </p:anim>
                                    <p:anim calcmode="lin" valueType="num">
                                      <p:cBhvr additive="base">
                                        <p:cTn id="41" dur="3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6" grpId="0"/>
      <p:bldP spid="175108" grpId="0" animBg="1"/>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lstStyle/>
          <a:p>
            <a:pPr eaLnBrk="1" hangingPunct="1">
              <a:defRPr/>
            </a:pPr>
            <a:r>
              <a:rPr lang="en-GB" smtClean="0">
                <a:latin typeface="Showcard Gothic" pitchFamily="82" charset="0"/>
              </a:rPr>
              <a:t>REVERENCE</a:t>
            </a:r>
            <a:endParaRPr lang="en-US" smtClean="0">
              <a:latin typeface="Showcard Gothic" pitchFamily="82" charset="0"/>
            </a:endParaRPr>
          </a:p>
        </p:txBody>
      </p:sp>
      <p:sp>
        <p:nvSpPr>
          <p:cNvPr id="176131" name="Rectangle 3"/>
          <p:cNvSpPr>
            <a:spLocks noGrp="1" noChangeArrowheads="1"/>
          </p:cNvSpPr>
          <p:nvPr>
            <p:ph type="body" sz="half" idx="1"/>
          </p:nvPr>
        </p:nvSpPr>
        <p:spPr>
          <a:xfrm>
            <a:off x="457200" y="1600200"/>
            <a:ext cx="8147050" cy="2828925"/>
          </a:xfrm>
        </p:spPr>
        <p:txBody>
          <a:bodyPr/>
          <a:lstStyle/>
          <a:p>
            <a:pPr marL="711200" indent="-711200" eaLnBrk="1" hangingPunct="1">
              <a:lnSpc>
                <a:spcPct val="90000"/>
              </a:lnSpc>
              <a:defRPr/>
            </a:pPr>
            <a:r>
              <a:rPr lang="en-GB" sz="3600" dirty="0" smtClean="0"/>
              <a:t>Enables you to love God and your neighbour, your parents, your friends, all the people who come into your life.</a:t>
            </a:r>
          </a:p>
          <a:p>
            <a:pPr marL="711200" indent="-711200" eaLnBrk="1" hangingPunct="1">
              <a:lnSpc>
                <a:spcPct val="90000"/>
              </a:lnSpc>
              <a:defRPr/>
            </a:pPr>
            <a:r>
              <a:rPr lang="en-GB" sz="4400" dirty="0" smtClean="0">
                <a:solidFill>
                  <a:srgbClr val="9900CC"/>
                </a:solidFill>
                <a:latin typeface="Rockwell Extra Bold" pitchFamily="18" charset="0"/>
              </a:rPr>
              <a:t>WHEN?</a:t>
            </a:r>
          </a:p>
        </p:txBody>
      </p:sp>
      <p:sp>
        <p:nvSpPr>
          <p:cNvPr id="176132" name="AutoShape 4"/>
          <p:cNvSpPr>
            <a:spLocks noChangeArrowheads="1"/>
          </p:cNvSpPr>
          <p:nvPr/>
        </p:nvSpPr>
        <p:spPr bwMode="auto">
          <a:xfrm>
            <a:off x="395288" y="4365625"/>
            <a:ext cx="8280400" cy="1800225"/>
          </a:xfrm>
          <a:prstGeom prst="roundRect">
            <a:avLst>
              <a:gd name="adj" fmla="val 10486"/>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pic>
        <p:nvPicPr>
          <p:cNvPr id="176133" name="Picture 5" descr="RELIC044"/>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380288" y="5610225"/>
            <a:ext cx="1377950" cy="1033463"/>
          </a:xfr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34988" y="4548188"/>
            <a:ext cx="8001000" cy="1435100"/>
          </a:xfrm>
          <a:prstGeom prst="rect">
            <a:avLst/>
          </a:prstGeom>
        </p:spPr>
        <p:txBody>
          <a:bodyPr>
            <a:spAutoFit/>
          </a:bodyPr>
          <a:lstStyle/>
          <a:p>
            <a:pPr eaLnBrk="1" hangingPunct="1">
              <a:lnSpc>
                <a:spcPct val="90000"/>
              </a:lnSpc>
              <a:spcBef>
                <a:spcPct val="20000"/>
              </a:spcBef>
              <a:buClr>
                <a:srgbClr val="9999FF"/>
              </a:buClr>
              <a:defRPr/>
            </a:pPr>
            <a:r>
              <a:rPr lang="en-GB" sz="3200" kern="0" dirty="0">
                <a:solidFill>
                  <a:srgbClr val="FFCC00"/>
                </a:solidFill>
                <a:effectLst>
                  <a:outerShdw blurRad="38100" dist="38100" dir="2700000" algn="tl">
                    <a:srgbClr val="000000"/>
                  </a:outerShdw>
                </a:effectLst>
                <a:latin typeface="Tempus Sans ITC" pitchFamily="82" charset="0"/>
              </a:rPr>
              <a:t>Lord give me the gift of Reverence to be able to respect all those who I meet everyday…to love them as images of yourself!</a:t>
            </a:r>
            <a:endParaRPr lang="en-US" sz="3200" kern="0" dirty="0">
              <a:solidFill>
                <a:srgbClr val="FFCC00"/>
              </a:solidFill>
              <a:effectLst>
                <a:outerShdw blurRad="38100" dist="38100" dir="2700000" algn="tl">
                  <a:srgbClr val="000000"/>
                </a:outerShdw>
              </a:effectLst>
              <a:latin typeface="Tempus Sans ITC" pitchFamily="82" charset="0"/>
            </a:endParaRPr>
          </a:p>
        </p:txBody>
      </p:sp>
    </p:spTree>
  </p:cSld>
  <p:clrMapOvr>
    <a:masterClrMapping/>
  </p:clrMapOvr>
  <p:transition spd="slow">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grpId="0" nodeType="clickEffect">
                                  <p:stCondLst>
                                    <p:cond delay="0"/>
                                  </p:stCondLst>
                                  <p:childTnLst>
                                    <p:animScale>
                                      <p:cBhvr>
                                        <p:cTn id="6" dur="2000" fill="hold"/>
                                        <p:tgtEl>
                                          <p:spTgt spid="176130"/>
                                        </p:tgtEl>
                                      </p:cBhvr>
                                      <p:by x="150000" y="150000"/>
                                    </p:animScale>
                                  </p:childTnLst>
                                </p:cTn>
                              </p:par>
                            </p:childTnLst>
                          </p:cTn>
                        </p:par>
                      </p:childTnLst>
                    </p:cTn>
                  </p:par>
                  <p:par>
                    <p:cTn id="7" fill="hold" nodeType="clickPar">
                      <p:stCondLst>
                        <p:cond delay="indefinite"/>
                      </p:stCondLst>
                      <p:childTnLst>
                        <p:par>
                          <p:cTn id="8" fill="hold" nodeType="withGroup">
                            <p:stCondLst>
                              <p:cond delay="0"/>
                            </p:stCondLst>
                            <p:childTnLst>
                              <p:par>
                                <p:cTn id="9" presetID="7" presetClass="entr" presetSubtype="4" fill="hold" nodeType="clickEffect">
                                  <p:stCondLst>
                                    <p:cond delay="0"/>
                                  </p:stCondLst>
                                  <p:childTnLst>
                                    <p:set>
                                      <p:cBhvr>
                                        <p:cTn id="10" dur="1" fill="hold">
                                          <p:stCondLst>
                                            <p:cond delay="0"/>
                                          </p:stCondLst>
                                        </p:cTn>
                                        <p:tgtEl>
                                          <p:spTgt spid="176131">
                                            <p:txEl>
                                              <p:pRg st="0" end="0"/>
                                            </p:txEl>
                                          </p:spTgt>
                                        </p:tgtEl>
                                        <p:attrNameLst>
                                          <p:attrName>style.visibility</p:attrName>
                                        </p:attrNameLst>
                                      </p:cBhvr>
                                      <p:to>
                                        <p:strVal val="visible"/>
                                      </p:to>
                                    </p:set>
                                    <p:anim calcmode="lin" valueType="num">
                                      <p:cBhvr additive="base">
                                        <p:cTn id="11" dur="3000" fill="hold"/>
                                        <p:tgtEl>
                                          <p:spTgt spid="176131">
                                            <p:txEl>
                                              <p:pRg st="0" end="0"/>
                                            </p:txEl>
                                          </p:spTgt>
                                        </p:tgtEl>
                                        <p:attrNameLst>
                                          <p:attrName>ppt_x</p:attrName>
                                        </p:attrNameLst>
                                      </p:cBhvr>
                                      <p:tavLst>
                                        <p:tav tm="0">
                                          <p:val>
                                            <p:strVal val="#ppt_x"/>
                                          </p:val>
                                        </p:tav>
                                        <p:tav tm="100000">
                                          <p:val>
                                            <p:strVal val="#ppt_x"/>
                                          </p:val>
                                        </p:tav>
                                      </p:tavLst>
                                    </p:anim>
                                    <p:anim calcmode="lin" valueType="num">
                                      <p:cBhvr additive="base">
                                        <p:cTn id="12" dur="3000" fill="hold"/>
                                        <p:tgtEl>
                                          <p:spTgt spid="1761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176131">
                                            <p:txEl>
                                              <p:pRg st="1" end="1"/>
                                            </p:txEl>
                                          </p:spTgt>
                                        </p:tgtEl>
                                        <p:attrNameLst>
                                          <p:attrName>style.visibility</p:attrName>
                                        </p:attrNameLst>
                                      </p:cBhvr>
                                      <p:to>
                                        <p:strVal val="visible"/>
                                      </p:to>
                                    </p:set>
                                    <p:anim calcmode="lin" valueType="num">
                                      <p:cBhvr additive="base">
                                        <p:cTn id="17" dur="3000" fill="hold"/>
                                        <p:tgtEl>
                                          <p:spTgt spid="176131">
                                            <p:txEl>
                                              <p:pRg st="1" end="1"/>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176131">
                                            <p:txEl>
                                              <p:pRg st="1" end="1"/>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3000"/>
                            </p:stCondLst>
                            <p:childTnLst>
                              <p:par>
                                <p:cTn id="20" presetID="32" presetClass="emph" presetSubtype="0" fill="hold" nodeType="afterEffect">
                                  <p:stCondLst>
                                    <p:cond delay="0"/>
                                  </p:stCondLst>
                                  <p:childTnLst>
                                    <p:animClr clrSpc="rgb" dir="cw">
                                      <p:cBhvr override="childStyle">
                                        <p:cTn id="21" dur="100" fill="hold"/>
                                        <p:tgtEl>
                                          <p:spTgt spid="176131">
                                            <p:txEl>
                                              <p:pRg st="1" end="1"/>
                                            </p:txEl>
                                          </p:spTgt>
                                        </p:tgtEl>
                                        <p:attrNameLst>
                                          <p:attrName>style.color</p:attrName>
                                        </p:attrNameLst>
                                      </p:cBhvr>
                                      <p:to>
                                        <a:schemeClr val="accent2"/>
                                      </p:to>
                                    </p:animClr>
                                    <p:animClr clrSpc="rgb" dir="cw">
                                      <p:cBhvr>
                                        <p:cTn id="22" dur="100" fill="hold"/>
                                        <p:tgtEl>
                                          <p:spTgt spid="176131">
                                            <p:txEl>
                                              <p:pRg st="1" end="1"/>
                                            </p:txEl>
                                          </p:spTgt>
                                        </p:tgtEl>
                                        <p:attrNameLst>
                                          <p:attrName>fillcolor</p:attrName>
                                        </p:attrNameLst>
                                      </p:cBhvr>
                                      <p:to>
                                        <a:schemeClr val="accent2"/>
                                      </p:to>
                                    </p:animClr>
                                    <p:set>
                                      <p:cBhvr>
                                        <p:cTn id="23" dur="100" fill="hold"/>
                                        <p:tgtEl>
                                          <p:spTgt spid="176131">
                                            <p:txEl>
                                              <p:pRg st="1" end="1"/>
                                            </p:txEl>
                                          </p:spTgt>
                                        </p:tgtEl>
                                        <p:attrNameLst>
                                          <p:attrName>fill.type</p:attrName>
                                        </p:attrNameLst>
                                      </p:cBhvr>
                                      <p:to>
                                        <p:strVal val="solid"/>
                                      </p:to>
                                    </p:set>
                                    <p:set>
                                      <p:cBhvr>
                                        <p:cTn id="24" dur="100" fill="hold"/>
                                        <p:tgtEl>
                                          <p:spTgt spid="176131">
                                            <p:txEl>
                                              <p:pRg st="1" end="1"/>
                                            </p:txEl>
                                          </p:spTgt>
                                        </p:tgtEl>
                                        <p:attrNameLst>
                                          <p:attrName>fill.on</p:attrName>
                                        </p:attrNameLst>
                                      </p:cBhvr>
                                      <p:to>
                                        <p:strVal val="true"/>
                                      </p:to>
                                    </p:set>
                                    <p:animRot by="120000">
                                      <p:cBhvr>
                                        <p:cTn id="25" dur="100" fill="hold">
                                          <p:stCondLst>
                                            <p:cond delay="0"/>
                                          </p:stCondLst>
                                        </p:cTn>
                                        <p:tgtEl>
                                          <p:spTgt spid="176131">
                                            <p:txEl>
                                              <p:pRg st="1" end="1"/>
                                            </p:txEl>
                                          </p:spTgt>
                                        </p:tgtEl>
                                        <p:attrNameLst>
                                          <p:attrName>r</p:attrName>
                                        </p:attrNameLst>
                                      </p:cBhvr>
                                    </p:animRot>
                                    <p:animRot by="-240000">
                                      <p:cBhvr>
                                        <p:cTn id="26" dur="200" fill="hold">
                                          <p:stCondLst>
                                            <p:cond delay="200"/>
                                          </p:stCondLst>
                                        </p:cTn>
                                        <p:tgtEl>
                                          <p:spTgt spid="176131">
                                            <p:txEl>
                                              <p:pRg st="1" end="1"/>
                                            </p:txEl>
                                          </p:spTgt>
                                        </p:tgtEl>
                                        <p:attrNameLst>
                                          <p:attrName>r</p:attrName>
                                        </p:attrNameLst>
                                      </p:cBhvr>
                                    </p:animRot>
                                    <p:animRot by="240000">
                                      <p:cBhvr>
                                        <p:cTn id="27" dur="200" fill="hold">
                                          <p:stCondLst>
                                            <p:cond delay="400"/>
                                          </p:stCondLst>
                                        </p:cTn>
                                        <p:tgtEl>
                                          <p:spTgt spid="176131">
                                            <p:txEl>
                                              <p:pRg st="1" end="1"/>
                                            </p:txEl>
                                          </p:spTgt>
                                        </p:tgtEl>
                                        <p:attrNameLst>
                                          <p:attrName>r</p:attrName>
                                        </p:attrNameLst>
                                      </p:cBhvr>
                                    </p:animRot>
                                    <p:animRot by="-240000">
                                      <p:cBhvr>
                                        <p:cTn id="28" dur="200" fill="hold">
                                          <p:stCondLst>
                                            <p:cond delay="600"/>
                                          </p:stCondLst>
                                        </p:cTn>
                                        <p:tgtEl>
                                          <p:spTgt spid="176131">
                                            <p:txEl>
                                              <p:pRg st="1" end="1"/>
                                            </p:txEl>
                                          </p:spTgt>
                                        </p:tgtEl>
                                        <p:attrNameLst>
                                          <p:attrName>r</p:attrName>
                                        </p:attrNameLst>
                                      </p:cBhvr>
                                    </p:animRot>
                                    <p:animRot by="120000">
                                      <p:cBhvr>
                                        <p:cTn id="29" dur="200" fill="hold">
                                          <p:stCondLst>
                                            <p:cond delay="800"/>
                                          </p:stCondLst>
                                        </p:cTn>
                                        <p:tgtEl>
                                          <p:spTgt spid="176131">
                                            <p:txEl>
                                              <p:pRg st="1" end="1"/>
                                            </p:txEl>
                                          </p:spTgt>
                                        </p:tgtEl>
                                        <p:attrNameLst>
                                          <p:attrName>r</p:attrName>
                                        </p:attrNameLst>
                                      </p:cBhvr>
                                    </p:animRot>
                                  </p:childTnLst>
                                </p:cTn>
                              </p:par>
                              <p:par>
                                <p:cTn id="30" presetID="7" presetClass="entr" presetSubtype="4" fill="hold" grpId="0" nodeType="withEffect">
                                  <p:stCondLst>
                                    <p:cond delay="0"/>
                                  </p:stCondLst>
                                  <p:childTnLst>
                                    <p:set>
                                      <p:cBhvr>
                                        <p:cTn id="31" dur="1" fill="hold">
                                          <p:stCondLst>
                                            <p:cond delay="0"/>
                                          </p:stCondLst>
                                        </p:cTn>
                                        <p:tgtEl>
                                          <p:spTgt spid="176132"/>
                                        </p:tgtEl>
                                        <p:attrNameLst>
                                          <p:attrName>style.visibility</p:attrName>
                                        </p:attrNameLst>
                                      </p:cBhvr>
                                      <p:to>
                                        <p:strVal val="visible"/>
                                      </p:to>
                                    </p:set>
                                    <p:anim calcmode="lin" valueType="num">
                                      <p:cBhvr additive="base">
                                        <p:cTn id="32" dur="3000" fill="hold"/>
                                        <p:tgtEl>
                                          <p:spTgt spid="176132"/>
                                        </p:tgtEl>
                                        <p:attrNameLst>
                                          <p:attrName>ppt_x</p:attrName>
                                        </p:attrNameLst>
                                      </p:cBhvr>
                                      <p:tavLst>
                                        <p:tav tm="0">
                                          <p:val>
                                            <p:strVal val="#ppt_x"/>
                                          </p:val>
                                        </p:tav>
                                        <p:tav tm="100000">
                                          <p:val>
                                            <p:strVal val="#ppt_x"/>
                                          </p:val>
                                        </p:tav>
                                      </p:tavLst>
                                    </p:anim>
                                    <p:anim calcmode="lin" valueType="num">
                                      <p:cBhvr additive="base">
                                        <p:cTn id="33" dur="3000" fill="hold"/>
                                        <p:tgtEl>
                                          <p:spTgt spid="176132"/>
                                        </p:tgtEl>
                                        <p:attrNameLst>
                                          <p:attrName>ppt_y</p:attrName>
                                        </p:attrNameLst>
                                      </p:cBhvr>
                                      <p:tavLst>
                                        <p:tav tm="0">
                                          <p:val>
                                            <p:strVal val="1+#ppt_h/2"/>
                                          </p:val>
                                        </p:tav>
                                        <p:tav tm="100000">
                                          <p:val>
                                            <p:strVal val="#ppt_y"/>
                                          </p:val>
                                        </p:tav>
                                      </p:tavLst>
                                    </p:anim>
                                  </p:childTnLst>
                                </p:cTn>
                              </p:par>
                              <p:par>
                                <p:cTn id="34" presetID="7" presetClass="entr" presetSubtype="4" fill="hold" nodeType="withEffect">
                                  <p:stCondLst>
                                    <p:cond delay="0"/>
                                  </p:stCondLst>
                                  <p:childTnLst>
                                    <p:set>
                                      <p:cBhvr>
                                        <p:cTn id="35" dur="1" fill="hold">
                                          <p:stCondLst>
                                            <p:cond delay="0"/>
                                          </p:stCondLst>
                                        </p:cTn>
                                        <p:tgtEl>
                                          <p:spTgt spid="176133"/>
                                        </p:tgtEl>
                                        <p:attrNameLst>
                                          <p:attrName>style.visibility</p:attrName>
                                        </p:attrNameLst>
                                      </p:cBhvr>
                                      <p:to>
                                        <p:strVal val="visible"/>
                                      </p:to>
                                    </p:set>
                                    <p:anim calcmode="lin" valueType="num">
                                      <p:cBhvr additive="base">
                                        <p:cTn id="36" dur="3000" fill="hold"/>
                                        <p:tgtEl>
                                          <p:spTgt spid="176133"/>
                                        </p:tgtEl>
                                        <p:attrNameLst>
                                          <p:attrName>ppt_x</p:attrName>
                                        </p:attrNameLst>
                                      </p:cBhvr>
                                      <p:tavLst>
                                        <p:tav tm="0">
                                          <p:val>
                                            <p:strVal val="#ppt_x"/>
                                          </p:val>
                                        </p:tav>
                                        <p:tav tm="100000">
                                          <p:val>
                                            <p:strVal val="#ppt_x"/>
                                          </p:val>
                                        </p:tav>
                                      </p:tavLst>
                                    </p:anim>
                                    <p:anim calcmode="lin" valueType="num">
                                      <p:cBhvr additive="base">
                                        <p:cTn id="37" dur="3000" fill="hold"/>
                                        <p:tgtEl>
                                          <p:spTgt spid="176133"/>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additive="base">
                                        <p:cTn id="40" dur="3000" fill="hold"/>
                                        <p:tgtEl>
                                          <p:spTgt spid="8"/>
                                        </p:tgtEl>
                                        <p:attrNameLst>
                                          <p:attrName>ppt_x</p:attrName>
                                        </p:attrNameLst>
                                      </p:cBhvr>
                                      <p:tavLst>
                                        <p:tav tm="0">
                                          <p:val>
                                            <p:strVal val="#ppt_x"/>
                                          </p:val>
                                        </p:tav>
                                        <p:tav tm="100000">
                                          <p:val>
                                            <p:strVal val="#ppt_x"/>
                                          </p:val>
                                        </p:tav>
                                      </p:tavLst>
                                    </p:anim>
                                    <p:anim calcmode="lin" valueType="num">
                                      <p:cBhvr additive="base">
                                        <p:cTn id="41" dur="3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30" grpId="0"/>
      <p:bldP spid="176132" grpId="0" animBg="1"/>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lstStyle/>
          <a:p>
            <a:pPr eaLnBrk="1" hangingPunct="1">
              <a:defRPr/>
            </a:pPr>
            <a:r>
              <a:rPr lang="en-GB" smtClean="0">
                <a:latin typeface="Showcard Gothic" pitchFamily="82" charset="0"/>
              </a:rPr>
              <a:t>WONDER AND AWE</a:t>
            </a:r>
            <a:endParaRPr lang="en-US" smtClean="0">
              <a:latin typeface="Showcard Gothic" pitchFamily="82" charset="0"/>
            </a:endParaRPr>
          </a:p>
        </p:txBody>
      </p:sp>
      <p:sp>
        <p:nvSpPr>
          <p:cNvPr id="177155" name="AutoShape 3"/>
          <p:cNvSpPr>
            <a:spLocks noGrp="1" noChangeArrowheads="1"/>
          </p:cNvSpPr>
          <p:nvPr>
            <p:ph type="body" sz="half" idx="1"/>
          </p:nvPr>
        </p:nvSpPr>
        <p:spPr>
          <a:xfrm>
            <a:off x="250825" y="1341438"/>
            <a:ext cx="8893175" cy="3087687"/>
          </a:xfrm>
          <a:prstGeom prst="roundRect">
            <a:avLst>
              <a:gd name="adj" fmla="val 16667"/>
            </a:avLst>
          </a:prstGeom>
        </p:spPr>
        <p:txBody>
          <a:bodyPr/>
          <a:lstStyle/>
          <a:p>
            <a:pPr marL="711200" indent="-711200" eaLnBrk="1" hangingPunct="1">
              <a:defRPr/>
            </a:pPr>
            <a:r>
              <a:rPr lang="en-GB" dirty="0" smtClean="0"/>
              <a:t>Enable you to recognise the divine presence in your life, to pray with all your heart and to offer praise for God’s many wonderful gifts to us.</a:t>
            </a:r>
          </a:p>
          <a:p>
            <a:pPr marL="711200" indent="-711200" eaLnBrk="1" hangingPunct="1">
              <a:defRPr/>
            </a:pPr>
            <a:r>
              <a:rPr lang="en-GB" sz="4400" dirty="0" smtClean="0">
                <a:solidFill>
                  <a:srgbClr val="9900CC"/>
                </a:solidFill>
                <a:latin typeface="Rockwell Extra Bold" pitchFamily="18" charset="0"/>
              </a:rPr>
              <a:t>WHEN?</a:t>
            </a:r>
          </a:p>
        </p:txBody>
      </p:sp>
      <p:sp>
        <p:nvSpPr>
          <p:cNvPr id="177158" name="AutoShape 6"/>
          <p:cNvSpPr>
            <a:spLocks noChangeArrowheads="1"/>
          </p:cNvSpPr>
          <p:nvPr/>
        </p:nvSpPr>
        <p:spPr bwMode="auto">
          <a:xfrm>
            <a:off x="539750" y="4292600"/>
            <a:ext cx="8280400" cy="2160588"/>
          </a:xfrm>
          <a:prstGeom prst="roundRect">
            <a:avLst>
              <a:gd name="adj" fmla="val 859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pic>
        <p:nvPicPr>
          <p:cNvPr id="177163" name="Picture 11" descr="RELIC04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883525" y="5645150"/>
            <a:ext cx="1331913" cy="998538"/>
          </a:xfr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642938" y="4500563"/>
            <a:ext cx="8215312" cy="1570037"/>
          </a:xfrm>
          <a:prstGeom prst="rect">
            <a:avLst/>
          </a:prstGeom>
        </p:spPr>
        <p:txBody>
          <a:bodyPr>
            <a:spAutoFit/>
          </a:bodyPr>
          <a:lstStyle/>
          <a:p>
            <a:pPr eaLnBrk="1" hangingPunct="1">
              <a:spcBef>
                <a:spcPct val="20000"/>
              </a:spcBef>
              <a:buClr>
                <a:srgbClr val="9999FF"/>
              </a:buClr>
              <a:defRPr/>
            </a:pPr>
            <a:r>
              <a:rPr lang="en-GB" sz="3200" kern="0" dirty="0">
                <a:solidFill>
                  <a:srgbClr val="FFCC00"/>
                </a:solidFill>
                <a:effectLst>
                  <a:outerShdw blurRad="38100" dist="38100" dir="2700000" algn="tl">
                    <a:srgbClr val="000000"/>
                  </a:outerShdw>
                </a:effectLst>
                <a:latin typeface="Tempus Sans ITC" pitchFamily="82" charset="0"/>
              </a:rPr>
              <a:t>Lord open my eyes to see how Wonderful you are…how Awesome your creation is</a:t>
            </a:r>
            <a:r>
              <a:rPr lang="mt-MT" sz="3200" kern="0" dirty="0">
                <a:solidFill>
                  <a:srgbClr val="FFCC00"/>
                </a:solidFill>
                <a:effectLst>
                  <a:outerShdw blurRad="38100" dist="38100" dir="2700000" algn="tl">
                    <a:srgbClr val="000000"/>
                  </a:outerShdw>
                </a:effectLst>
                <a:latin typeface="Tempus Sans ITC" pitchFamily="82" charset="0"/>
              </a:rPr>
              <a:t> </a:t>
            </a:r>
            <a:r>
              <a:rPr lang="en-GB" sz="3200" kern="0" dirty="0">
                <a:solidFill>
                  <a:srgbClr val="FFCC00"/>
                </a:solidFill>
                <a:effectLst>
                  <a:outerShdw blurRad="38100" dist="38100" dir="2700000" algn="tl">
                    <a:srgbClr val="000000"/>
                  </a:outerShdw>
                </a:effectLst>
                <a:latin typeface="Tempus Sans ITC" pitchFamily="82" charset="0"/>
              </a:rPr>
              <a:t>…</a:t>
            </a:r>
            <a:r>
              <a:rPr lang="mt-MT" sz="3200" kern="0" dirty="0">
                <a:solidFill>
                  <a:srgbClr val="FFCC00"/>
                </a:solidFill>
                <a:effectLst>
                  <a:outerShdw blurRad="38100" dist="38100" dir="2700000" algn="tl">
                    <a:srgbClr val="000000"/>
                  </a:outerShdw>
                </a:effectLst>
                <a:latin typeface="Tempus Sans ITC" pitchFamily="82" charset="0"/>
              </a:rPr>
              <a:t> </a:t>
            </a:r>
            <a:r>
              <a:rPr lang="en-GB" sz="3200" kern="0" dirty="0">
                <a:solidFill>
                  <a:srgbClr val="FFCC00"/>
                </a:solidFill>
                <a:effectLst>
                  <a:outerShdw blurRad="38100" dist="38100" dir="2700000" algn="tl">
                    <a:srgbClr val="000000"/>
                  </a:outerShdw>
                </a:effectLst>
                <a:latin typeface="Tempus Sans ITC" pitchFamily="82" charset="0"/>
              </a:rPr>
              <a:t>and be thankful for all that you have given me. </a:t>
            </a:r>
            <a:endParaRPr lang="en-US" sz="3200" kern="0" dirty="0">
              <a:solidFill>
                <a:srgbClr val="FFCC00"/>
              </a:solidFill>
              <a:effectLst>
                <a:outerShdw blurRad="38100" dist="38100" dir="2700000" algn="tl">
                  <a:srgbClr val="000000"/>
                </a:outerShdw>
              </a:effectLst>
              <a:latin typeface="Tempus Sans ITC" pitchFamily="82" charset="0"/>
            </a:endParaRPr>
          </a:p>
        </p:txBody>
      </p:sp>
    </p:spTree>
  </p:cSld>
  <p:clrMapOvr>
    <a:masterClrMapping/>
  </p:clrMapOvr>
  <p:transition spd="slow">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grpId="0" nodeType="clickEffect">
                                  <p:stCondLst>
                                    <p:cond delay="0"/>
                                  </p:stCondLst>
                                  <p:childTnLst>
                                    <p:animScale>
                                      <p:cBhvr>
                                        <p:cTn id="6" dur="2000" fill="hold"/>
                                        <p:tgtEl>
                                          <p:spTgt spid="177154"/>
                                        </p:tgtEl>
                                      </p:cBhvr>
                                      <p:by x="150000" y="150000"/>
                                    </p:animScale>
                                  </p:childTnLst>
                                </p:cTn>
                              </p:par>
                            </p:childTnLst>
                          </p:cTn>
                        </p:par>
                      </p:childTnLst>
                    </p:cTn>
                  </p:par>
                  <p:par>
                    <p:cTn id="7" fill="hold" nodeType="clickPar">
                      <p:stCondLst>
                        <p:cond delay="indefinite"/>
                      </p:stCondLst>
                      <p:childTnLst>
                        <p:par>
                          <p:cTn id="8" fill="hold" nodeType="withGroup">
                            <p:stCondLst>
                              <p:cond delay="0"/>
                            </p:stCondLst>
                            <p:childTnLst>
                              <p:par>
                                <p:cTn id="9" presetID="7" presetClass="entr" presetSubtype="4" fill="hold" nodeType="clickEffect">
                                  <p:stCondLst>
                                    <p:cond delay="0"/>
                                  </p:stCondLst>
                                  <p:childTnLst>
                                    <p:set>
                                      <p:cBhvr>
                                        <p:cTn id="10" dur="1" fill="hold">
                                          <p:stCondLst>
                                            <p:cond delay="0"/>
                                          </p:stCondLst>
                                        </p:cTn>
                                        <p:tgtEl>
                                          <p:spTgt spid="177155">
                                            <p:txEl>
                                              <p:pRg st="0" end="0"/>
                                            </p:txEl>
                                          </p:spTgt>
                                        </p:tgtEl>
                                        <p:attrNameLst>
                                          <p:attrName>style.visibility</p:attrName>
                                        </p:attrNameLst>
                                      </p:cBhvr>
                                      <p:to>
                                        <p:strVal val="visible"/>
                                      </p:to>
                                    </p:set>
                                    <p:anim calcmode="lin" valueType="num">
                                      <p:cBhvr additive="base">
                                        <p:cTn id="11" dur="3000" fill="hold"/>
                                        <p:tgtEl>
                                          <p:spTgt spid="177155">
                                            <p:txEl>
                                              <p:pRg st="0" end="0"/>
                                            </p:txEl>
                                          </p:spTgt>
                                        </p:tgtEl>
                                        <p:attrNameLst>
                                          <p:attrName>ppt_x</p:attrName>
                                        </p:attrNameLst>
                                      </p:cBhvr>
                                      <p:tavLst>
                                        <p:tav tm="0">
                                          <p:val>
                                            <p:strVal val="#ppt_x"/>
                                          </p:val>
                                        </p:tav>
                                        <p:tav tm="100000">
                                          <p:val>
                                            <p:strVal val="#ppt_x"/>
                                          </p:val>
                                        </p:tav>
                                      </p:tavLst>
                                    </p:anim>
                                    <p:anim calcmode="lin" valueType="num">
                                      <p:cBhvr additive="base">
                                        <p:cTn id="12" dur="3000" fill="hold"/>
                                        <p:tgtEl>
                                          <p:spTgt spid="1771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177155">
                                            <p:txEl>
                                              <p:pRg st="1" end="1"/>
                                            </p:txEl>
                                          </p:spTgt>
                                        </p:tgtEl>
                                        <p:attrNameLst>
                                          <p:attrName>style.visibility</p:attrName>
                                        </p:attrNameLst>
                                      </p:cBhvr>
                                      <p:to>
                                        <p:strVal val="visible"/>
                                      </p:to>
                                    </p:set>
                                    <p:anim calcmode="lin" valueType="num">
                                      <p:cBhvr additive="base">
                                        <p:cTn id="17" dur="3000" fill="hold"/>
                                        <p:tgtEl>
                                          <p:spTgt spid="177155">
                                            <p:txEl>
                                              <p:pRg st="1" end="1"/>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177155">
                                            <p:txEl>
                                              <p:pRg st="1" end="1"/>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3000"/>
                            </p:stCondLst>
                            <p:childTnLst>
                              <p:par>
                                <p:cTn id="20" presetID="32" presetClass="emph" presetSubtype="0" fill="hold" nodeType="afterEffect">
                                  <p:stCondLst>
                                    <p:cond delay="0"/>
                                  </p:stCondLst>
                                  <p:childTnLst>
                                    <p:animClr clrSpc="rgb" dir="cw">
                                      <p:cBhvr override="childStyle">
                                        <p:cTn id="21" dur="100" fill="hold"/>
                                        <p:tgtEl>
                                          <p:spTgt spid="177155">
                                            <p:txEl>
                                              <p:pRg st="1" end="1"/>
                                            </p:txEl>
                                          </p:spTgt>
                                        </p:tgtEl>
                                        <p:attrNameLst>
                                          <p:attrName>style.color</p:attrName>
                                        </p:attrNameLst>
                                      </p:cBhvr>
                                      <p:to>
                                        <a:schemeClr val="accent2"/>
                                      </p:to>
                                    </p:animClr>
                                    <p:animClr clrSpc="rgb" dir="cw">
                                      <p:cBhvr>
                                        <p:cTn id="22" dur="100" fill="hold"/>
                                        <p:tgtEl>
                                          <p:spTgt spid="177155">
                                            <p:txEl>
                                              <p:pRg st="1" end="1"/>
                                            </p:txEl>
                                          </p:spTgt>
                                        </p:tgtEl>
                                        <p:attrNameLst>
                                          <p:attrName>fillcolor</p:attrName>
                                        </p:attrNameLst>
                                      </p:cBhvr>
                                      <p:to>
                                        <a:schemeClr val="accent2"/>
                                      </p:to>
                                    </p:animClr>
                                    <p:set>
                                      <p:cBhvr>
                                        <p:cTn id="23" dur="100" fill="hold"/>
                                        <p:tgtEl>
                                          <p:spTgt spid="177155">
                                            <p:txEl>
                                              <p:pRg st="1" end="1"/>
                                            </p:txEl>
                                          </p:spTgt>
                                        </p:tgtEl>
                                        <p:attrNameLst>
                                          <p:attrName>fill.type</p:attrName>
                                        </p:attrNameLst>
                                      </p:cBhvr>
                                      <p:to>
                                        <p:strVal val="solid"/>
                                      </p:to>
                                    </p:set>
                                    <p:set>
                                      <p:cBhvr>
                                        <p:cTn id="24" dur="100" fill="hold"/>
                                        <p:tgtEl>
                                          <p:spTgt spid="177155">
                                            <p:txEl>
                                              <p:pRg st="1" end="1"/>
                                            </p:txEl>
                                          </p:spTgt>
                                        </p:tgtEl>
                                        <p:attrNameLst>
                                          <p:attrName>fill.on</p:attrName>
                                        </p:attrNameLst>
                                      </p:cBhvr>
                                      <p:to>
                                        <p:strVal val="true"/>
                                      </p:to>
                                    </p:set>
                                    <p:animRot by="120000">
                                      <p:cBhvr>
                                        <p:cTn id="25" dur="100" fill="hold">
                                          <p:stCondLst>
                                            <p:cond delay="0"/>
                                          </p:stCondLst>
                                        </p:cTn>
                                        <p:tgtEl>
                                          <p:spTgt spid="177155">
                                            <p:txEl>
                                              <p:pRg st="1" end="1"/>
                                            </p:txEl>
                                          </p:spTgt>
                                        </p:tgtEl>
                                        <p:attrNameLst>
                                          <p:attrName>r</p:attrName>
                                        </p:attrNameLst>
                                      </p:cBhvr>
                                    </p:animRot>
                                    <p:animRot by="-240000">
                                      <p:cBhvr>
                                        <p:cTn id="26" dur="200" fill="hold">
                                          <p:stCondLst>
                                            <p:cond delay="200"/>
                                          </p:stCondLst>
                                        </p:cTn>
                                        <p:tgtEl>
                                          <p:spTgt spid="177155">
                                            <p:txEl>
                                              <p:pRg st="1" end="1"/>
                                            </p:txEl>
                                          </p:spTgt>
                                        </p:tgtEl>
                                        <p:attrNameLst>
                                          <p:attrName>r</p:attrName>
                                        </p:attrNameLst>
                                      </p:cBhvr>
                                    </p:animRot>
                                    <p:animRot by="240000">
                                      <p:cBhvr>
                                        <p:cTn id="27" dur="200" fill="hold">
                                          <p:stCondLst>
                                            <p:cond delay="400"/>
                                          </p:stCondLst>
                                        </p:cTn>
                                        <p:tgtEl>
                                          <p:spTgt spid="177155">
                                            <p:txEl>
                                              <p:pRg st="1" end="1"/>
                                            </p:txEl>
                                          </p:spTgt>
                                        </p:tgtEl>
                                        <p:attrNameLst>
                                          <p:attrName>r</p:attrName>
                                        </p:attrNameLst>
                                      </p:cBhvr>
                                    </p:animRot>
                                    <p:animRot by="-240000">
                                      <p:cBhvr>
                                        <p:cTn id="28" dur="200" fill="hold">
                                          <p:stCondLst>
                                            <p:cond delay="600"/>
                                          </p:stCondLst>
                                        </p:cTn>
                                        <p:tgtEl>
                                          <p:spTgt spid="177155">
                                            <p:txEl>
                                              <p:pRg st="1" end="1"/>
                                            </p:txEl>
                                          </p:spTgt>
                                        </p:tgtEl>
                                        <p:attrNameLst>
                                          <p:attrName>r</p:attrName>
                                        </p:attrNameLst>
                                      </p:cBhvr>
                                    </p:animRot>
                                    <p:animRot by="120000">
                                      <p:cBhvr>
                                        <p:cTn id="29" dur="200" fill="hold">
                                          <p:stCondLst>
                                            <p:cond delay="800"/>
                                          </p:stCondLst>
                                        </p:cTn>
                                        <p:tgtEl>
                                          <p:spTgt spid="177155">
                                            <p:txEl>
                                              <p:pRg st="1" end="1"/>
                                            </p:txEl>
                                          </p:spTgt>
                                        </p:tgtEl>
                                        <p:attrNameLst>
                                          <p:attrName>r</p:attrName>
                                        </p:attrNameLst>
                                      </p:cBhvr>
                                    </p:animRot>
                                  </p:childTnLst>
                                </p:cTn>
                              </p:par>
                              <p:par>
                                <p:cTn id="30" presetID="7" presetClass="entr" presetSubtype="4" fill="hold" nodeType="withEffect">
                                  <p:stCondLst>
                                    <p:cond delay="0"/>
                                  </p:stCondLst>
                                  <p:childTnLst>
                                    <p:set>
                                      <p:cBhvr>
                                        <p:cTn id="31" dur="1" fill="hold">
                                          <p:stCondLst>
                                            <p:cond delay="0"/>
                                          </p:stCondLst>
                                        </p:cTn>
                                        <p:tgtEl>
                                          <p:spTgt spid="177163"/>
                                        </p:tgtEl>
                                        <p:attrNameLst>
                                          <p:attrName>style.visibility</p:attrName>
                                        </p:attrNameLst>
                                      </p:cBhvr>
                                      <p:to>
                                        <p:strVal val="visible"/>
                                      </p:to>
                                    </p:set>
                                    <p:anim calcmode="lin" valueType="num">
                                      <p:cBhvr additive="base">
                                        <p:cTn id="32" dur="3000" fill="hold"/>
                                        <p:tgtEl>
                                          <p:spTgt spid="177163"/>
                                        </p:tgtEl>
                                        <p:attrNameLst>
                                          <p:attrName>ppt_x</p:attrName>
                                        </p:attrNameLst>
                                      </p:cBhvr>
                                      <p:tavLst>
                                        <p:tav tm="0">
                                          <p:val>
                                            <p:strVal val="#ppt_x"/>
                                          </p:val>
                                        </p:tav>
                                        <p:tav tm="100000">
                                          <p:val>
                                            <p:strVal val="#ppt_x"/>
                                          </p:val>
                                        </p:tav>
                                      </p:tavLst>
                                    </p:anim>
                                    <p:anim calcmode="lin" valueType="num">
                                      <p:cBhvr additive="base">
                                        <p:cTn id="33" dur="3000" fill="hold"/>
                                        <p:tgtEl>
                                          <p:spTgt spid="177163"/>
                                        </p:tgtEl>
                                        <p:attrNameLst>
                                          <p:attrName>ppt_y</p:attrName>
                                        </p:attrNameLst>
                                      </p:cBhvr>
                                      <p:tavLst>
                                        <p:tav tm="0">
                                          <p:val>
                                            <p:strVal val="1+#ppt_h/2"/>
                                          </p:val>
                                        </p:tav>
                                        <p:tav tm="100000">
                                          <p:val>
                                            <p:strVal val="#ppt_y"/>
                                          </p:val>
                                        </p:tav>
                                      </p:tavLst>
                                    </p:anim>
                                  </p:childTnLst>
                                </p:cTn>
                              </p:par>
                              <p:par>
                                <p:cTn id="34" presetID="7" presetClass="entr" presetSubtype="4" fill="hold" grpId="0" nodeType="withEffect">
                                  <p:stCondLst>
                                    <p:cond delay="0"/>
                                  </p:stCondLst>
                                  <p:childTnLst>
                                    <p:set>
                                      <p:cBhvr>
                                        <p:cTn id="35" dur="1" fill="hold">
                                          <p:stCondLst>
                                            <p:cond delay="0"/>
                                          </p:stCondLst>
                                        </p:cTn>
                                        <p:tgtEl>
                                          <p:spTgt spid="177158"/>
                                        </p:tgtEl>
                                        <p:attrNameLst>
                                          <p:attrName>style.visibility</p:attrName>
                                        </p:attrNameLst>
                                      </p:cBhvr>
                                      <p:to>
                                        <p:strVal val="visible"/>
                                      </p:to>
                                    </p:set>
                                    <p:anim calcmode="lin" valueType="num">
                                      <p:cBhvr additive="base">
                                        <p:cTn id="36" dur="3000" fill="hold"/>
                                        <p:tgtEl>
                                          <p:spTgt spid="177158"/>
                                        </p:tgtEl>
                                        <p:attrNameLst>
                                          <p:attrName>ppt_x</p:attrName>
                                        </p:attrNameLst>
                                      </p:cBhvr>
                                      <p:tavLst>
                                        <p:tav tm="0">
                                          <p:val>
                                            <p:strVal val="#ppt_x"/>
                                          </p:val>
                                        </p:tav>
                                        <p:tav tm="100000">
                                          <p:val>
                                            <p:strVal val="#ppt_x"/>
                                          </p:val>
                                        </p:tav>
                                      </p:tavLst>
                                    </p:anim>
                                    <p:anim calcmode="lin" valueType="num">
                                      <p:cBhvr additive="base">
                                        <p:cTn id="37" dur="3000" fill="hold"/>
                                        <p:tgtEl>
                                          <p:spTgt spid="177158"/>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additive="base">
                                        <p:cTn id="40" dur="3000" fill="hold"/>
                                        <p:tgtEl>
                                          <p:spTgt spid="8"/>
                                        </p:tgtEl>
                                        <p:attrNameLst>
                                          <p:attrName>ppt_x</p:attrName>
                                        </p:attrNameLst>
                                      </p:cBhvr>
                                      <p:tavLst>
                                        <p:tav tm="0">
                                          <p:val>
                                            <p:strVal val="#ppt_x"/>
                                          </p:val>
                                        </p:tav>
                                        <p:tav tm="100000">
                                          <p:val>
                                            <p:strVal val="#ppt_x"/>
                                          </p:val>
                                        </p:tav>
                                      </p:tavLst>
                                    </p:anim>
                                    <p:anim calcmode="lin" valueType="num">
                                      <p:cBhvr additive="base">
                                        <p:cTn id="41" dur="3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54" grpId="0"/>
      <p:bldP spid="177158" grpId="0" animBg="1"/>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2987675" y="274638"/>
            <a:ext cx="5699125" cy="1143000"/>
          </a:xfrm>
        </p:spPr>
        <p:txBody>
          <a:bodyPr/>
          <a:lstStyle/>
          <a:p>
            <a:pPr eaLnBrk="1" hangingPunct="1">
              <a:defRPr/>
            </a:pPr>
            <a:r>
              <a:rPr lang="en-GB" smtClean="0">
                <a:latin typeface="Cooper Black" pitchFamily="18" charset="0"/>
              </a:rPr>
              <a:t>BISHOP’S WORDS</a:t>
            </a:r>
            <a:endParaRPr lang="en-US" smtClean="0">
              <a:latin typeface="Cooper Black" pitchFamily="18" charset="0"/>
            </a:endParaRPr>
          </a:p>
        </p:txBody>
      </p:sp>
      <p:sp>
        <p:nvSpPr>
          <p:cNvPr id="182275" name="Rectangle 3"/>
          <p:cNvSpPr>
            <a:spLocks noGrp="1" noChangeArrowheads="1"/>
          </p:cNvSpPr>
          <p:nvPr>
            <p:ph type="body" sz="half" idx="1"/>
          </p:nvPr>
        </p:nvSpPr>
        <p:spPr>
          <a:xfrm>
            <a:off x="2411413" y="1600200"/>
            <a:ext cx="6408737" cy="5257800"/>
          </a:xfrm>
        </p:spPr>
        <p:txBody>
          <a:bodyPr/>
          <a:lstStyle/>
          <a:p>
            <a:pPr marL="711200" indent="-711200" eaLnBrk="1" hangingPunct="1">
              <a:defRPr/>
            </a:pPr>
            <a:r>
              <a:rPr lang="en-GB" b="1" dirty="0" smtClean="0">
                <a:latin typeface="Bradley Hand ITC" pitchFamily="66" charset="0"/>
              </a:rPr>
              <a:t>My dear friends, in Baptism God our Father gave the new birth of eternal life to his chosen sons and daughters.  Let us pray to our father that he will pour out the Holy Spirit to strengthen his sons and daughters with his gifts, and anoint them to be more like Christ, the Son of God.</a:t>
            </a:r>
            <a:endParaRPr lang="en-US" b="1" dirty="0" smtClean="0">
              <a:latin typeface="Bradley Hand ITC" pitchFamily="66" charset="0"/>
            </a:endParaRPr>
          </a:p>
        </p:txBody>
      </p:sp>
      <p:pic>
        <p:nvPicPr>
          <p:cNvPr id="182276" name="Picture 4"/>
          <p:cNvPicPr>
            <a:picLocks noChangeAspect="1" noChangeArrowheads="1"/>
          </p:cNvPicPr>
          <p:nvPr>
            <p:ph sz="half" idx="2"/>
          </p:nvPr>
        </p:nvPicPr>
        <p:blipFill>
          <a:blip r:embed="rId2">
            <a:clrChange>
              <a:clrFrom>
                <a:srgbClr val="FEFEFE"/>
              </a:clrFrom>
              <a:clrTo>
                <a:srgbClr val="FEFEFE">
                  <a:alpha val="0"/>
                </a:srgbClr>
              </a:clrTo>
            </a:clrChange>
            <a:lum bright="18000" contrast="-60000"/>
            <a:extLst>
              <a:ext uri="{28A0092B-C50C-407E-A947-70E740481C1C}">
                <a14:useLocalDpi xmlns:a14="http://schemas.microsoft.com/office/drawing/2010/main" val="0"/>
              </a:ext>
            </a:extLst>
          </a:blip>
          <a:srcRect/>
          <a:stretch>
            <a:fillRect/>
          </a:stretch>
        </p:blipFill>
        <p:spPr>
          <a:xfrm>
            <a:off x="395288" y="549275"/>
            <a:ext cx="2136775" cy="2892425"/>
          </a:xfr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82274"/>
                                        </p:tgtEl>
                                        <p:attrNameLst>
                                          <p:attrName>style.visibility</p:attrName>
                                        </p:attrNameLst>
                                      </p:cBhvr>
                                      <p:to>
                                        <p:strVal val="visible"/>
                                      </p:to>
                                    </p:set>
                                    <p:anim calcmode="lin" valueType="num">
                                      <p:cBhvr additive="base">
                                        <p:cTn id="7" dur="3000" fill="hold"/>
                                        <p:tgtEl>
                                          <p:spTgt spid="182274"/>
                                        </p:tgtEl>
                                        <p:attrNameLst>
                                          <p:attrName>ppt_x</p:attrName>
                                        </p:attrNameLst>
                                      </p:cBhvr>
                                      <p:tavLst>
                                        <p:tav tm="0">
                                          <p:val>
                                            <p:strVal val="#ppt_x"/>
                                          </p:val>
                                        </p:tav>
                                        <p:tav tm="100000">
                                          <p:val>
                                            <p:strVal val="#ppt_x"/>
                                          </p:val>
                                        </p:tav>
                                      </p:tavLst>
                                    </p:anim>
                                    <p:anim calcmode="lin" valueType="num">
                                      <p:cBhvr additive="base">
                                        <p:cTn id="8" dur="3000" fill="hold"/>
                                        <p:tgtEl>
                                          <p:spTgt spid="18227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7" presetClass="entr" presetSubtype="4" fill="hold" nodeType="clickEffect">
                                  <p:stCondLst>
                                    <p:cond delay="0"/>
                                  </p:stCondLst>
                                  <p:childTnLst>
                                    <p:set>
                                      <p:cBhvr>
                                        <p:cTn id="12" dur="1" fill="hold">
                                          <p:stCondLst>
                                            <p:cond delay="0"/>
                                          </p:stCondLst>
                                        </p:cTn>
                                        <p:tgtEl>
                                          <p:spTgt spid="182275">
                                            <p:txEl>
                                              <p:pRg st="0" end="0"/>
                                            </p:txEl>
                                          </p:spTgt>
                                        </p:tgtEl>
                                        <p:attrNameLst>
                                          <p:attrName>style.visibility</p:attrName>
                                        </p:attrNameLst>
                                      </p:cBhvr>
                                      <p:to>
                                        <p:strVal val="visible"/>
                                      </p:to>
                                    </p:set>
                                    <p:anim calcmode="lin" valueType="num">
                                      <p:cBhvr additive="base">
                                        <p:cTn id="13" dur="5000" fill="hold"/>
                                        <p:tgtEl>
                                          <p:spTgt spid="182275">
                                            <p:txEl>
                                              <p:pRg st="0" end="0"/>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182275">
                                            <p:txEl>
                                              <p:pRg st="0" end="0"/>
                                            </p:txEl>
                                          </p:spTgt>
                                        </p:tgtEl>
                                        <p:attrNameLst>
                                          <p:attrName>ppt_y</p:attrName>
                                        </p:attrNameLst>
                                      </p:cBhvr>
                                      <p:tavLst>
                                        <p:tav tm="0">
                                          <p:val>
                                            <p:strVal val="1+#ppt_h/2"/>
                                          </p:val>
                                        </p:tav>
                                        <p:tav tm="100000">
                                          <p:val>
                                            <p:strVal val="#ppt_y"/>
                                          </p:val>
                                        </p:tav>
                                      </p:tavLst>
                                    </p:anim>
                                  </p:childTnLst>
                                </p:cTn>
                              </p:par>
                              <p:par>
                                <p:cTn id="15" presetID="5" presetClass="entr" presetSubtype="10" fill="hold" nodeType="withEffect">
                                  <p:stCondLst>
                                    <p:cond delay="0"/>
                                  </p:stCondLst>
                                  <p:childTnLst>
                                    <p:set>
                                      <p:cBhvr>
                                        <p:cTn id="16" dur="1" fill="hold">
                                          <p:stCondLst>
                                            <p:cond delay="0"/>
                                          </p:stCondLst>
                                        </p:cTn>
                                        <p:tgtEl>
                                          <p:spTgt spid="182276"/>
                                        </p:tgtEl>
                                        <p:attrNameLst>
                                          <p:attrName>style.visibility</p:attrName>
                                        </p:attrNameLst>
                                      </p:cBhvr>
                                      <p:to>
                                        <p:strVal val="visible"/>
                                      </p:to>
                                    </p:set>
                                    <p:animEffect transition="in" filter="checkerboard(across)">
                                      <p:cBhvr>
                                        <p:cTn id="17" dur="500"/>
                                        <p:tgtEl>
                                          <p:spTgt spid="182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a:xfrm>
            <a:off x="2428875" y="274638"/>
            <a:ext cx="6257925" cy="1143000"/>
          </a:xfrm>
        </p:spPr>
        <p:txBody>
          <a:bodyPr/>
          <a:lstStyle/>
          <a:p>
            <a:pPr eaLnBrk="1" hangingPunct="1">
              <a:defRPr/>
            </a:pPr>
            <a:r>
              <a:rPr lang="mt-MT" dirty="0" smtClean="0">
                <a:latin typeface="Cooper Black" pitchFamily="18" charset="0"/>
              </a:rPr>
              <a:t>BISHOP’S PRAYER</a:t>
            </a:r>
            <a:endParaRPr lang="en-US" dirty="0" smtClean="0">
              <a:latin typeface="Cooper Black" pitchFamily="18" charset="0"/>
            </a:endParaRPr>
          </a:p>
        </p:txBody>
      </p:sp>
      <p:sp>
        <p:nvSpPr>
          <p:cNvPr id="189443" name="Rectangle 3"/>
          <p:cNvSpPr>
            <a:spLocks noGrp="1" noChangeArrowheads="1"/>
          </p:cNvSpPr>
          <p:nvPr>
            <p:ph type="body" sz="half" idx="1"/>
          </p:nvPr>
        </p:nvSpPr>
        <p:spPr>
          <a:xfrm>
            <a:off x="2411413" y="1412875"/>
            <a:ext cx="6553200" cy="5111750"/>
          </a:xfrm>
        </p:spPr>
        <p:txBody>
          <a:bodyPr/>
          <a:lstStyle/>
          <a:p>
            <a:pPr marL="711200" indent="-711200" eaLnBrk="1" hangingPunct="1">
              <a:defRPr/>
            </a:pPr>
            <a:r>
              <a:rPr lang="en-GB" sz="2800" b="1" dirty="0" smtClean="0">
                <a:latin typeface="Bradley Hand ITC" pitchFamily="66" charset="0"/>
              </a:rPr>
              <a:t>All powerful God, Father of our Lord Jesus Christ, by water and the Holy Spirit you freed your sons and daughters from sin and gave them new life.  Send your spirit upon them to be their helper and guide.  Give them the spirit of wisdom and understanding, the spirit of right judgement and courage, the spirit of knowledge and reverence.  Fill them with the spirit of wonder and awe in your presence.</a:t>
            </a:r>
            <a:endParaRPr lang="en-US" sz="2800" b="1" dirty="0" smtClean="0">
              <a:latin typeface="Bradley Hand ITC" pitchFamily="66" charset="0"/>
            </a:endParaRPr>
          </a:p>
        </p:txBody>
      </p:sp>
      <p:pic>
        <p:nvPicPr>
          <p:cNvPr id="189449" name="Picture 9" descr="Confirmation (bishop)[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250825" y="188913"/>
            <a:ext cx="2084388" cy="3165475"/>
          </a:xfr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89442"/>
                                        </p:tgtEl>
                                        <p:attrNameLst>
                                          <p:attrName>style.visibility</p:attrName>
                                        </p:attrNameLst>
                                      </p:cBhvr>
                                      <p:to>
                                        <p:strVal val="visible"/>
                                      </p:to>
                                    </p:set>
                                    <p:anim calcmode="lin" valueType="num">
                                      <p:cBhvr additive="base">
                                        <p:cTn id="7" dur="3000" fill="hold"/>
                                        <p:tgtEl>
                                          <p:spTgt spid="189442"/>
                                        </p:tgtEl>
                                        <p:attrNameLst>
                                          <p:attrName>ppt_x</p:attrName>
                                        </p:attrNameLst>
                                      </p:cBhvr>
                                      <p:tavLst>
                                        <p:tav tm="0">
                                          <p:val>
                                            <p:strVal val="#ppt_x"/>
                                          </p:val>
                                        </p:tav>
                                        <p:tav tm="100000">
                                          <p:val>
                                            <p:strVal val="#ppt_x"/>
                                          </p:val>
                                        </p:tav>
                                      </p:tavLst>
                                    </p:anim>
                                    <p:anim calcmode="lin" valueType="num">
                                      <p:cBhvr additive="base">
                                        <p:cTn id="8" dur="3000" fill="hold"/>
                                        <p:tgtEl>
                                          <p:spTgt spid="18944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ntr" presetSubtype="10" fill="hold" nodeType="clickEffect">
                                  <p:stCondLst>
                                    <p:cond delay="0"/>
                                  </p:stCondLst>
                                  <p:childTnLst>
                                    <p:set>
                                      <p:cBhvr>
                                        <p:cTn id="12" dur="1" fill="hold">
                                          <p:stCondLst>
                                            <p:cond delay="0"/>
                                          </p:stCondLst>
                                        </p:cTn>
                                        <p:tgtEl>
                                          <p:spTgt spid="189449"/>
                                        </p:tgtEl>
                                        <p:attrNameLst>
                                          <p:attrName>style.visibility</p:attrName>
                                        </p:attrNameLst>
                                      </p:cBhvr>
                                      <p:to>
                                        <p:strVal val="visible"/>
                                      </p:to>
                                    </p:set>
                                    <p:animEffect transition="in" filter="checkerboard(across)">
                                      <p:cBhvr>
                                        <p:cTn id="13" dur="500"/>
                                        <p:tgtEl>
                                          <p:spTgt spid="18944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7" presetClass="entr" presetSubtype="4" fill="hold" nodeType="clickEffect">
                                  <p:stCondLst>
                                    <p:cond delay="0"/>
                                  </p:stCondLst>
                                  <p:childTnLst>
                                    <p:set>
                                      <p:cBhvr>
                                        <p:cTn id="17" dur="1" fill="hold">
                                          <p:stCondLst>
                                            <p:cond delay="0"/>
                                          </p:stCondLst>
                                        </p:cTn>
                                        <p:tgtEl>
                                          <p:spTgt spid="189443">
                                            <p:txEl>
                                              <p:pRg st="0" end="0"/>
                                            </p:txEl>
                                          </p:spTgt>
                                        </p:tgtEl>
                                        <p:attrNameLst>
                                          <p:attrName>style.visibility</p:attrName>
                                        </p:attrNameLst>
                                      </p:cBhvr>
                                      <p:to>
                                        <p:strVal val="visible"/>
                                      </p:to>
                                    </p:set>
                                    <p:anim calcmode="lin" valueType="num">
                                      <p:cBhvr additive="base">
                                        <p:cTn id="18" dur="5000" fill="hold"/>
                                        <p:tgtEl>
                                          <p:spTgt spid="189443">
                                            <p:txEl>
                                              <p:pRg st="0" end="0"/>
                                            </p:txEl>
                                          </p:spTgt>
                                        </p:tgtEl>
                                        <p:attrNameLst>
                                          <p:attrName>ppt_x</p:attrName>
                                        </p:attrNameLst>
                                      </p:cBhvr>
                                      <p:tavLst>
                                        <p:tav tm="0">
                                          <p:val>
                                            <p:strVal val="#ppt_x"/>
                                          </p:val>
                                        </p:tav>
                                        <p:tav tm="100000">
                                          <p:val>
                                            <p:strVal val="#ppt_x"/>
                                          </p:val>
                                        </p:tav>
                                      </p:tavLst>
                                    </p:anim>
                                    <p:anim calcmode="lin" valueType="num">
                                      <p:cBhvr additive="base">
                                        <p:cTn id="19" dur="5000" fill="hold"/>
                                        <p:tgtEl>
                                          <p:spTgt spid="18944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a:xfrm>
            <a:off x="457200" y="274638"/>
            <a:ext cx="4402138" cy="706437"/>
          </a:xfrm>
        </p:spPr>
        <p:txBody>
          <a:bodyPr/>
          <a:lstStyle/>
          <a:p>
            <a:pPr eaLnBrk="1" hangingPunct="1">
              <a:defRPr/>
            </a:pPr>
            <a:r>
              <a:rPr lang="en-GB" sz="4000" dirty="0" smtClean="0">
                <a:latin typeface="Cooper Black" pitchFamily="18" charset="0"/>
              </a:rPr>
              <a:t>PRAYER</a:t>
            </a:r>
            <a:endParaRPr lang="en-US" sz="4000" dirty="0" smtClean="0">
              <a:latin typeface="Cooper Black" pitchFamily="18" charset="0"/>
            </a:endParaRPr>
          </a:p>
        </p:txBody>
      </p:sp>
      <p:pic>
        <p:nvPicPr>
          <p:cNvPr id="249859" name="Picture 3" descr="Coming of HS"/>
          <p:cNvPicPr>
            <a:picLocks noChangeAspect="1" noChangeArrowheads="1"/>
          </p:cNvPicPr>
          <p:nvPr>
            <p:ph idx="1"/>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4932363" y="333375"/>
            <a:ext cx="4010025" cy="2597150"/>
          </a:xfrm>
          <a:noFill/>
          <a:extLst>
            <a:ext uri="{909E8E84-426E-40DD-AFC4-6F175D3DCCD1}">
              <a14:hiddenFill xmlns:a14="http://schemas.microsoft.com/office/drawing/2010/main">
                <a:solidFill>
                  <a:srgbClr val="FFFFFF"/>
                </a:solidFill>
              </a14:hiddenFill>
            </a:ext>
          </a:extLst>
        </p:spPr>
      </p:pic>
      <p:sp>
        <p:nvSpPr>
          <p:cNvPr id="249860" name="Rectangle 4"/>
          <p:cNvSpPr>
            <a:spLocks noChangeArrowheads="1"/>
          </p:cNvSpPr>
          <p:nvPr/>
        </p:nvSpPr>
        <p:spPr bwMode="auto">
          <a:xfrm>
            <a:off x="323850" y="1206500"/>
            <a:ext cx="8640763" cy="545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1" hangingPunct="1"/>
            <a:r>
              <a:rPr lang="en-US" sz="3200">
                <a:latin typeface="Tempus Sans ITC" pitchFamily="82" charset="0"/>
              </a:rPr>
              <a:t>Come, Holy Spirit, </a:t>
            </a:r>
          </a:p>
          <a:p>
            <a:pPr eaLnBrk="1" hangingPunct="1"/>
            <a:r>
              <a:rPr lang="en-US" sz="3200">
                <a:latin typeface="Tempus Sans ITC" pitchFamily="82" charset="0"/>
              </a:rPr>
              <a:t>	and send out a ray </a:t>
            </a:r>
          </a:p>
          <a:p>
            <a:pPr eaLnBrk="1" hangingPunct="1"/>
            <a:r>
              <a:rPr lang="en-US" sz="3200">
                <a:latin typeface="Tempus Sans ITC" pitchFamily="82" charset="0"/>
              </a:rPr>
              <a:t>	of your heavenly light.</a:t>
            </a:r>
            <a:br>
              <a:rPr lang="en-US" sz="3200">
                <a:latin typeface="Tempus Sans ITC" pitchFamily="82" charset="0"/>
              </a:rPr>
            </a:br>
            <a:r>
              <a:rPr lang="en-US" sz="3200">
                <a:latin typeface="Tempus Sans ITC" pitchFamily="82" charset="0"/>
              </a:rPr>
              <a:t>Come, father of the poor, </a:t>
            </a:r>
          </a:p>
          <a:p>
            <a:pPr eaLnBrk="1" hangingPunct="1"/>
            <a:r>
              <a:rPr lang="en-US" sz="3200">
                <a:latin typeface="Tempus Sans ITC" pitchFamily="82" charset="0"/>
              </a:rPr>
              <a:t>Come, giver of gifts, come, light of our hearts. </a:t>
            </a:r>
            <a:br>
              <a:rPr lang="en-US" sz="3200">
                <a:latin typeface="Tempus Sans ITC" pitchFamily="82" charset="0"/>
              </a:rPr>
            </a:br>
            <a:r>
              <a:rPr lang="en-US" sz="3200">
                <a:latin typeface="Tempus Sans ITC" pitchFamily="82" charset="0"/>
              </a:rPr>
              <a:t>Come, kindly comforter…..sweet guest of our 	soul 	and sweet freshness….rest in hardship, 	moderation in the heat…relief in pain! </a:t>
            </a:r>
            <a:br>
              <a:rPr lang="en-US" sz="3200">
                <a:latin typeface="Tempus Sans ITC" pitchFamily="82" charset="0"/>
              </a:rPr>
            </a:br>
            <a:r>
              <a:rPr lang="en-US" sz="3200">
                <a:latin typeface="Tempus Sans ITC" pitchFamily="82" charset="0"/>
              </a:rPr>
              <a:t>O most blessed light, fill the innermost hearts of 	those who believe in you… </a:t>
            </a:r>
            <a:br>
              <a:rPr lang="en-US" sz="3200">
                <a:latin typeface="Tempus Sans ITC" pitchFamily="82" charset="0"/>
              </a:rPr>
            </a:br>
            <a:r>
              <a:rPr lang="en-US" sz="3200">
                <a:latin typeface="Tempus Sans ITC" pitchFamily="82" charset="0"/>
              </a:rPr>
              <a:t>					</a:t>
            </a:r>
            <a:r>
              <a:rPr lang="en-US" sz="1600" i="1">
                <a:latin typeface="Tempus Sans ITC" pitchFamily="82" charset="0"/>
              </a:rPr>
              <a:t>From ‘Sequence</a:t>
            </a:r>
            <a:r>
              <a:rPr lang="en-US" sz="1600">
                <a:latin typeface="Tempus Sans ITC" pitchFamily="82" charset="0"/>
              </a:rPr>
              <a:t> of the  Holy Spirit’</a:t>
            </a:r>
          </a:p>
        </p:txBody>
      </p:sp>
    </p:spTree>
  </p:cSld>
  <p:clrMapOvr>
    <a:masterClrMapping/>
  </p:clrMapOvr>
  <p:transition spd="slow">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249858"/>
                                        </p:tgtEl>
                                        <p:attrNameLst>
                                          <p:attrName>style.visibility</p:attrName>
                                        </p:attrNameLst>
                                      </p:cBhvr>
                                      <p:to>
                                        <p:strVal val="visible"/>
                                      </p:to>
                                    </p:set>
                                    <p:animEffect transition="in" filter="fade">
                                      <p:cBhvr>
                                        <p:cTn id="7" dur="2000"/>
                                        <p:tgtEl>
                                          <p:spTgt spid="249858"/>
                                        </p:tgtEl>
                                      </p:cBhvr>
                                    </p:animEffect>
                                    <p:anim calcmode="lin" valueType="num">
                                      <p:cBhvr>
                                        <p:cTn id="8" dur="2000" fill="hold"/>
                                        <p:tgtEl>
                                          <p:spTgt spid="249858"/>
                                        </p:tgtEl>
                                        <p:attrNameLst>
                                          <p:attrName>ppt_w</p:attrName>
                                        </p:attrNameLst>
                                      </p:cBhvr>
                                      <p:tavLst>
                                        <p:tav tm="0" fmla="#ppt_w*sin(2.5*pi*$)">
                                          <p:val>
                                            <p:fltVal val="0"/>
                                          </p:val>
                                        </p:tav>
                                        <p:tav tm="100000">
                                          <p:val>
                                            <p:fltVal val="1"/>
                                          </p:val>
                                        </p:tav>
                                      </p:tavLst>
                                    </p:anim>
                                    <p:anim calcmode="lin" valueType="num">
                                      <p:cBhvr>
                                        <p:cTn id="9" dur="2000" fill="hold"/>
                                        <p:tgtEl>
                                          <p:spTgt spid="249858"/>
                                        </p:tgtEl>
                                        <p:attrNameLst>
                                          <p:attrName>ppt_h</p:attrName>
                                        </p:attrNameLst>
                                      </p:cBhvr>
                                      <p:tavLst>
                                        <p:tav tm="0">
                                          <p:val>
                                            <p:strVal val="#ppt_h"/>
                                          </p:val>
                                        </p:tav>
                                        <p:tav tm="100000">
                                          <p:val>
                                            <p:strVal val="#ppt_h"/>
                                          </p:val>
                                        </p:tav>
                                      </p:tavLst>
                                    </p:anim>
                                  </p:childTnLst>
                                </p:cTn>
                              </p:par>
                              <p:par>
                                <p:cTn id="10" presetID="5" presetClass="entr" presetSubtype="10" fill="hold" nodeType="withEffect">
                                  <p:stCondLst>
                                    <p:cond delay="0"/>
                                  </p:stCondLst>
                                  <p:childTnLst>
                                    <p:set>
                                      <p:cBhvr>
                                        <p:cTn id="11" dur="1" fill="hold">
                                          <p:stCondLst>
                                            <p:cond delay="0"/>
                                          </p:stCondLst>
                                        </p:cTn>
                                        <p:tgtEl>
                                          <p:spTgt spid="249859"/>
                                        </p:tgtEl>
                                        <p:attrNameLst>
                                          <p:attrName>style.visibility</p:attrName>
                                        </p:attrNameLst>
                                      </p:cBhvr>
                                      <p:to>
                                        <p:strVal val="visible"/>
                                      </p:to>
                                    </p:set>
                                    <p:animEffect transition="in" filter="checkerboard(across)">
                                      <p:cBhvr>
                                        <p:cTn id="12" dur="500"/>
                                        <p:tgtEl>
                                          <p:spTgt spid="24985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7" presetClass="entr" presetSubtype="4" fill="hold" grpId="0" nodeType="clickEffect">
                                  <p:stCondLst>
                                    <p:cond delay="0"/>
                                  </p:stCondLst>
                                  <p:childTnLst>
                                    <p:set>
                                      <p:cBhvr>
                                        <p:cTn id="16" dur="1" fill="hold">
                                          <p:stCondLst>
                                            <p:cond delay="0"/>
                                          </p:stCondLst>
                                        </p:cTn>
                                        <p:tgtEl>
                                          <p:spTgt spid="249860"/>
                                        </p:tgtEl>
                                        <p:attrNameLst>
                                          <p:attrName>style.visibility</p:attrName>
                                        </p:attrNameLst>
                                      </p:cBhvr>
                                      <p:to>
                                        <p:strVal val="visible"/>
                                      </p:to>
                                    </p:set>
                                    <p:anim calcmode="lin" valueType="num">
                                      <p:cBhvr additive="base">
                                        <p:cTn id="17" dur="3000" fill="hold"/>
                                        <p:tgtEl>
                                          <p:spTgt spid="249860"/>
                                        </p:tgtEl>
                                        <p:attrNameLst>
                                          <p:attrName>ppt_x</p:attrName>
                                        </p:attrNameLst>
                                      </p:cBhvr>
                                      <p:tavLst>
                                        <p:tav tm="0">
                                          <p:val>
                                            <p:strVal val="#ppt_x"/>
                                          </p:val>
                                        </p:tav>
                                        <p:tav tm="100000">
                                          <p:val>
                                            <p:strVal val="#ppt_x"/>
                                          </p:val>
                                        </p:tav>
                                      </p:tavLst>
                                    </p:anim>
                                    <p:anim calcmode="lin" valueType="num">
                                      <p:cBhvr additive="base">
                                        <p:cTn id="18" dur="3000" fill="hold"/>
                                        <p:tgtEl>
                                          <p:spTgt spid="2498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858" grpId="0"/>
      <p:bldP spid="24986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WordArt 2"/>
          <p:cNvSpPr>
            <a:spLocks noChangeArrowheads="1" noChangeShapeType="1" noTextEdit="1"/>
          </p:cNvSpPr>
          <p:nvPr/>
        </p:nvSpPr>
        <p:spPr bwMode="auto">
          <a:xfrm>
            <a:off x="2555875" y="6381750"/>
            <a:ext cx="4032250" cy="333375"/>
          </a:xfrm>
          <a:prstGeom prst="rect">
            <a:avLst/>
          </a:prstGeom>
        </p:spPr>
        <p:txBody>
          <a:bodyPr wrap="none" fromWordArt="1">
            <a:prstTxWarp prst="textPlain">
              <a:avLst>
                <a:gd name="adj" fmla="val 50000"/>
              </a:avLst>
            </a:prstTxWarp>
          </a:bodyPr>
          <a:lstStyle/>
          <a:p>
            <a:pPr algn="ctr"/>
            <a:r>
              <a:rPr lang="pl-PL" sz="3600" kern="10">
                <a:ln w="9525">
                  <a:solidFill>
                    <a:srgbClr val="000000"/>
                  </a:solidFill>
                  <a:round/>
                  <a:headEnd/>
                  <a:tailEnd/>
                </a:ln>
                <a:solidFill>
                  <a:srgbClr val="FFFFFF"/>
                </a:solidFill>
                <a:latin typeface="Tahoma"/>
                <a:ea typeface="Tahoma"/>
                <a:cs typeface="Tahoma"/>
              </a:rPr>
              <a:t>w w w . s d c . m e . u k</a:t>
            </a:r>
            <a:endParaRPr lang="en-US" sz="3600" kern="10">
              <a:ln w="9525">
                <a:solidFill>
                  <a:srgbClr val="000000"/>
                </a:solidFill>
                <a:round/>
                <a:headEnd/>
                <a:tailEnd/>
              </a:ln>
              <a:solidFill>
                <a:srgbClr val="FFFFFF"/>
              </a:solidFill>
              <a:latin typeface="Tahoma"/>
              <a:ea typeface="Tahoma"/>
              <a:cs typeface="Tahoma"/>
            </a:endParaRPr>
          </a:p>
        </p:txBody>
      </p:sp>
      <p:grpSp>
        <p:nvGrpSpPr>
          <p:cNvPr id="23555" name="Group 3"/>
          <p:cNvGrpSpPr>
            <a:grpSpLocks/>
          </p:cNvGrpSpPr>
          <p:nvPr/>
        </p:nvGrpSpPr>
        <p:grpSpPr bwMode="auto">
          <a:xfrm>
            <a:off x="1646238" y="1025525"/>
            <a:ext cx="5851525" cy="4806950"/>
            <a:chOff x="1037" y="657"/>
            <a:chExt cx="3686" cy="3028"/>
          </a:xfrm>
        </p:grpSpPr>
        <p:grpSp>
          <p:nvGrpSpPr>
            <p:cNvPr id="23557" name="Group 4"/>
            <p:cNvGrpSpPr>
              <a:grpSpLocks/>
            </p:cNvGrpSpPr>
            <p:nvPr/>
          </p:nvGrpSpPr>
          <p:grpSpPr bwMode="auto">
            <a:xfrm>
              <a:off x="1037" y="657"/>
              <a:ext cx="3686" cy="2503"/>
              <a:chOff x="1037" y="909"/>
              <a:chExt cx="3686" cy="2503"/>
            </a:xfrm>
          </p:grpSpPr>
          <p:sp>
            <p:nvSpPr>
              <p:cNvPr id="23559" name="AutoShape 5"/>
              <p:cNvSpPr>
                <a:spLocks noChangeArrowheads="1"/>
              </p:cNvSpPr>
              <p:nvPr/>
            </p:nvSpPr>
            <p:spPr bwMode="auto">
              <a:xfrm>
                <a:off x="1037" y="909"/>
                <a:ext cx="3686" cy="2492"/>
              </a:xfrm>
              <a:prstGeom prst="roundRect">
                <a:avLst>
                  <a:gd name="adj" fmla="val 10352"/>
                </a:avLst>
              </a:prstGeom>
              <a:solidFill>
                <a:srgbClr val="824100"/>
              </a:solidFill>
              <a:ln w="57150">
                <a:solidFill>
                  <a:srgbClr val="824100"/>
                </a:solidFill>
                <a:round/>
                <a:headEnd/>
                <a:tailEnd/>
              </a:ln>
            </p:spPr>
            <p:txBody>
              <a:bodyPr wrap="none" anchor="ctr"/>
              <a:lstStyle/>
              <a:p>
                <a:endParaRPr lang="en-GB">
                  <a:solidFill>
                    <a:srgbClr val="000000"/>
                  </a:solidFill>
                </a:endParaRPr>
              </a:p>
            </p:txBody>
          </p:sp>
          <p:sp>
            <p:nvSpPr>
              <p:cNvPr id="23560" name="WordArt 6"/>
              <p:cNvSpPr>
                <a:spLocks noChangeArrowheads="1" noChangeShapeType="1" noTextEdit="1"/>
              </p:cNvSpPr>
              <p:nvPr/>
            </p:nvSpPr>
            <p:spPr bwMode="auto">
              <a:xfrm>
                <a:off x="1160" y="1024"/>
                <a:ext cx="3458" cy="1040"/>
              </a:xfrm>
              <a:prstGeom prst="rect">
                <a:avLst/>
              </a:prstGeom>
            </p:spPr>
            <p:txBody>
              <a:bodyPr wrap="none" fromWordArt="1">
                <a:prstTxWarp prst="textPlain">
                  <a:avLst>
                    <a:gd name="adj" fmla="val 50000"/>
                  </a:avLst>
                </a:prstTxWarp>
              </a:bodyPr>
              <a:lstStyle/>
              <a:p>
                <a:pPr algn="ctr"/>
                <a:r>
                  <a:rPr lang="en-US" sz="3600" kern="10">
                    <a:ln w="9525">
                      <a:solidFill>
                        <a:srgbClr val="FFFF40"/>
                      </a:solidFill>
                      <a:round/>
                      <a:headEnd/>
                      <a:tailEnd/>
                    </a:ln>
                    <a:solidFill>
                      <a:srgbClr val="FFFF40"/>
                    </a:solidFill>
                    <a:latin typeface="Colonna MT"/>
                  </a:rPr>
                  <a:t>S.D.C.</a:t>
                </a:r>
              </a:p>
            </p:txBody>
          </p:sp>
          <p:sp>
            <p:nvSpPr>
              <p:cNvPr id="23561" name="Text Box 7"/>
              <p:cNvSpPr txBox="1">
                <a:spLocks noChangeArrowheads="1"/>
              </p:cNvSpPr>
              <p:nvPr/>
            </p:nvSpPr>
            <p:spPr bwMode="auto">
              <a:xfrm>
                <a:off x="1096" y="2088"/>
                <a:ext cx="3603" cy="1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dist"/>
                <a:r>
                  <a:rPr lang="en-GB" sz="4400" b="1">
                    <a:solidFill>
                      <a:srgbClr val="FFFF40"/>
                    </a:solidFill>
                  </a:rPr>
                  <a:t>SOCIETAS</a:t>
                </a:r>
              </a:p>
              <a:p>
                <a:pPr algn="dist"/>
                <a:r>
                  <a:rPr lang="en-GB" sz="4400" b="1">
                    <a:solidFill>
                      <a:srgbClr val="FFFF40"/>
                    </a:solidFill>
                  </a:rPr>
                  <a:t>DOCTRIN</a:t>
                </a:r>
                <a:r>
                  <a:rPr lang="en-US" sz="4400" b="1">
                    <a:solidFill>
                      <a:srgbClr val="FFFF40"/>
                    </a:solidFill>
                  </a:rPr>
                  <a:t>Æ</a:t>
                </a:r>
              </a:p>
              <a:p>
                <a:pPr algn="dist"/>
                <a:r>
                  <a:rPr lang="en-US" sz="4400" b="1">
                    <a:solidFill>
                      <a:srgbClr val="FFFF40"/>
                    </a:solidFill>
                  </a:rPr>
                  <a:t>CHRISTIANÆ</a:t>
                </a:r>
              </a:p>
            </p:txBody>
          </p:sp>
        </p:grpSp>
        <p:pic>
          <p:nvPicPr>
            <p:cNvPr id="23558"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5" y="3203"/>
              <a:ext cx="3129" cy="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556" name="Text Box 9"/>
          <p:cNvSpPr txBox="1">
            <a:spLocks noChangeArrowheads="1"/>
          </p:cNvSpPr>
          <p:nvPr/>
        </p:nvSpPr>
        <p:spPr bwMode="auto">
          <a:xfrm>
            <a:off x="107950" y="115888"/>
            <a:ext cx="6192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sz="2400">
                <a:solidFill>
                  <a:srgbClr val="FFFFFF"/>
                </a:solidFill>
                <a:latin typeface="Times New Roman" pitchFamily="18" charset="0"/>
                <a:cs typeface="Times New Roman" pitchFamily="18" charset="0"/>
              </a:rPr>
              <a:t>† The word of God was made flesh</a:t>
            </a:r>
          </a:p>
        </p:txBody>
      </p:sp>
    </p:spTree>
  </p:cSld>
  <p:clrMapOvr>
    <a:masterClrMapping/>
  </p:clrMapOvr>
  <p:transition spd="slow">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5893" name="WordArt 5"/>
          <p:cNvSpPr>
            <a:spLocks noChangeArrowheads="1" noChangeShapeType="1" noTextEdit="1"/>
          </p:cNvSpPr>
          <p:nvPr/>
        </p:nvSpPr>
        <p:spPr bwMode="auto">
          <a:xfrm>
            <a:off x="1763713" y="620713"/>
            <a:ext cx="5761037" cy="4392612"/>
          </a:xfrm>
          <a:prstGeom prst="rect">
            <a:avLst/>
          </a:prstGeom>
        </p:spPr>
        <p:txBody>
          <a:bodyPr wrap="none" fromWordArt="1">
            <a:prstTxWarp prst="textSlantUp">
              <a:avLst>
                <a:gd name="adj" fmla="val 19389"/>
              </a:avLst>
            </a:prstTxWarp>
          </a:bodyPr>
          <a:lstStyle/>
          <a:p>
            <a:pPr algn="ctr"/>
            <a:r>
              <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Impact"/>
              </a:rPr>
              <a:t>THE </a:t>
            </a:r>
          </a:p>
          <a:p>
            <a:pPr algn="ctr"/>
            <a:r>
              <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Impact"/>
              </a:rPr>
              <a:t>HOLY SPIRIT</a:t>
            </a:r>
          </a:p>
          <a:p>
            <a:pPr algn="ctr"/>
            <a:r>
              <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Impact"/>
              </a:rPr>
              <a:t>AND HIS</a:t>
            </a:r>
          </a:p>
          <a:p>
            <a:pPr algn="ctr"/>
            <a:r>
              <a:rPr lang="en-US"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Impact"/>
              </a:rPr>
              <a:t>GIFTS</a:t>
            </a:r>
          </a:p>
        </p:txBody>
      </p:sp>
      <p:pic>
        <p:nvPicPr>
          <p:cNvPr id="165894" name="Picture 6" descr="OBJEC15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325" y="4868863"/>
            <a:ext cx="2794000" cy="177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6" name="Picture 8" descr="DOVE0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3716338"/>
            <a:ext cx="267017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65893"/>
                                        </p:tgtEl>
                                        <p:attrNameLst>
                                          <p:attrName>style.visibility</p:attrName>
                                        </p:attrNameLst>
                                      </p:cBhvr>
                                      <p:to>
                                        <p:strVal val="visible"/>
                                      </p:to>
                                    </p:set>
                                    <p:anim calcmode="lin" valueType="num">
                                      <p:cBhvr additive="base">
                                        <p:cTn id="7" dur="5000" fill="hold"/>
                                        <p:tgtEl>
                                          <p:spTgt spid="165893"/>
                                        </p:tgtEl>
                                        <p:attrNameLst>
                                          <p:attrName>ppt_x</p:attrName>
                                        </p:attrNameLst>
                                      </p:cBhvr>
                                      <p:tavLst>
                                        <p:tav tm="0">
                                          <p:val>
                                            <p:strVal val="#ppt_x"/>
                                          </p:val>
                                        </p:tav>
                                        <p:tav tm="100000">
                                          <p:val>
                                            <p:strVal val="#ppt_x"/>
                                          </p:val>
                                        </p:tav>
                                      </p:tavLst>
                                    </p:anim>
                                    <p:anim calcmode="lin" valueType="num">
                                      <p:cBhvr additive="base">
                                        <p:cTn id="8" dur="5000" fill="hold"/>
                                        <p:tgtEl>
                                          <p:spTgt spid="16589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65894"/>
                                        </p:tgtEl>
                                        <p:attrNameLst>
                                          <p:attrName>style.visibility</p:attrName>
                                        </p:attrNameLst>
                                      </p:cBhvr>
                                      <p:to>
                                        <p:strVal val="visible"/>
                                      </p:to>
                                    </p:set>
                                    <p:anim calcmode="lin" valueType="num">
                                      <p:cBhvr additive="base">
                                        <p:cTn id="13" dur="2000" fill="hold"/>
                                        <p:tgtEl>
                                          <p:spTgt spid="165894"/>
                                        </p:tgtEl>
                                        <p:attrNameLst>
                                          <p:attrName>ppt_x</p:attrName>
                                        </p:attrNameLst>
                                      </p:cBhvr>
                                      <p:tavLst>
                                        <p:tav tm="0">
                                          <p:val>
                                            <p:strVal val="#ppt_x"/>
                                          </p:val>
                                        </p:tav>
                                        <p:tav tm="100000">
                                          <p:val>
                                            <p:strVal val="#ppt_x"/>
                                          </p:val>
                                        </p:tav>
                                      </p:tavLst>
                                    </p:anim>
                                    <p:anim calcmode="lin" valueType="num">
                                      <p:cBhvr additive="base">
                                        <p:cTn id="14" dur="2000" fill="hold"/>
                                        <p:tgtEl>
                                          <p:spTgt spid="165894"/>
                                        </p:tgtEl>
                                        <p:attrNameLst>
                                          <p:attrName>ppt_y</p:attrName>
                                        </p:attrNameLst>
                                      </p:cBhvr>
                                      <p:tavLst>
                                        <p:tav tm="0">
                                          <p:val>
                                            <p:strVal val="1+#ppt_h/2"/>
                                          </p:val>
                                        </p:tav>
                                        <p:tav tm="100000">
                                          <p:val>
                                            <p:strVal val="#ppt_y"/>
                                          </p:val>
                                        </p:tav>
                                      </p:tavLst>
                                    </p:anim>
                                  </p:childTnLst>
                                </p:cTn>
                              </p:par>
                              <p:par>
                                <p:cTn id="15" presetID="5" presetClass="entr" presetSubtype="10" fill="hold" nodeType="withEffect">
                                  <p:stCondLst>
                                    <p:cond delay="0"/>
                                  </p:stCondLst>
                                  <p:childTnLst>
                                    <p:set>
                                      <p:cBhvr>
                                        <p:cTn id="16" dur="1" fill="hold">
                                          <p:stCondLst>
                                            <p:cond delay="0"/>
                                          </p:stCondLst>
                                        </p:cTn>
                                        <p:tgtEl>
                                          <p:spTgt spid="165896"/>
                                        </p:tgtEl>
                                        <p:attrNameLst>
                                          <p:attrName>style.visibility</p:attrName>
                                        </p:attrNameLst>
                                      </p:cBhvr>
                                      <p:to>
                                        <p:strVal val="visible"/>
                                      </p:to>
                                    </p:set>
                                    <p:animEffect transition="in" filter="checkerboard(across)">
                                      <p:cBhvr>
                                        <p:cTn id="17" dur="3000"/>
                                        <p:tgtEl>
                                          <p:spTgt spid="1658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3"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539750" y="549275"/>
            <a:ext cx="5327650" cy="647700"/>
          </a:xfrm>
        </p:spPr>
        <p:txBody>
          <a:bodyPr/>
          <a:lstStyle/>
          <a:p>
            <a:pPr eaLnBrk="1" hangingPunct="1">
              <a:defRPr/>
            </a:pPr>
            <a:r>
              <a:rPr lang="en-GB" sz="2400" smtClean="0">
                <a:latin typeface="Snap ITC" pitchFamily="82" charset="0"/>
              </a:rPr>
              <a:t>THE WORD OF GOD</a:t>
            </a:r>
            <a:endParaRPr lang="en-US" sz="2400" smtClean="0">
              <a:latin typeface="Snap ITC" pitchFamily="82" charset="0"/>
            </a:endParaRPr>
          </a:p>
        </p:txBody>
      </p:sp>
      <p:sp>
        <p:nvSpPr>
          <p:cNvPr id="167939" name="Rectangle 3"/>
          <p:cNvSpPr>
            <a:spLocks noGrp="1" noChangeArrowheads="1"/>
          </p:cNvSpPr>
          <p:nvPr>
            <p:ph type="body" sz="half" idx="1"/>
          </p:nvPr>
        </p:nvSpPr>
        <p:spPr>
          <a:xfrm>
            <a:off x="457200" y="1600200"/>
            <a:ext cx="7186613" cy="4781550"/>
          </a:xfrm>
        </p:spPr>
        <p:txBody>
          <a:bodyPr/>
          <a:lstStyle/>
          <a:p>
            <a:pPr marL="711200" indent="-711200" eaLnBrk="1" hangingPunct="1">
              <a:defRPr/>
            </a:pPr>
            <a:r>
              <a:rPr lang="en-GB" i="1" dirty="0" smtClean="0">
                <a:solidFill>
                  <a:srgbClr val="FF0000"/>
                </a:solidFill>
                <a:latin typeface="Tempus Sans ITC" pitchFamily="82" charset="0"/>
              </a:rPr>
              <a:t>From the writings of St Paul:</a:t>
            </a:r>
          </a:p>
          <a:p>
            <a:pPr marL="711200" indent="-711200" eaLnBrk="1" hangingPunct="1">
              <a:buFont typeface="Wingdings" pitchFamily="2" charset="2"/>
              <a:buNone/>
              <a:defRPr/>
            </a:pPr>
            <a:r>
              <a:rPr lang="mt-MT" dirty="0" smtClean="0">
                <a:latin typeface="Tempus Sans ITC" pitchFamily="82" charset="0"/>
              </a:rPr>
              <a:t>	</a:t>
            </a:r>
            <a:r>
              <a:rPr lang="en-GB" dirty="0" smtClean="0">
                <a:latin typeface="Tempus Sans ITC" pitchFamily="82" charset="0"/>
              </a:rPr>
              <a:t>There is a variety of gifts but always</a:t>
            </a:r>
            <a:r>
              <a:rPr lang="mt-MT" dirty="0" smtClean="0">
                <a:latin typeface="Tempus Sans ITC" pitchFamily="82" charset="0"/>
              </a:rPr>
              <a:t> </a:t>
            </a:r>
            <a:r>
              <a:rPr lang="en-GB" dirty="0" smtClean="0">
                <a:latin typeface="Tempus Sans ITC" pitchFamily="82" charset="0"/>
              </a:rPr>
              <a:t>the same Spirit; there are all sorts of service</a:t>
            </a:r>
            <a:r>
              <a:rPr lang="mt-MT" dirty="0" smtClean="0">
                <a:latin typeface="Tempus Sans ITC" pitchFamily="82" charset="0"/>
              </a:rPr>
              <a:t> </a:t>
            </a:r>
            <a:r>
              <a:rPr lang="en-GB" dirty="0" smtClean="0">
                <a:latin typeface="Tempus Sans ITC" pitchFamily="82" charset="0"/>
              </a:rPr>
              <a:t>to be done, but always to the same Lord; working in all sorts of different ways in different people, it is the same God who is working in all of them.  The particular way in which the spirit is given to each person is for a good purpose.</a:t>
            </a:r>
            <a:endParaRPr lang="en-US" dirty="0" smtClean="0">
              <a:latin typeface="Tempus Sans ITC" pitchFamily="82" charset="0"/>
            </a:endParaRPr>
          </a:p>
        </p:txBody>
      </p:sp>
      <p:pic>
        <p:nvPicPr>
          <p:cNvPr id="167941" name="Picture 5" descr="St Paul"/>
          <p:cNvPicPr>
            <a:picLocks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6588125" y="71438"/>
            <a:ext cx="1493838" cy="2190750"/>
          </a:xfrm>
          <a:noFill/>
          <a:extLst>
            <a:ext uri="{909E8E84-426E-40DD-AFC4-6F175D3DCCD1}">
              <a14:hiddenFill xmlns:a14="http://schemas.microsoft.com/office/drawing/2010/main">
                <a:solidFill>
                  <a:srgbClr val="FFFFFF"/>
                </a:solidFill>
              </a14:hiddenFill>
            </a:ext>
          </a:extLst>
        </p:spPr>
      </p:pic>
      <p:pic>
        <p:nvPicPr>
          <p:cNvPr id="167943" name="Picture 7" descr="RELIC007"/>
          <p:cNvPicPr>
            <a:picLocks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7245350" y="1700213"/>
            <a:ext cx="1898650" cy="1423987"/>
          </a:xfr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grpId="0" nodeType="clickEffect">
                                  <p:stCondLst>
                                    <p:cond delay="0"/>
                                  </p:stCondLst>
                                  <p:childTnLst>
                                    <p:animScale>
                                      <p:cBhvr>
                                        <p:cTn id="6" dur="2000" fill="hold"/>
                                        <p:tgtEl>
                                          <p:spTgt spid="167938"/>
                                        </p:tgtEl>
                                      </p:cBhvr>
                                      <p:by x="150000" y="150000"/>
                                    </p:animScale>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167939">
                                            <p:txEl>
                                              <p:pRg st="0" end="0"/>
                                            </p:txEl>
                                          </p:spTgt>
                                        </p:tgtEl>
                                        <p:attrNameLst>
                                          <p:attrName>style.visibility</p:attrName>
                                        </p:attrNameLst>
                                      </p:cBhvr>
                                      <p:to>
                                        <p:strVal val="visible"/>
                                      </p:to>
                                    </p:set>
                                    <p:animEffect transition="in" filter="blinds(horizontal)">
                                      <p:cBhvr>
                                        <p:cTn id="11" dur="500"/>
                                        <p:tgtEl>
                                          <p:spTgt spid="167939">
                                            <p:txEl>
                                              <p:pRg st="0" end="0"/>
                                            </p:txEl>
                                          </p:spTgt>
                                        </p:tgtEl>
                                      </p:cBhvr>
                                    </p:animEffect>
                                  </p:childTnLst>
                                </p:cTn>
                              </p:par>
                              <p:par>
                                <p:cTn id="12" presetID="5" presetClass="entr" presetSubtype="10" fill="hold" nodeType="withEffect">
                                  <p:stCondLst>
                                    <p:cond delay="0"/>
                                  </p:stCondLst>
                                  <p:childTnLst>
                                    <p:set>
                                      <p:cBhvr>
                                        <p:cTn id="13" dur="1" fill="hold">
                                          <p:stCondLst>
                                            <p:cond delay="0"/>
                                          </p:stCondLst>
                                        </p:cTn>
                                        <p:tgtEl>
                                          <p:spTgt spid="167941"/>
                                        </p:tgtEl>
                                        <p:attrNameLst>
                                          <p:attrName>style.visibility</p:attrName>
                                        </p:attrNameLst>
                                      </p:cBhvr>
                                      <p:to>
                                        <p:strVal val="visible"/>
                                      </p:to>
                                    </p:set>
                                    <p:animEffect transition="in" filter="checkerboard(across)">
                                      <p:cBhvr>
                                        <p:cTn id="14" dur="1000"/>
                                        <p:tgtEl>
                                          <p:spTgt spid="167941"/>
                                        </p:tgtEl>
                                      </p:cBhvr>
                                    </p:animEffect>
                                  </p:childTnLst>
                                </p:cTn>
                              </p:par>
                              <p:par>
                                <p:cTn id="15" presetID="5" presetClass="entr" presetSubtype="10" fill="hold" nodeType="withEffect">
                                  <p:stCondLst>
                                    <p:cond delay="0"/>
                                  </p:stCondLst>
                                  <p:childTnLst>
                                    <p:set>
                                      <p:cBhvr>
                                        <p:cTn id="16" dur="1" fill="hold">
                                          <p:stCondLst>
                                            <p:cond delay="0"/>
                                          </p:stCondLst>
                                        </p:cTn>
                                        <p:tgtEl>
                                          <p:spTgt spid="167943"/>
                                        </p:tgtEl>
                                        <p:attrNameLst>
                                          <p:attrName>style.visibility</p:attrName>
                                        </p:attrNameLst>
                                      </p:cBhvr>
                                      <p:to>
                                        <p:strVal val="visible"/>
                                      </p:to>
                                    </p:set>
                                    <p:animEffect transition="in" filter="checkerboard(across)">
                                      <p:cBhvr>
                                        <p:cTn id="17" dur="1000"/>
                                        <p:tgtEl>
                                          <p:spTgt spid="16794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7" presetClass="entr" presetSubtype="4" fill="hold" nodeType="clickEffect">
                                  <p:stCondLst>
                                    <p:cond delay="0"/>
                                  </p:stCondLst>
                                  <p:childTnLst>
                                    <p:set>
                                      <p:cBhvr>
                                        <p:cTn id="21" dur="1" fill="hold">
                                          <p:stCondLst>
                                            <p:cond delay="0"/>
                                          </p:stCondLst>
                                        </p:cTn>
                                        <p:tgtEl>
                                          <p:spTgt spid="167939">
                                            <p:txEl>
                                              <p:pRg st="1" end="1"/>
                                            </p:txEl>
                                          </p:spTgt>
                                        </p:tgtEl>
                                        <p:attrNameLst>
                                          <p:attrName>style.visibility</p:attrName>
                                        </p:attrNameLst>
                                      </p:cBhvr>
                                      <p:to>
                                        <p:strVal val="visible"/>
                                      </p:to>
                                    </p:set>
                                    <p:anim calcmode="lin" valueType="num">
                                      <p:cBhvr additive="base">
                                        <p:cTn id="22" dur="3000" fill="hold"/>
                                        <p:tgtEl>
                                          <p:spTgt spid="167939">
                                            <p:txEl>
                                              <p:pRg st="1" end="1"/>
                                            </p:txEl>
                                          </p:spTgt>
                                        </p:tgtEl>
                                        <p:attrNameLst>
                                          <p:attrName>ppt_x</p:attrName>
                                        </p:attrNameLst>
                                      </p:cBhvr>
                                      <p:tavLst>
                                        <p:tav tm="0">
                                          <p:val>
                                            <p:strVal val="#ppt_x"/>
                                          </p:val>
                                        </p:tav>
                                        <p:tav tm="100000">
                                          <p:val>
                                            <p:strVal val="#ppt_x"/>
                                          </p:val>
                                        </p:tav>
                                      </p:tavLst>
                                    </p:anim>
                                    <p:anim calcmode="lin" valueType="num">
                                      <p:cBhvr additive="base">
                                        <p:cTn id="23" dur="3000" fill="hold"/>
                                        <p:tgtEl>
                                          <p:spTgt spid="16793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38" grpId="0"/>
      <p:bldP spid="167939"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1042988" y="214313"/>
            <a:ext cx="4681537" cy="863600"/>
          </a:xfrm>
        </p:spPr>
        <p:txBody>
          <a:bodyPr/>
          <a:lstStyle/>
          <a:p>
            <a:pPr eaLnBrk="1" hangingPunct="1">
              <a:defRPr/>
            </a:pPr>
            <a:r>
              <a:rPr lang="en-GB" sz="2400" dirty="0" smtClean="0">
                <a:solidFill>
                  <a:srgbClr val="FF0000"/>
                </a:solidFill>
                <a:latin typeface="Snap ITC" pitchFamily="82" charset="0"/>
              </a:rPr>
              <a:t>THE WORD OF GOD</a:t>
            </a:r>
            <a:endParaRPr lang="en-US" sz="2400" dirty="0" smtClean="0">
              <a:solidFill>
                <a:srgbClr val="FF0000"/>
              </a:solidFill>
              <a:latin typeface="Snap ITC" pitchFamily="82" charset="0"/>
            </a:endParaRPr>
          </a:p>
        </p:txBody>
      </p:sp>
      <p:sp>
        <p:nvSpPr>
          <p:cNvPr id="179203" name="Rectangle 3"/>
          <p:cNvSpPr>
            <a:spLocks noGrp="1" noChangeArrowheads="1"/>
          </p:cNvSpPr>
          <p:nvPr>
            <p:ph type="body" sz="half" idx="1"/>
          </p:nvPr>
        </p:nvSpPr>
        <p:spPr>
          <a:xfrm>
            <a:off x="457200" y="1214438"/>
            <a:ext cx="6757988" cy="5383212"/>
          </a:xfrm>
        </p:spPr>
        <p:txBody>
          <a:bodyPr/>
          <a:lstStyle/>
          <a:p>
            <a:pPr marL="0" indent="0" eaLnBrk="1" hangingPunct="1">
              <a:lnSpc>
                <a:spcPct val="90000"/>
              </a:lnSpc>
              <a:buFont typeface="Wingdings" pitchFamily="2" charset="2"/>
              <a:buNone/>
              <a:defRPr/>
            </a:pPr>
            <a:r>
              <a:rPr lang="en-GB" dirty="0" smtClean="0">
                <a:latin typeface="Tempus Sans ITC" pitchFamily="82" charset="0"/>
              </a:rPr>
              <a:t>One may have the gift of preaching with wisdom given him by the Spirit;</a:t>
            </a:r>
            <a:r>
              <a:rPr lang="mt-MT" dirty="0" smtClean="0">
                <a:latin typeface="Tempus Sans ITC" pitchFamily="82" charset="0"/>
              </a:rPr>
              <a:t> </a:t>
            </a:r>
            <a:r>
              <a:rPr lang="en-GB" dirty="0" smtClean="0">
                <a:latin typeface="Tempus Sans ITC" pitchFamily="82" charset="0"/>
              </a:rPr>
              <a:t>another may have the gift of preaching instruction given him by the same Spirit; and another the gift of faith given by the same Spirit; another again the gift of healing, through this one Spirit….all these are the work of one and the same Spirit, who distributes different gifts to different people just as he chooses</a:t>
            </a:r>
            <a:r>
              <a:rPr lang="en-GB" i="1" dirty="0" smtClean="0">
                <a:latin typeface="Tempus Sans ITC" pitchFamily="82" charset="0"/>
              </a:rPr>
              <a:t>.</a:t>
            </a:r>
            <a:endParaRPr lang="mt-MT" i="1" dirty="0" smtClean="0">
              <a:latin typeface="Tempus Sans ITC" pitchFamily="82" charset="0"/>
            </a:endParaRPr>
          </a:p>
          <a:p>
            <a:pPr marL="0" indent="0" algn="r" eaLnBrk="1" hangingPunct="1">
              <a:lnSpc>
                <a:spcPct val="90000"/>
              </a:lnSpc>
              <a:buFont typeface="Wingdings" pitchFamily="2" charset="2"/>
              <a:buNone/>
              <a:defRPr/>
            </a:pPr>
            <a:r>
              <a:rPr lang="mt-MT" i="1" dirty="0" smtClean="0">
                <a:latin typeface="Tempus Sans ITC" pitchFamily="82" charset="0"/>
              </a:rPr>
              <a:t>(</a:t>
            </a:r>
            <a:r>
              <a:rPr lang="en-GB" i="1" dirty="0" smtClean="0">
                <a:latin typeface="Tempus Sans ITC" pitchFamily="82" charset="0"/>
              </a:rPr>
              <a:t>1 </a:t>
            </a:r>
            <a:r>
              <a:rPr lang="en-GB" i="1" dirty="0" err="1" smtClean="0">
                <a:latin typeface="Tempus Sans ITC" pitchFamily="82" charset="0"/>
              </a:rPr>
              <a:t>Cor</a:t>
            </a:r>
            <a:r>
              <a:rPr lang="en-GB" i="1" dirty="0" smtClean="0">
                <a:latin typeface="Tempus Sans ITC" pitchFamily="82" charset="0"/>
              </a:rPr>
              <a:t> 12: 4-11)</a:t>
            </a:r>
            <a:endParaRPr lang="en-US" i="1" dirty="0" smtClean="0">
              <a:latin typeface="Tempus Sans ITC" pitchFamily="82" charset="0"/>
            </a:endParaRPr>
          </a:p>
        </p:txBody>
      </p:sp>
      <p:pic>
        <p:nvPicPr>
          <p:cNvPr id="8196" name="Picture 5" descr="St Paul"/>
          <p:cNvPicPr>
            <a:picLocks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7215188" y="285750"/>
            <a:ext cx="1493837" cy="2190750"/>
          </a:xfrm>
          <a:noFill/>
          <a:extLst>
            <a:ext uri="{909E8E84-426E-40DD-AFC4-6F175D3DCCD1}">
              <a14:hiddenFill xmlns:a14="http://schemas.microsoft.com/office/drawing/2010/main">
                <a:solidFill>
                  <a:srgbClr val="FFFFFF"/>
                </a:solidFill>
              </a14:hiddenFill>
            </a:ext>
          </a:extLst>
        </p:spPr>
      </p:pic>
      <p:pic>
        <p:nvPicPr>
          <p:cNvPr id="8197" name="Picture 7" descr="RELIC007"/>
          <p:cNvPicPr>
            <a:picLocks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7678738" y="2214563"/>
            <a:ext cx="1465262" cy="1100137"/>
          </a:xfr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grpId="0" nodeType="clickEffect">
                                  <p:stCondLst>
                                    <p:cond delay="0"/>
                                  </p:stCondLst>
                                  <p:childTnLst>
                                    <p:animScale>
                                      <p:cBhvr>
                                        <p:cTn id="6" dur="2000" fill="hold"/>
                                        <p:tgtEl>
                                          <p:spTgt spid="179202"/>
                                        </p:tgtEl>
                                      </p:cBhvr>
                                      <p:by x="150000" y="150000"/>
                                    </p:animScale>
                                  </p:childTnLst>
                                </p:cTn>
                              </p:par>
                            </p:childTnLst>
                          </p:cTn>
                        </p:par>
                      </p:childTnLst>
                    </p:cTn>
                  </p:par>
                  <p:par>
                    <p:cTn id="7" fill="hold" nodeType="clickPar">
                      <p:stCondLst>
                        <p:cond delay="indefinite"/>
                      </p:stCondLst>
                      <p:childTnLst>
                        <p:par>
                          <p:cTn id="8" fill="hold" nodeType="withGroup">
                            <p:stCondLst>
                              <p:cond delay="0"/>
                            </p:stCondLst>
                            <p:childTnLst>
                              <p:par>
                                <p:cTn id="9" presetID="7" presetClass="entr" presetSubtype="4" fill="hold" nodeType="clickEffect">
                                  <p:stCondLst>
                                    <p:cond delay="0"/>
                                  </p:stCondLst>
                                  <p:childTnLst>
                                    <p:set>
                                      <p:cBhvr>
                                        <p:cTn id="10" dur="1" fill="hold">
                                          <p:stCondLst>
                                            <p:cond delay="0"/>
                                          </p:stCondLst>
                                        </p:cTn>
                                        <p:tgtEl>
                                          <p:spTgt spid="179203">
                                            <p:txEl>
                                              <p:pRg st="0" end="0"/>
                                            </p:txEl>
                                          </p:spTgt>
                                        </p:tgtEl>
                                        <p:attrNameLst>
                                          <p:attrName>style.visibility</p:attrName>
                                        </p:attrNameLst>
                                      </p:cBhvr>
                                      <p:to>
                                        <p:strVal val="visible"/>
                                      </p:to>
                                    </p:set>
                                    <p:anim calcmode="lin" valueType="num">
                                      <p:cBhvr additive="base">
                                        <p:cTn id="11" dur="3000" fill="hold"/>
                                        <p:tgtEl>
                                          <p:spTgt spid="179203">
                                            <p:txEl>
                                              <p:pRg st="0" end="0"/>
                                            </p:txEl>
                                          </p:spTgt>
                                        </p:tgtEl>
                                        <p:attrNameLst>
                                          <p:attrName>ppt_x</p:attrName>
                                        </p:attrNameLst>
                                      </p:cBhvr>
                                      <p:tavLst>
                                        <p:tav tm="0">
                                          <p:val>
                                            <p:strVal val="#ppt_x"/>
                                          </p:val>
                                        </p:tav>
                                        <p:tav tm="100000">
                                          <p:val>
                                            <p:strVal val="#ppt_x"/>
                                          </p:val>
                                        </p:tav>
                                      </p:tavLst>
                                    </p:anim>
                                    <p:anim calcmode="lin" valueType="num">
                                      <p:cBhvr additive="base">
                                        <p:cTn id="12" dur="3000" fill="hold"/>
                                        <p:tgtEl>
                                          <p:spTgt spid="1792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7" presetClass="entr" presetSubtype="4" fill="hold" nodeType="clickEffect">
                                  <p:stCondLst>
                                    <p:cond delay="0"/>
                                  </p:stCondLst>
                                  <p:childTnLst>
                                    <p:set>
                                      <p:cBhvr>
                                        <p:cTn id="16" dur="1" fill="hold">
                                          <p:stCondLst>
                                            <p:cond delay="0"/>
                                          </p:stCondLst>
                                        </p:cTn>
                                        <p:tgtEl>
                                          <p:spTgt spid="179203">
                                            <p:txEl>
                                              <p:pRg st="1" end="1"/>
                                            </p:txEl>
                                          </p:spTgt>
                                        </p:tgtEl>
                                        <p:attrNameLst>
                                          <p:attrName>style.visibility</p:attrName>
                                        </p:attrNameLst>
                                      </p:cBhvr>
                                      <p:to>
                                        <p:strVal val="visible"/>
                                      </p:to>
                                    </p:set>
                                    <p:anim calcmode="lin" valueType="num">
                                      <p:cBhvr additive="base">
                                        <p:cTn id="17" dur="3000" fill="hold"/>
                                        <p:tgtEl>
                                          <p:spTgt spid="179203">
                                            <p:txEl>
                                              <p:pRg st="1" end="1"/>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17920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a:xfrm>
            <a:off x="0" y="214313"/>
            <a:ext cx="6715125" cy="1285875"/>
          </a:xfrm>
        </p:spPr>
        <p:txBody>
          <a:bodyPr/>
          <a:lstStyle/>
          <a:p>
            <a:pPr eaLnBrk="1" hangingPunct="1">
              <a:defRPr/>
            </a:pPr>
            <a:r>
              <a:rPr lang="en-GB" sz="4000" dirty="0" smtClean="0">
                <a:latin typeface="Rockwell Extra Bold" pitchFamily="18" charset="0"/>
              </a:rPr>
              <a:t>The Holy spirit</a:t>
            </a:r>
            <a:br>
              <a:rPr lang="en-GB" sz="4000" dirty="0" smtClean="0">
                <a:latin typeface="Rockwell Extra Bold" pitchFamily="18" charset="0"/>
              </a:rPr>
            </a:br>
            <a:r>
              <a:rPr lang="en-GB" sz="4000" dirty="0" smtClean="0">
                <a:latin typeface="Rockwell Extra Bold" pitchFamily="18" charset="0"/>
              </a:rPr>
              <a:t>and his Gifts</a:t>
            </a:r>
            <a:endParaRPr lang="en-US" sz="4000" dirty="0" smtClean="0">
              <a:latin typeface="Rockwell Extra Bold" pitchFamily="18" charset="0"/>
            </a:endParaRPr>
          </a:p>
        </p:txBody>
      </p:sp>
      <p:sp>
        <p:nvSpPr>
          <p:cNvPr id="168963" name="Rectangle 3"/>
          <p:cNvSpPr>
            <a:spLocks noGrp="1" noChangeArrowheads="1"/>
          </p:cNvSpPr>
          <p:nvPr>
            <p:ph type="body" sz="half" idx="1"/>
          </p:nvPr>
        </p:nvSpPr>
        <p:spPr>
          <a:xfrm>
            <a:off x="457200" y="1600200"/>
            <a:ext cx="8401050" cy="5043488"/>
          </a:xfrm>
        </p:spPr>
        <p:txBody>
          <a:bodyPr/>
          <a:lstStyle/>
          <a:p>
            <a:pPr marL="711200" indent="-711200" eaLnBrk="1" hangingPunct="1">
              <a:defRPr/>
            </a:pPr>
            <a:r>
              <a:rPr lang="en-GB" i="1" dirty="0" smtClean="0">
                <a:solidFill>
                  <a:srgbClr val="FF0000"/>
                </a:solidFill>
                <a:latin typeface="Tempus Sans ITC" pitchFamily="82" charset="0"/>
              </a:rPr>
              <a:t>From the </a:t>
            </a:r>
            <a:r>
              <a:rPr lang="mt-MT" i="1" dirty="0" smtClean="0">
                <a:solidFill>
                  <a:srgbClr val="FF0000"/>
                </a:solidFill>
                <a:latin typeface="Tempus Sans ITC" pitchFamily="82" charset="0"/>
              </a:rPr>
              <a:t>Catechism of the</a:t>
            </a:r>
            <a:br>
              <a:rPr lang="mt-MT" i="1" dirty="0" smtClean="0">
                <a:solidFill>
                  <a:srgbClr val="FF0000"/>
                </a:solidFill>
                <a:latin typeface="Tempus Sans ITC" pitchFamily="82" charset="0"/>
              </a:rPr>
            </a:br>
            <a:r>
              <a:rPr lang="mt-MT" i="1" dirty="0" smtClean="0">
                <a:solidFill>
                  <a:srgbClr val="FF0000"/>
                </a:solidFill>
                <a:latin typeface="Tempus Sans ITC" pitchFamily="82" charset="0"/>
              </a:rPr>
              <a:t>Catholic Church</a:t>
            </a:r>
            <a:endParaRPr lang="en-GB" i="1" dirty="0" smtClean="0">
              <a:solidFill>
                <a:srgbClr val="FF0000"/>
              </a:solidFill>
              <a:latin typeface="Tempus Sans ITC" pitchFamily="82" charset="0"/>
            </a:endParaRPr>
          </a:p>
          <a:p>
            <a:pPr eaLnBrk="1" hangingPunct="1">
              <a:defRPr/>
            </a:pPr>
            <a:endParaRPr lang="en-GB" sz="2400" dirty="0" smtClean="0">
              <a:latin typeface="Cooper Black" pitchFamily="18" charset="0"/>
            </a:endParaRPr>
          </a:p>
          <a:p>
            <a:pPr marL="711200" indent="-711200" eaLnBrk="1" hangingPunct="1">
              <a:buFont typeface="Wingdings" pitchFamily="2" charset="2"/>
              <a:buNone/>
              <a:defRPr/>
            </a:pPr>
            <a:r>
              <a:rPr lang="mt-MT" sz="3600" dirty="0" smtClean="0"/>
              <a:t>	</a:t>
            </a:r>
            <a:r>
              <a:rPr lang="en-GB" sz="3600" dirty="0" smtClean="0"/>
              <a:t>The moral life of Christians is sustained by the </a:t>
            </a:r>
            <a:r>
              <a:rPr lang="en-GB" sz="3600" dirty="0" smtClean="0">
                <a:solidFill>
                  <a:srgbClr val="CC99FF"/>
                </a:solidFill>
                <a:latin typeface="Cooper Black" pitchFamily="18" charset="0"/>
              </a:rPr>
              <a:t>gifts</a:t>
            </a:r>
            <a:r>
              <a:rPr lang="en-GB" sz="3600" dirty="0" smtClean="0"/>
              <a:t> of the Holy Spirit.  These are permanent </a:t>
            </a:r>
            <a:r>
              <a:rPr lang="en-GB" sz="3600" dirty="0" smtClean="0">
                <a:solidFill>
                  <a:srgbClr val="CC99FF"/>
                </a:solidFill>
                <a:latin typeface="Cooper Black" pitchFamily="18" charset="0"/>
              </a:rPr>
              <a:t>dispositions</a:t>
            </a:r>
            <a:r>
              <a:rPr lang="en-GB" sz="3600" dirty="0" smtClean="0"/>
              <a:t> which make man docile in following the promptings of the Holy Spirit.</a:t>
            </a:r>
            <a:endParaRPr lang="en-US" sz="3600" dirty="0" smtClean="0"/>
          </a:p>
        </p:txBody>
      </p:sp>
      <p:pic>
        <p:nvPicPr>
          <p:cNvPr id="168966" name="Picture 6" descr="Catechism"/>
          <p:cNvPicPr>
            <a:picLocks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6858000" y="285750"/>
            <a:ext cx="1730375" cy="2560638"/>
          </a:xfr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68962"/>
                                        </p:tgtEl>
                                        <p:attrNameLst>
                                          <p:attrName>style.visibility</p:attrName>
                                        </p:attrNameLst>
                                      </p:cBhvr>
                                      <p:to>
                                        <p:strVal val="visible"/>
                                      </p:to>
                                    </p:set>
                                    <p:anim calcmode="lin" valueType="num">
                                      <p:cBhvr additive="base">
                                        <p:cTn id="7" dur="3000" fill="hold"/>
                                        <p:tgtEl>
                                          <p:spTgt spid="168962"/>
                                        </p:tgtEl>
                                        <p:attrNameLst>
                                          <p:attrName>ppt_x</p:attrName>
                                        </p:attrNameLst>
                                      </p:cBhvr>
                                      <p:tavLst>
                                        <p:tav tm="0">
                                          <p:val>
                                            <p:strVal val="#ppt_x"/>
                                          </p:val>
                                        </p:tav>
                                        <p:tav tm="100000">
                                          <p:val>
                                            <p:strVal val="#ppt_x"/>
                                          </p:val>
                                        </p:tav>
                                      </p:tavLst>
                                    </p:anim>
                                    <p:anim calcmode="lin" valueType="num">
                                      <p:cBhvr additive="base">
                                        <p:cTn id="8" dur="3000" fill="hold"/>
                                        <p:tgtEl>
                                          <p:spTgt spid="168962"/>
                                        </p:tgtEl>
                                        <p:attrNameLst>
                                          <p:attrName>ppt_y</p:attrName>
                                        </p:attrNameLst>
                                      </p:cBhvr>
                                      <p:tavLst>
                                        <p:tav tm="0">
                                          <p:val>
                                            <p:strVal val="1+#ppt_h/2"/>
                                          </p:val>
                                        </p:tav>
                                        <p:tav tm="100000">
                                          <p:val>
                                            <p:strVal val="#ppt_y"/>
                                          </p:val>
                                        </p:tav>
                                      </p:tavLst>
                                    </p:anim>
                                  </p:childTnLst>
                                </p:cTn>
                              </p:par>
                              <p:par>
                                <p:cTn id="9" presetID="5" presetClass="entr" presetSubtype="10" fill="hold" nodeType="withEffect">
                                  <p:stCondLst>
                                    <p:cond delay="0"/>
                                  </p:stCondLst>
                                  <p:childTnLst>
                                    <p:set>
                                      <p:cBhvr>
                                        <p:cTn id="10" dur="1" fill="hold">
                                          <p:stCondLst>
                                            <p:cond delay="0"/>
                                          </p:stCondLst>
                                        </p:cTn>
                                        <p:tgtEl>
                                          <p:spTgt spid="168966"/>
                                        </p:tgtEl>
                                        <p:attrNameLst>
                                          <p:attrName>style.visibility</p:attrName>
                                        </p:attrNameLst>
                                      </p:cBhvr>
                                      <p:to>
                                        <p:strVal val="visible"/>
                                      </p:to>
                                    </p:set>
                                    <p:animEffect transition="in" filter="checkerboard(across)">
                                      <p:cBhvr>
                                        <p:cTn id="11" dur="1000"/>
                                        <p:tgtEl>
                                          <p:spTgt spid="16896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7" presetClass="entr" presetSubtype="4" fill="hold" nodeType="clickEffect">
                                  <p:stCondLst>
                                    <p:cond delay="0"/>
                                  </p:stCondLst>
                                  <p:childTnLst>
                                    <p:set>
                                      <p:cBhvr>
                                        <p:cTn id="15" dur="1" fill="hold">
                                          <p:stCondLst>
                                            <p:cond delay="0"/>
                                          </p:stCondLst>
                                        </p:cTn>
                                        <p:tgtEl>
                                          <p:spTgt spid="168963">
                                            <p:txEl>
                                              <p:pRg st="2" end="2"/>
                                            </p:txEl>
                                          </p:spTgt>
                                        </p:tgtEl>
                                        <p:attrNameLst>
                                          <p:attrName>style.visibility</p:attrName>
                                        </p:attrNameLst>
                                      </p:cBhvr>
                                      <p:to>
                                        <p:strVal val="visible"/>
                                      </p:to>
                                    </p:set>
                                    <p:anim calcmode="lin" valueType="num">
                                      <p:cBhvr additive="base">
                                        <p:cTn id="16" dur="3000" fill="hold"/>
                                        <p:tgtEl>
                                          <p:spTgt spid="168963">
                                            <p:txEl>
                                              <p:pRg st="2" end="2"/>
                                            </p:txEl>
                                          </p:spTgt>
                                        </p:tgtEl>
                                        <p:attrNameLst>
                                          <p:attrName>ppt_x</p:attrName>
                                        </p:attrNameLst>
                                      </p:cBhvr>
                                      <p:tavLst>
                                        <p:tav tm="0">
                                          <p:val>
                                            <p:strVal val="#ppt_x"/>
                                          </p:val>
                                        </p:tav>
                                        <p:tav tm="100000">
                                          <p:val>
                                            <p:strVal val="#ppt_x"/>
                                          </p:val>
                                        </p:tav>
                                      </p:tavLst>
                                    </p:anim>
                                    <p:anim calcmode="lin" valueType="num">
                                      <p:cBhvr additive="base">
                                        <p:cTn id="17" dur="3000" fill="hold"/>
                                        <p:tgtEl>
                                          <p:spTgt spid="16896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457200" y="274638"/>
            <a:ext cx="8686800" cy="1143000"/>
          </a:xfrm>
        </p:spPr>
        <p:txBody>
          <a:bodyPr/>
          <a:lstStyle/>
          <a:p>
            <a:pPr algn="l" eaLnBrk="1" hangingPunct="1">
              <a:spcBef>
                <a:spcPct val="20000"/>
              </a:spcBef>
              <a:defRPr/>
            </a:pPr>
            <a:r>
              <a:rPr lang="en-GB" sz="3200" i="1" dirty="0" smtClean="0">
                <a:solidFill>
                  <a:srgbClr val="FF0000"/>
                </a:solidFill>
                <a:latin typeface="Tempus Sans ITC" pitchFamily="82" charset="0"/>
                <a:ea typeface="+mn-ea"/>
                <a:cs typeface="+mn-cs"/>
              </a:rPr>
              <a:t>From the </a:t>
            </a:r>
            <a:r>
              <a:rPr lang="mt-MT" sz="3200" i="1" dirty="0" smtClean="0">
                <a:solidFill>
                  <a:srgbClr val="FF0000"/>
                </a:solidFill>
                <a:latin typeface="Tempus Sans ITC" pitchFamily="82" charset="0"/>
                <a:ea typeface="+mn-ea"/>
                <a:cs typeface="+mn-cs"/>
              </a:rPr>
              <a:t>Catechism of the Catholic Church</a:t>
            </a:r>
            <a:endParaRPr lang="en-GB" sz="3200" i="1" dirty="0" smtClean="0">
              <a:solidFill>
                <a:srgbClr val="FF0000"/>
              </a:solidFill>
              <a:latin typeface="Tempus Sans ITC" pitchFamily="82" charset="0"/>
              <a:ea typeface="+mn-ea"/>
              <a:cs typeface="+mn-cs"/>
            </a:endParaRPr>
          </a:p>
        </p:txBody>
      </p:sp>
      <p:sp>
        <p:nvSpPr>
          <p:cNvPr id="180227" name="Rectangle 3"/>
          <p:cNvSpPr>
            <a:spLocks noGrp="1" noChangeArrowheads="1"/>
          </p:cNvSpPr>
          <p:nvPr>
            <p:ph type="body" sz="half" idx="1"/>
          </p:nvPr>
        </p:nvSpPr>
        <p:spPr>
          <a:xfrm>
            <a:off x="457200" y="1600200"/>
            <a:ext cx="6543675" cy="4533900"/>
          </a:xfrm>
        </p:spPr>
        <p:txBody>
          <a:bodyPr/>
          <a:lstStyle/>
          <a:p>
            <a:pPr marL="0" indent="0" eaLnBrk="1" hangingPunct="1">
              <a:spcBef>
                <a:spcPts val="0"/>
              </a:spcBef>
              <a:spcAft>
                <a:spcPts val="1800"/>
              </a:spcAft>
              <a:buFont typeface="Wingdings" pitchFamily="2" charset="2"/>
              <a:buNone/>
              <a:defRPr/>
            </a:pPr>
            <a:r>
              <a:rPr lang="en-GB" sz="3600" dirty="0" smtClean="0"/>
              <a:t>They belong in their fullness</a:t>
            </a:r>
            <a:r>
              <a:rPr lang="mt-MT" sz="3600" dirty="0" smtClean="0"/>
              <a:t> </a:t>
            </a:r>
            <a:r>
              <a:rPr lang="en-GB" sz="3600" dirty="0" smtClean="0"/>
              <a:t>to Christ.  </a:t>
            </a:r>
          </a:p>
          <a:p>
            <a:pPr marL="0" indent="0" eaLnBrk="1" hangingPunct="1">
              <a:spcBef>
                <a:spcPts val="0"/>
              </a:spcBef>
              <a:spcAft>
                <a:spcPts val="1800"/>
              </a:spcAft>
              <a:buFont typeface="Wingdings" pitchFamily="2" charset="2"/>
              <a:buNone/>
              <a:defRPr/>
            </a:pPr>
            <a:r>
              <a:rPr lang="en-GB" sz="3600" dirty="0" smtClean="0"/>
              <a:t>They complete and perfect the virtues of those who receive them and make them ready to obey divine inspirations.</a:t>
            </a:r>
            <a:endParaRPr lang="mt-MT" sz="3600" dirty="0" smtClean="0"/>
          </a:p>
          <a:p>
            <a:pPr marL="0" indent="0" algn="r" eaLnBrk="1" hangingPunct="1">
              <a:spcBef>
                <a:spcPts val="0"/>
              </a:spcBef>
              <a:spcAft>
                <a:spcPts val="1800"/>
              </a:spcAft>
              <a:buFont typeface="Wingdings" pitchFamily="2" charset="2"/>
              <a:buNone/>
              <a:defRPr/>
            </a:pPr>
            <a:r>
              <a:rPr lang="en-GB" sz="2800" i="1" dirty="0" smtClean="0"/>
              <a:t>(</a:t>
            </a:r>
            <a:r>
              <a:rPr lang="en-GB" sz="2800" i="1" dirty="0" err="1" smtClean="0"/>
              <a:t>para</a:t>
            </a:r>
            <a:r>
              <a:rPr lang="en-GB" sz="2800" i="1" dirty="0" smtClean="0"/>
              <a:t> 1830)</a:t>
            </a:r>
            <a:endParaRPr lang="en-US" sz="2800" i="1" dirty="0" smtClean="0"/>
          </a:p>
        </p:txBody>
      </p:sp>
      <p:pic>
        <p:nvPicPr>
          <p:cNvPr id="10244" name="Picture 4" descr="Catechism"/>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143750" y="1357313"/>
            <a:ext cx="1633538" cy="2417762"/>
          </a:xfr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nodeType="clickEffect">
                                  <p:stCondLst>
                                    <p:cond delay="0"/>
                                  </p:stCondLst>
                                  <p:childTnLst>
                                    <p:set>
                                      <p:cBhvr>
                                        <p:cTn id="6" dur="1" fill="hold">
                                          <p:stCondLst>
                                            <p:cond delay="0"/>
                                          </p:stCondLst>
                                        </p:cTn>
                                        <p:tgtEl>
                                          <p:spTgt spid="180227">
                                            <p:txEl>
                                              <p:pRg st="0" end="0"/>
                                            </p:txEl>
                                          </p:spTgt>
                                        </p:tgtEl>
                                        <p:attrNameLst>
                                          <p:attrName>style.visibility</p:attrName>
                                        </p:attrNameLst>
                                      </p:cBhvr>
                                      <p:to>
                                        <p:strVal val="visible"/>
                                      </p:to>
                                    </p:set>
                                    <p:anim calcmode="lin" valueType="num">
                                      <p:cBhvr additive="base">
                                        <p:cTn id="7" dur="5000" fill="hold"/>
                                        <p:tgtEl>
                                          <p:spTgt spid="180227">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1802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7" presetClass="entr" presetSubtype="4" fill="hold" nodeType="clickEffect">
                                  <p:stCondLst>
                                    <p:cond delay="0"/>
                                  </p:stCondLst>
                                  <p:childTnLst>
                                    <p:set>
                                      <p:cBhvr>
                                        <p:cTn id="12" dur="1" fill="hold">
                                          <p:stCondLst>
                                            <p:cond delay="0"/>
                                          </p:stCondLst>
                                        </p:cTn>
                                        <p:tgtEl>
                                          <p:spTgt spid="180227">
                                            <p:txEl>
                                              <p:pRg st="1" end="1"/>
                                            </p:txEl>
                                          </p:spTgt>
                                        </p:tgtEl>
                                        <p:attrNameLst>
                                          <p:attrName>style.visibility</p:attrName>
                                        </p:attrNameLst>
                                      </p:cBhvr>
                                      <p:to>
                                        <p:strVal val="visible"/>
                                      </p:to>
                                    </p:set>
                                    <p:anim calcmode="lin" valueType="num">
                                      <p:cBhvr additive="base">
                                        <p:cTn id="13" dur="3000" fill="hold"/>
                                        <p:tgtEl>
                                          <p:spTgt spid="180227">
                                            <p:txEl>
                                              <p:pRg st="1" end="1"/>
                                            </p:txEl>
                                          </p:spTgt>
                                        </p:tgtEl>
                                        <p:attrNameLst>
                                          <p:attrName>ppt_x</p:attrName>
                                        </p:attrNameLst>
                                      </p:cBhvr>
                                      <p:tavLst>
                                        <p:tav tm="0">
                                          <p:val>
                                            <p:strVal val="#ppt_x"/>
                                          </p:val>
                                        </p:tav>
                                        <p:tav tm="100000">
                                          <p:val>
                                            <p:strVal val="#ppt_x"/>
                                          </p:val>
                                        </p:tav>
                                      </p:tavLst>
                                    </p:anim>
                                    <p:anim calcmode="lin" valueType="num">
                                      <p:cBhvr additive="base">
                                        <p:cTn id="14" dur="3000" fill="hold"/>
                                        <p:tgtEl>
                                          <p:spTgt spid="1802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7" presetClass="entr" presetSubtype="4" fill="hold" nodeType="clickEffect">
                                  <p:stCondLst>
                                    <p:cond delay="0"/>
                                  </p:stCondLst>
                                  <p:childTnLst>
                                    <p:set>
                                      <p:cBhvr>
                                        <p:cTn id="18" dur="1" fill="hold">
                                          <p:stCondLst>
                                            <p:cond delay="0"/>
                                          </p:stCondLst>
                                        </p:cTn>
                                        <p:tgtEl>
                                          <p:spTgt spid="180227">
                                            <p:txEl>
                                              <p:pRg st="2" end="2"/>
                                            </p:txEl>
                                          </p:spTgt>
                                        </p:tgtEl>
                                        <p:attrNameLst>
                                          <p:attrName>style.visibility</p:attrName>
                                        </p:attrNameLst>
                                      </p:cBhvr>
                                      <p:to>
                                        <p:strVal val="visible"/>
                                      </p:to>
                                    </p:set>
                                    <p:anim calcmode="lin" valueType="num">
                                      <p:cBhvr additive="base">
                                        <p:cTn id="19" dur="3000" fill="hold"/>
                                        <p:tgtEl>
                                          <p:spTgt spid="180227">
                                            <p:txEl>
                                              <p:pRg st="2" end="2"/>
                                            </p:txEl>
                                          </p:spTgt>
                                        </p:tgtEl>
                                        <p:attrNameLst>
                                          <p:attrName>ppt_x</p:attrName>
                                        </p:attrNameLst>
                                      </p:cBhvr>
                                      <p:tavLst>
                                        <p:tav tm="0">
                                          <p:val>
                                            <p:strVal val="#ppt_x"/>
                                          </p:val>
                                        </p:tav>
                                        <p:tav tm="100000">
                                          <p:val>
                                            <p:strVal val="#ppt_x"/>
                                          </p:val>
                                        </p:tav>
                                      </p:tavLst>
                                    </p:anim>
                                    <p:anim calcmode="lin" valueType="num">
                                      <p:cBhvr additive="base">
                                        <p:cTn id="20" dur="3000" fill="hold"/>
                                        <p:tgtEl>
                                          <p:spTgt spid="18022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457200" y="142875"/>
            <a:ext cx="8229600" cy="1143000"/>
          </a:xfrm>
        </p:spPr>
        <p:txBody>
          <a:bodyPr/>
          <a:lstStyle/>
          <a:p>
            <a:pPr eaLnBrk="1" hangingPunct="1">
              <a:defRPr/>
            </a:pPr>
            <a:r>
              <a:rPr lang="en-GB" dirty="0" smtClean="0">
                <a:latin typeface="Showcard Gothic" pitchFamily="82" charset="0"/>
              </a:rPr>
              <a:t>SEVEN GIFTS</a:t>
            </a:r>
            <a:endParaRPr lang="en-US" dirty="0" smtClean="0">
              <a:latin typeface="Showcard Gothic" pitchFamily="82" charset="0"/>
            </a:endParaRPr>
          </a:p>
        </p:txBody>
      </p:sp>
      <p:sp>
        <p:nvSpPr>
          <p:cNvPr id="169987" name="Rectangle 3"/>
          <p:cNvSpPr>
            <a:spLocks noGrp="1" noChangeArrowheads="1"/>
          </p:cNvSpPr>
          <p:nvPr>
            <p:ph type="body" sz="half" idx="1"/>
          </p:nvPr>
        </p:nvSpPr>
        <p:spPr>
          <a:xfrm>
            <a:off x="3348038" y="1460500"/>
            <a:ext cx="5545137" cy="5040313"/>
          </a:xfrm>
        </p:spPr>
        <p:txBody>
          <a:bodyPr/>
          <a:lstStyle/>
          <a:p>
            <a:pPr marL="449263" indent="-449263" eaLnBrk="1" hangingPunct="1">
              <a:spcBef>
                <a:spcPts val="0"/>
              </a:spcBef>
              <a:spcAft>
                <a:spcPts val="1200"/>
              </a:spcAft>
              <a:defRPr/>
            </a:pPr>
            <a:r>
              <a:rPr lang="en-GB" sz="3600" dirty="0" smtClean="0">
                <a:latin typeface="Cooper Black" pitchFamily="18" charset="0"/>
              </a:rPr>
              <a:t>UNDERSTANDING</a:t>
            </a:r>
          </a:p>
          <a:p>
            <a:pPr marL="449263" indent="-449263" eaLnBrk="1" hangingPunct="1">
              <a:spcBef>
                <a:spcPts val="0"/>
              </a:spcBef>
              <a:spcAft>
                <a:spcPts val="1200"/>
              </a:spcAft>
              <a:defRPr/>
            </a:pPr>
            <a:r>
              <a:rPr lang="en-GB" sz="3600" dirty="0" smtClean="0">
                <a:latin typeface="Cooper Black" pitchFamily="18" charset="0"/>
              </a:rPr>
              <a:t>WISDOM</a:t>
            </a:r>
          </a:p>
          <a:p>
            <a:pPr marL="449263" indent="-449263" eaLnBrk="1" hangingPunct="1">
              <a:spcBef>
                <a:spcPts val="0"/>
              </a:spcBef>
              <a:spcAft>
                <a:spcPts val="1200"/>
              </a:spcAft>
              <a:defRPr/>
            </a:pPr>
            <a:r>
              <a:rPr lang="en-GB" sz="3600" dirty="0" smtClean="0">
                <a:latin typeface="Cooper Black" pitchFamily="18" charset="0"/>
              </a:rPr>
              <a:t>RIGHT JUDGMENT</a:t>
            </a:r>
          </a:p>
          <a:p>
            <a:pPr marL="449263" indent="-449263" eaLnBrk="1" hangingPunct="1">
              <a:spcBef>
                <a:spcPts val="0"/>
              </a:spcBef>
              <a:spcAft>
                <a:spcPts val="1200"/>
              </a:spcAft>
              <a:defRPr/>
            </a:pPr>
            <a:r>
              <a:rPr lang="en-GB" sz="3600" dirty="0" smtClean="0">
                <a:latin typeface="Cooper Black" pitchFamily="18" charset="0"/>
              </a:rPr>
              <a:t>KNOWLEDGE</a:t>
            </a:r>
          </a:p>
          <a:p>
            <a:pPr marL="449263" indent="-449263" eaLnBrk="1" hangingPunct="1">
              <a:spcBef>
                <a:spcPts val="0"/>
              </a:spcBef>
              <a:spcAft>
                <a:spcPts val="1200"/>
              </a:spcAft>
              <a:defRPr/>
            </a:pPr>
            <a:r>
              <a:rPr lang="en-GB" sz="3600" dirty="0" smtClean="0">
                <a:latin typeface="Cooper Black" pitchFamily="18" charset="0"/>
              </a:rPr>
              <a:t>COURAGE</a:t>
            </a:r>
          </a:p>
          <a:p>
            <a:pPr marL="449263" indent="-449263" eaLnBrk="1" hangingPunct="1">
              <a:spcBef>
                <a:spcPts val="0"/>
              </a:spcBef>
              <a:spcAft>
                <a:spcPts val="1200"/>
              </a:spcAft>
              <a:defRPr/>
            </a:pPr>
            <a:r>
              <a:rPr lang="en-GB" sz="3600" dirty="0" smtClean="0">
                <a:latin typeface="Cooper Black" pitchFamily="18" charset="0"/>
              </a:rPr>
              <a:t>REVERENCE</a:t>
            </a:r>
          </a:p>
          <a:p>
            <a:pPr marL="449263" indent="-449263" eaLnBrk="1" hangingPunct="1">
              <a:spcBef>
                <a:spcPts val="0"/>
              </a:spcBef>
              <a:spcAft>
                <a:spcPts val="1200"/>
              </a:spcAft>
              <a:defRPr/>
            </a:pPr>
            <a:r>
              <a:rPr lang="en-GB" sz="3600" dirty="0" smtClean="0">
                <a:latin typeface="Cooper Black" pitchFamily="18" charset="0"/>
              </a:rPr>
              <a:t>WONDER AND AWE</a:t>
            </a:r>
          </a:p>
          <a:p>
            <a:pPr eaLnBrk="1" hangingPunct="1">
              <a:defRPr/>
            </a:pPr>
            <a:endParaRPr lang="en-US" sz="3600" dirty="0" smtClean="0"/>
          </a:p>
        </p:txBody>
      </p:sp>
      <p:pic>
        <p:nvPicPr>
          <p:cNvPr id="11268" name="Picture 6" descr="Confirmation (bishop)[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23850" y="1412875"/>
            <a:ext cx="2986088" cy="4533900"/>
          </a:xfr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169986"/>
                                        </p:tgtEl>
                                        <p:attrNameLst>
                                          <p:attrName>style.visibility</p:attrName>
                                        </p:attrNameLst>
                                      </p:cBhvr>
                                      <p:to>
                                        <p:strVal val="visible"/>
                                      </p:to>
                                    </p:set>
                                    <p:animEffect transition="in" filter="fade">
                                      <p:cBhvr>
                                        <p:cTn id="7" dur="2000"/>
                                        <p:tgtEl>
                                          <p:spTgt spid="169986"/>
                                        </p:tgtEl>
                                      </p:cBhvr>
                                    </p:animEffect>
                                    <p:anim calcmode="lin" valueType="num">
                                      <p:cBhvr>
                                        <p:cTn id="8" dur="2000" fill="hold"/>
                                        <p:tgtEl>
                                          <p:spTgt spid="169986"/>
                                        </p:tgtEl>
                                        <p:attrNameLst>
                                          <p:attrName>ppt_w</p:attrName>
                                        </p:attrNameLst>
                                      </p:cBhvr>
                                      <p:tavLst>
                                        <p:tav tm="0" fmla="#ppt_w*sin(2.5*pi*$)">
                                          <p:val>
                                            <p:fltVal val="0"/>
                                          </p:val>
                                        </p:tav>
                                        <p:tav tm="100000">
                                          <p:val>
                                            <p:fltVal val="1"/>
                                          </p:val>
                                        </p:tav>
                                      </p:tavLst>
                                    </p:anim>
                                    <p:anim calcmode="lin" valueType="num">
                                      <p:cBhvr>
                                        <p:cTn id="9" dur="2000" fill="hold"/>
                                        <p:tgtEl>
                                          <p:spTgt spid="169986"/>
                                        </p:tgtEl>
                                        <p:attrNameLst>
                                          <p:attrName>ppt_h</p:attrName>
                                        </p:attrNameLst>
                                      </p:cBhvr>
                                      <p:tavLst>
                                        <p:tav tm="0">
                                          <p:val>
                                            <p:strVal val="#ppt_h"/>
                                          </p:val>
                                        </p:tav>
                                        <p:tav tm="100000">
                                          <p:val>
                                            <p:strVal val="#ppt_h"/>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69987">
                                            <p:txEl>
                                              <p:pRg st="0" end="0"/>
                                            </p:txEl>
                                          </p:spTgt>
                                        </p:tgtEl>
                                        <p:attrNameLst>
                                          <p:attrName>style.visibility</p:attrName>
                                        </p:attrNameLst>
                                      </p:cBhvr>
                                      <p:to>
                                        <p:strVal val="visible"/>
                                      </p:to>
                                    </p:set>
                                    <p:anim calcmode="lin" valueType="num">
                                      <p:cBhvr additive="base">
                                        <p:cTn id="14" dur="3000" fill="hold"/>
                                        <p:tgtEl>
                                          <p:spTgt spid="169987">
                                            <p:txEl>
                                              <p:pRg st="0" end="0"/>
                                            </p:txEl>
                                          </p:spTgt>
                                        </p:tgtEl>
                                        <p:attrNameLst>
                                          <p:attrName>ppt_x</p:attrName>
                                        </p:attrNameLst>
                                      </p:cBhvr>
                                      <p:tavLst>
                                        <p:tav tm="0">
                                          <p:val>
                                            <p:strVal val="#ppt_x"/>
                                          </p:val>
                                        </p:tav>
                                        <p:tav tm="100000">
                                          <p:val>
                                            <p:strVal val="#ppt_x"/>
                                          </p:val>
                                        </p:tav>
                                      </p:tavLst>
                                    </p:anim>
                                    <p:anim calcmode="lin" valueType="num">
                                      <p:cBhvr additive="base">
                                        <p:cTn id="15" dur="3000" fill="hold"/>
                                        <p:tgtEl>
                                          <p:spTgt spid="1699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69987">
                                            <p:txEl>
                                              <p:pRg st="1" end="1"/>
                                            </p:txEl>
                                          </p:spTgt>
                                        </p:tgtEl>
                                        <p:attrNameLst>
                                          <p:attrName>style.visibility</p:attrName>
                                        </p:attrNameLst>
                                      </p:cBhvr>
                                      <p:to>
                                        <p:strVal val="visible"/>
                                      </p:to>
                                    </p:set>
                                    <p:anim calcmode="lin" valueType="num">
                                      <p:cBhvr additive="base">
                                        <p:cTn id="20" dur="3000" fill="hold"/>
                                        <p:tgtEl>
                                          <p:spTgt spid="169987">
                                            <p:txEl>
                                              <p:pRg st="1" end="1"/>
                                            </p:txEl>
                                          </p:spTgt>
                                        </p:tgtEl>
                                        <p:attrNameLst>
                                          <p:attrName>ppt_x</p:attrName>
                                        </p:attrNameLst>
                                      </p:cBhvr>
                                      <p:tavLst>
                                        <p:tav tm="0">
                                          <p:val>
                                            <p:strVal val="#ppt_x"/>
                                          </p:val>
                                        </p:tav>
                                        <p:tav tm="100000">
                                          <p:val>
                                            <p:strVal val="#ppt_x"/>
                                          </p:val>
                                        </p:tav>
                                      </p:tavLst>
                                    </p:anim>
                                    <p:anim calcmode="lin" valueType="num">
                                      <p:cBhvr additive="base">
                                        <p:cTn id="21" dur="3000" fill="hold"/>
                                        <p:tgtEl>
                                          <p:spTgt spid="1699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69987">
                                            <p:txEl>
                                              <p:pRg st="2" end="2"/>
                                            </p:txEl>
                                          </p:spTgt>
                                        </p:tgtEl>
                                        <p:attrNameLst>
                                          <p:attrName>style.visibility</p:attrName>
                                        </p:attrNameLst>
                                      </p:cBhvr>
                                      <p:to>
                                        <p:strVal val="visible"/>
                                      </p:to>
                                    </p:set>
                                    <p:anim calcmode="lin" valueType="num">
                                      <p:cBhvr additive="base">
                                        <p:cTn id="26" dur="3000" fill="hold"/>
                                        <p:tgtEl>
                                          <p:spTgt spid="169987">
                                            <p:txEl>
                                              <p:pRg st="2" end="2"/>
                                            </p:txEl>
                                          </p:spTgt>
                                        </p:tgtEl>
                                        <p:attrNameLst>
                                          <p:attrName>ppt_x</p:attrName>
                                        </p:attrNameLst>
                                      </p:cBhvr>
                                      <p:tavLst>
                                        <p:tav tm="0">
                                          <p:val>
                                            <p:strVal val="#ppt_x"/>
                                          </p:val>
                                        </p:tav>
                                        <p:tav tm="100000">
                                          <p:val>
                                            <p:strVal val="#ppt_x"/>
                                          </p:val>
                                        </p:tav>
                                      </p:tavLst>
                                    </p:anim>
                                    <p:anim calcmode="lin" valueType="num">
                                      <p:cBhvr additive="base">
                                        <p:cTn id="27" dur="3000" fill="hold"/>
                                        <p:tgtEl>
                                          <p:spTgt spid="1699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69987">
                                            <p:txEl>
                                              <p:pRg st="3" end="3"/>
                                            </p:txEl>
                                          </p:spTgt>
                                        </p:tgtEl>
                                        <p:attrNameLst>
                                          <p:attrName>style.visibility</p:attrName>
                                        </p:attrNameLst>
                                      </p:cBhvr>
                                      <p:to>
                                        <p:strVal val="visible"/>
                                      </p:to>
                                    </p:set>
                                    <p:anim calcmode="lin" valueType="num">
                                      <p:cBhvr additive="base">
                                        <p:cTn id="32" dur="3000" fill="hold"/>
                                        <p:tgtEl>
                                          <p:spTgt spid="169987">
                                            <p:txEl>
                                              <p:pRg st="3" end="3"/>
                                            </p:txEl>
                                          </p:spTgt>
                                        </p:tgtEl>
                                        <p:attrNameLst>
                                          <p:attrName>ppt_x</p:attrName>
                                        </p:attrNameLst>
                                      </p:cBhvr>
                                      <p:tavLst>
                                        <p:tav tm="0">
                                          <p:val>
                                            <p:strVal val="#ppt_x"/>
                                          </p:val>
                                        </p:tav>
                                        <p:tav tm="100000">
                                          <p:val>
                                            <p:strVal val="#ppt_x"/>
                                          </p:val>
                                        </p:tav>
                                      </p:tavLst>
                                    </p:anim>
                                    <p:anim calcmode="lin" valueType="num">
                                      <p:cBhvr additive="base">
                                        <p:cTn id="33" dur="3000" fill="hold"/>
                                        <p:tgtEl>
                                          <p:spTgt spid="16998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69987">
                                            <p:txEl>
                                              <p:pRg st="4" end="4"/>
                                            </p:txEl>
                                          </p:spTgt>
                                        </p:tgtEl>
                                        <p:attrNameLst>
                                          <p:attrName>style.visibility</p:attrName>
                                        </p:attrNameLst>
                                      </p:cBhvr>
                                      <p:to>
                                        <p:strVal val="visible"/>
                                      </p:to>
                                    </p:set>
                                    <p:anim calcmode="lin" valueType="num">
                                      <p:cBhvr additive="base">
                                        <p:cTn id="38" dur="3000" fill="hold"/>
                                        <p:tgtEl>
                                          <p:spTgt spid="169987">
                                            <p:txEl>
                                              <p:pRg st="4" end="4"/>
                                            </p:txEl>
                                          </p:spTgt>
                                        </p:tgtEl>
                                        <p:attrNameLst>
                                          <p:attrName>ppt_x</p:attrName>
                                        </p:attrNameLst>
                                      </p:cBhvr>
                                      <p:tavLst>
                                        <p:tav tm="0">
                                          <p:val>
                                            <p:strVal val="#ppt_x"/>
                                          </p:val>
                                        </p:tav>
                                        <p:tav tm="100000">
                                          <p:val>
                                            <p:strVal val="#ppt_x"/>
                                          </p:val>
                                        </p:tav>
                                      </p:tavLst>
                                    </p:anim>
                                    <p:anim calcmode="lin" valueType="num">
                                      <p:cBhvr additive="base">
                                        <p:cTn id="39" dur="3000" fill="hold"/>
                                        <p:tgtEl>
                                          <p:spTgt spid="16998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69987">
                                            <p:txEl>
                                              <p:pRg st="5" end="5"/>
                                            </p:txEl>
                                          </p:spTgt>
                                        </p:tgtEl>
                                        <p:attrNameLst>
                                          <p:attrName>style.visibility</p:attrName>
                                        </p:attrNameLst>
                                      </p:cBhvr>
                                      <p:to>
                                        <p:strVal val="visible"/>
                                      </p:to>
                                    </p:set>
                                    <p:anim calcmode="lin" valueType="num">
                                      <p:cBhvr additive="base">
                                        <p:cTn id="44" dur="3000" fill="hold"/>
                                        <p:tgtEl>
                                          <p:spTgt spid="169987">
                                            <p:txEl>
                                              <p:pRg st="5" end="5"/>
                                            </p:txEl>
                                          </p:spTgt>
                                        </p:tgtEl>
                                        <p:attrNameLst>
                                          <p:attrName>ppt_x</p:attrName>
                                        </p:attrNameLst>
                                      </p:cBhvr>
                                      <p:tavLst>
                                        <p:tav tm="0">
                                          <p:val>
                                            <p:strVal val="#ppt_x"/>
                                          </p:val>
                                        </p:tav>
                                        <p:tav tm="100000">
                                          <p:val>
                                            <p:strVal val="#ppt_x"/>
                                          </p:val>
                                        </p:tav>
                                      </p:tavLst>
                                    </p:anim>
                                    <p:anim calcmode="lin" valueType="num">
                                      <p:cBhvr additive="base">
                                        <p:cTn id="45" dur="3000" fill="hold"/>
                                        <p:tgtEl>
                                          <p:spTgt spid="16998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69987">
                                            <p:txEl>
                                              <p:pRg st="6" end="6"/>
                                            </p:txEl>
                                          </p:spTgt>
                                        </p:tgtEl>
                                        <p:attrNameLst>
                                          <p:attrName>style.visibility</p:attrName>
                                        </p:attrNameLst>
                                      </p:cBhvr>
                                      <p:to>
                                        <p:strVal val="visible"/>
                                      </p:to>
                                    </p:set>
                                    <p:anim calcmode="lin" valueType="num">
                                      <p:cBhvr additive="base">
                                        <p:cTn id="50" dur="3000" fill="hold"/>
                                        <p:tgtEl>
                                          <p:spTgt spid="169987">
                                            <p:txEl>
                                              <p:pRg st="6" end="6"/>
                                            </p:txEl>
                                          </p:spTgt>
                                        </p:tgtEl>
                                        <p:attrNameLst>
                                          <p:attrName>ppt_x</p:attrName>
                                        </p:attrNameLst>
                                      </p:cBhvr>
                                      <p:tavLst>
                                        <p:tav tm="0">
                                          <p:val>
                                            <p:strVal val="#ppt_x"/>
                                          </p:val>
                                        </p:tav>
                                        <p:tav tm="100000">
                                          <p:val>
                                            <p:strVal val="#ppt_x"/>
                                          </p:val>
                                        </p:tav>
                                      </p:tavLst>
                                    </p:anim>
                                    <p:anim calcmode="lin" valueType="num">
                                      <p:cBhvr additive="base">
                                        <p:cTn id="51" dur="3000" fill="hold"/>
                                        <p:tgtEl>
                                          <p:spTgt spid="16998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6" grpId="0"/>
      <p:bldP spid="16998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lstStyle/>
          <a:p>
            <a:pPr eaLnBrk="1" hangingPunct="1">
              <a:defRPr/>
            </a:pPr>
            <a:r>
              <a:rPr lang="en-GB" dirty="0" smtClean="0">
                <a:latin typeface="Showcard Gothic" pitchFamily="82" charset="0"/>
              </a:rPr>
              <a:t>GIFTS AS TOOLS</a:t>
            </a:r>
            <a:endParaRPr lang="en-US" dirty="0" smtClean="0">
              <a:latin typeface="Showcard Gothic" pitchFamily="82" charset="0"/>
            </a:endParaRPr>
          </a:p>
        </p:txBody>
      </p:sp>
      <p:sp>
        <p:nvSpPr>
          <p:cNvPr id="178179" name="Rectangle 3"/>
          <p:cNvSpPr>
            <a:spLocks noGrp="1" noChangeArrowheads="1"/>
          </p:cNvSpPr>
          <p:nvPr>
            <p:ph type="body" sz="half" idx="1"/>
          </p:nvPr>
        </p:nvSpPr>
        <p:spPr>
          <a:xfrm>
            <a:off x="457200" y="1600200"/>
            <a:ext cx="8075613" cy="4533900"/>
          </a:xfrm>
        </p:spPr>
        <p:txBody>
          <a:bodyPr/>
          <a:lstStyle/>
          <a:p>
            <a:pPr marL="623888" indent="-623888" eaLnBrk="1" hangingPunct="1">
              <a:lnSpc>
                <a:spcPct val="90000"/>
              </a:lnSpc>
              <a:defRPr/>
            </a:pPr>
            <a:r>
              <a:rPr lang="en-GB" sz="2800" dirty="0" smtClean="0"/>
              <a:t>Think of the gifts as tools</a:t>
            </a:r>
          </a:p>
          <a:p>
            <a:pPr marL="623888" indent="-623888" eaLnBrk="1" hangingPunct="1">
              <a:lnSpc>
                <a:spcPct val="90000"/>
              </a:lnSpc>
              <a:defRPr/>
            </a:pPr>
            <a:r>
              <a:rPr lang="en-GB" sz="2800" dirty="0" smtClean="0"/>
              <a:t>They don’t do the job for you</a:t>
            </a:r>
          </a:p>
          <a:p>
            <a:pPr marL="623888" indent="-623888" eaLnBrk="1" hangingPunct="1">
              <a:lnSpc>
                <a:spcPct val="90000"/>
              </a:lnSpc>
              <a:defRPr/>
            </a:pPr>
            <a:r>
              <a:rPr lang="en-GB" sz="2800" dirty="0" smtClean="0"/>
              <a:t>They ENABLE you to do something</a:t>
            </a:r>
          </a:p>
          <a:p>
            <a:pPr eaLnBrk="1" hangingPunct="1">
              <a:lnSpc>
                <a:spcPct val="90000"/>
              </a:lnSpc>
              <a:defRPr/>
            </a:pPr>
            <a:endParaRPr lang="en-GB" sz="2800" dirty="0" smtClean="0"/>
          </a:p>
          <a:p>
            <a:pPr marL="711200" indent="-711200" eaLnBrk="1" hangingPunct="1">
              <a:defRPr/>
            </a:pPr>
            <a:r>
              <a:rPr lang="en-GB" sz="4000" b="1" dirty="0" smtClean="0">
                <a:latin typeface="Tempus Sans ITC" pitchFamily="82" charset="0"/>
              </a:rPr>
              <a:t>THE GIFTS of the Holy Spirit are a bit like that. They are there for us to use them but do not change us in any magical way.</a:t>
            </a:r>
            <a:endParaRPr lang="en-US" sz="4000" b="1" dirty="0" smtClean="0">
              <a:latin typeface="Tempus Sans ITC" pitchFamily="82" charset="0"/>
            </a:endParaRPr>
          </a:p>
        </p:txBody>
      </p:sp>
      <p:pic>
        <p:nvPicPr>
          <p:cNvPr id="178180" name="Picture 4" descr="CAMER002"/>
          <p:cNvPicPr>
            <a:picLocks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rot="378428">
            <a:off x="7451725" y="1196975"/>
            <a:ext cx="1331913" cy="787400"/>
          </a:xfrm>
          <a:noFill/>
          <a:extLst>
            <a:ext uri="{909E8E84-426E-40DD-AFC4-6F175D3DCCD1}">
              <a14:hiddenFill xmlns:a14="http://schemas.microsoft.com/office/drawing/2010/main">
                <a:solidFill>
                  <a:srgbClr val="FFFFFF"/>
                </a:solidFill>
              </a14:hiddenFill>
            </a:ext>
          </a:extLst>
        </p:spPr>
      </p:pic>
      <p:pic>
        <p:nvPicPr>
          <p:cNvPr id="178182" name="Picture 6" descr="STERO005"/>
          <p:cNvPicPr>
            <a:picLocks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6372225" y="1628775"/>
            <a:ext cx="1943100" cy="1222375"/>
          </a:xfr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178178"/>
                                        </p:tgtEl>
                                        <p:attrNameLst>
                                          <p:attrName>style.visibility</p:attrName>
                                        </p:attrNameLst>
                                      </p:cBhvr>
                                      <p:to>
                                        <p:strVal val="visible"/>
                                      </p:to>
                                    </p:set>
                                    <p:animEffect transition="in" filter="fade">
                                      <p:cBhvr>
                                        <p:cTn id="7" dur="2000"/>
                                        <p:tgtEl>
                                          <p:spTgt spid="178178"/>
                                        </p:tgtEl>
                                      </p:cBhvr>
                                    </p:animEffect>
                                    <p:anim calcmode="lin" valueType="num">
                                      <p:cBhvr>
                                        <p:cTn id="8" dur="2000" fill="hold"/>
                                        <p:tgtEl>
                                          <p:spTgt spid="178178"/>
                                        </p:tgtEl>
                                        <p:attrNameLst>
                                          <p:attrName>ppt_w</p:attrName>
                                        </p:attrNameLst>
                                      </p:cBhvr>
                                      <p:tavLst>
                                        <p:tav tm="0" fmla="#ppt_w*sin(2.5*pi*$)">
                                          <p:val>
                                            <p:fltVal val="0"/>
                                          </p:val>
                                        </p:tav>
                                        <p:tav tm="100000">
                                          <p:val>
                                            <p:fltVal val="1"/>
                                          </p:val>
                                        </p:tav>
                                      </p:tavLst>
                                    </p:anim>
                                    <p:anim calcmode="lin" valueType="num">
                                      <p:cBhvr>
                                        <p:cTn id="9" dur="2000" fill="hold"/>
                                        <p:tgtEl>
                                          <p:spTgt spid="178178"/>
                                        </p:tgtEl>
                                        <p:attrNameLst>
                                          <p:attrName>ppt_h</p:attrName>
                                        </p:attrNameLst>
                                      </p:cBhvr>
                                      <p:tavLst>
                                        <p:tav tm="0">
                                          <p:val>
                                            <p:strVal val="#ppt_h"/>
                                          </p:val>
                                        </p:tav>
                                        <p:tav tm="100000">
                                          <p:val>
                                            <p:strVal val="#ppt_h"/>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7" presetClass="entr" presetSubtype="4" fill="hold" nodeType="clickEffect">
                                  <p:stCondLst>
                                    <p:cond delay="0"/>
                                  </p:stCondLst>
                                  <p:childTnLst>
                                    <p:set>
                                      <p:cBhvr>
                                        <p:cTn id="13" dur="1" fill="hold">
                                          <p:stCondLst>
                                            <p:cond delay="0"/>
                                          </p:stCondLst>
                                        </p:cTn>
                                        <p:tgtEl>
                                          <p:spTgt spid="178179">
                                            <p:txEl>
                                              <p:pRg st="0" end="0"/>
                                            </p:txEl>
                                          </p:spTgt>
                                        </p:tgtEl>
                                        <p:attrNameLst>
                                          <p:attrName>style.visibility</p:attrName>
                                        </p:attrNameLst>
                                      </p:cBhvr>
                                      <p:to>
                                        <p:strVal val="visible"/>
                                      </p:to>
                                    </p:set>
                                    <p:anim calcmode="lin" valueType="num">
                                      <p:cBhvr additive="base">
                                        <p:cTn id="14" dur="3000" fill="hold"/>
                                        <p:tgtEl>
                                          <p:spTgt spid="178179">
                                            <p:txEl>
                                              <p:pRg st="0" end="0"/>
                                            </p:txEl>
                                          </p:spTgt>
                                        </p:tgtEl>
                                        <p:attrNameLst>
                                          <p:attrName>ppt_x</p:attrName>
                                        </p:attrNameLst>
                                      </p:cBhvr>
                                      <p:tavLst>
                                        <p:tav tm="0">
                                          <p:val>
                                            <p:strVal val="#ppt_x"/>
                                          </p:val>
                                        </p:tav>
                                        <p:tav tm="100000">
                                          <p:val>
                                            <p:strVal val="#ppt_x"/>
                                          </p:val>
                                        </p:tav>
                                      </p:tavLst>
                                    </p:anim>
                                    <p:anim calcmode="lin" valueType="num">
                                      <p:cBhvr additive="base">
                                        <p:cTn id="15" dur="3000" fill="hold"/>
                                        <p:tgtEl>
                                          <p:spTgt spid="178179">
                                            <p:txEl>
                                              <p:pRg st="0" end="0"/>
                                            </p:txEl>
                                          </p:spTgt>
                                        </p:tgtEl>
                                        <p:attrNameLst>
                                          <p:attrName>ppt_y</p:attrName>
                                        </p:attrNameLst>
                                      </p:cBhvr>
                                      <p:tavLst>
                                        <p:tav tm="0">
                                          <p:val>
                                            <p:strVal val="1+#ppt_h/2"/>
                                          </p:val>
                                        </p:tav>
                                        <p:tav tm="100000">
                                          <p:val>
                                            <p:strVal val="#ppt_y"/>
                                          </p:val>
                                        </p:tav>
                                      </p:tavLst>
                                    </p:anim>
                                  </p:childTnLst>
                                </p:cTn>
                              </p:par>
                              <p:par>
                                <p:cTn id="16" presetID="5" presetClass="entr" presetSubtype="10" fill="hold" nodeType="withEffect">
                                  <p:stCondLst>
                                    <p:cond delay="0"/>
                                  </p:stCondLst>
                                  <p:childTnLst>
                                    <p:set>
                                      <p:cBhvr>
                                        <p:cTn id="17" dur="1" fill="hold">
                                          <p:stCondLst>
                                            <p:cond delay="0"/>
                                          </p:stCondLst>
                                        </p:cTn>
                                        <p:tgtEl>
                                          <p:spTgt spid="178182"/>
                                        </p:tgtEl>
                                        <p:attrNameLst>
                                          <p:attrName>style.visibility</p:attrName>
                                        </p:attrNameLst>
                                      </p:cBhvr>
                                      <p:to>
                                        <p:strVal val="visible"/>
                                      </p:to>
                                    </p:set>
                                    <p:animEffect transition="in" filter="checkerboard(across)">
                                      <p:cBhvr>
                                        <p:cTn id="18" dur="500"/>
                                        <p:tgtEl>
                                          <p:spTgt spid="178182"/>
                                        </p:tgtEl>
                                      </p:cBhvr>
                                    </p:animEffect>
                                  </p:childTnLst>
                                </p:cTn>
                              </p:par>
                              <p:par>
                                <p:cTn id="19" presetID="5" presetClass="entr" presetSubtype="10" fill="hold" nodeType="withEffect">
                                  <p:stCondLst>
                                    <p:cond delay="0"/>
                                  </p:stCondLst>
                                  <p:childTnLst>
                                    <p:set>
                                      <p:cBhvr>
                                        <p:cTn id="20" dur="1" fill="hold">
                                          <p:stCondLst>
                                            <p:cond delay="0"/>
                                          </p:stCondLst>
                                        </p:cTn>
                                        <p:tgtEl>
                                          <p:spTgt spid="178180"/>
                                        </p:tgtEl>
                                        <p:attrNameLst>
                                          <p:attrName>style.visibility</p:attrName>
                                        </p:attrNameLst>
                                      </p:cBhvr>
                                      <p:to>
                                        <p:strVal val="visible"/>
                                      </p:to>
                                    </p:set>
                                    <p:animEffect transition="in" filter="checkerboard(across)">
                                      <p:cBhvr>
                                        <p:cTn id="21" dur="500"/>
                                        <p:tgtEl>
                                          <p:spTgt spid="17818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7" presetClass="entr" presetSubtype="4" fill="hold" nodeType="clickEffect">
                                  <p:stCondLst>
                                    <p:cond delay="0"/>
                                  </p:stCondLst>
                                  <p:childTnLst>
                                    <p:set>
                                      <p:cBhvr>
                                        <p:cTn id="25" dur="1" fill="hold">
                                          <p:stCondLst>
                                            <p:cond delay="0"/>
                                          </p:stCondLst>
                                        </p:cTn>
                                        <p:tgtEl>
                                          <p:spTgt spid="178179">
                                            <p:txEl>
                                              <p:pRg st="1" end="1"/>
                                            </p:txEl>
                                          </p:spTgt>
                                        </p:tgtEl>
                                        <p:attrNameLst>
                                          <p:attrName>style.visibility</p:attrName>
                                        </p:attrNameLst>
                                      </p:cBhvr>
                                      <p:to>
                                        <p:strVal val="visible"/>
                                      </p:to>
                                    </p:set>
                                    <p:anim calcmode="lin" valueType="num">
                                      <p:cBhvr additive="base">
                                        <p:cTn id="26" dur="3000" fill="hold"/>
                                        <p:tgtEl>
                                          <p:spTgt spid="178179">
                                            <p:txEl>
                                              <p:pRg st="1" end="1"/>
                                            </p:txEl>
                                          </p:spTgt>
                                        </p:tgtEl>
                                        <p:attrNameLst>
                                          <p:attrName>ppt_x</p:attrName>
                                        </p:attrNameLst>
                                      </p:cBhvr>
                                      <p:tavLst>
                                        <p:tav tm="0">
                                          <p:val>
                                            <p:strVal val="#ppt_x"/>
                                          </p:val>
                                        </p:tav>
                                        <p:tav tm="100000">
                                          <p:val>
                                            <p:strVal val="#ppt_x"/>
                                          </p:val>
                                        </p:tav>
                                      </p:tavLst>
                                    </p:anim>
                                    <p:anim calcmode="lin" valueType="num">
                                      <p:cBhvr additive="base">
                                        <p:cTn id="27" dur="3000" fill="hold"/>
                                        <p:tgtEl>
                                          <p:spTgt spid="1781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7" presetClass="entr" presetSubtype="4" fill="hold" nodeType="clickEffect">
                                  <p:stCondLst>
                                    <p:cond delay="0"/>
                                  </p:stCondLst>
                                  <p:childTnLst>
                                    <p:set>
                                      <p:cBhvr>
                                        <p:cTn id="31" dur="1" fill="hold">
                                          <p:stCondLst>
                                            <p:cond delay="0"/>
                                          </p:stCondLst>
                                        </p:cTn>
                                        <p:tgtEl>
                                          <p:spTgt spid="178179">
                                            <p:txEl>
                                              <p:pRg st="2" end="2"/>
                                            </p:txEl>
                                          </p:spTgt>
                                        </p:tgtEl>
                                        <p:attrNameLst>
                                          <p:attrName>style.visibility</p:attrName>
                                        </p:attrNameLst>
                                      </p:cBhvr>
                                      <p:to>
                                        <p:strVal val="visible"/>
                                      </p:to>
                                    </p:set>
                                    <p:anim calcmode="lin" valueType="num">
                                      <p:cBhvr additive="base">
                                        <p:cTn id="32" dur="3000" fill="hold"/>
                                        <p:tgtEl>
                                          <p:spTgt spid="178179">
                                            <p:txEl>
                                              <p:pRg st="2" end="2"/>
                                            </p:txEl>
                                          </p:spTgt>
                                        </p:tgtEl>
                                        <p:attrNameLst>
                                          <p:attrName>ppt_x</p:attrName>
                                        </p:attrNameLst>
                                      </p:cBhvr>
                                      <p:tavLst>
                                        <p:tav tm="0">
                                          <p:val>
                                            <p:strVal val="#ppt_x"/>
                                          </p:val>
                                        </p:tav>
                                        <p:tav tm="100000">
                                          <p:val>
                                            <p:strVal val="#ppt_x"/>
                                          </p:val>
                                        </p:tav>
                                      </p:tavLst>
                                    </p:anim>
                                    <p:anim calcmode="lin" valueType="num">
                                      <p:cBhvr additive="base">
                                        <p:cTn id="33" dur="3000" fill="hold"/>
                                        <p:tgtEl>
                                          <p:spTgt spid="1781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5" presetClass="entr" presetSubtype="10" fill="hold" nodeType="clickEffect">
                                  <p:stCondLst>
                                    <p:cond delay="0"/>
                                  </p:stCondLst>
                                  <p:childTnLst>
                                    <p:set>
                                      <p:cBhvr>
                                        <p:cTn id="37" dur="1" fill="hold">
                                          <p:stCondLst>
                                            <p:cond delay="0"/>
                                          </p:stCondLst>
                                        </p:cTn>
                                        <p:tgtEl>
                                          <p:spTgt spid="178179">
                                            <p:txEl>
                                              <p:pRg st="4" end="4"/>
                                            </p:txEl>
                                          </p:spTgt>
                                        </p:tgtEl>
                                        <p:attrNameLst>
                                          <p:attrName>style.visibility</p:attrName>
                                        </p:attrNameLst>
                                      </p:cBhvr>
                                      <p:to>
                                        <p:strVal val="visible"/>
                                      </p:to>
                                    </p:set>
                                    <p:animEffect transition="in" filter="checkerboard(across)">
                                      <p:cBhvr>
                                        <p:cTn id="38" dur="3000"/>
                                        <p:tgtEl>
                                          <p:spTgt spid="1781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7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lstStyle/>
          <a:p>
            <a:pPr eaLnBrk="1" hangingPunct="1">
              <a:defRPr/>
            </a:pPr>
            <a:r>
              <a:rPr lang="en-GB" dirty="0" smtClean="0">
                <a:latin typeface="Showcard Gothic" pitchFamily="82" charset="0"/>
              </a:rPr>
              <a:t>UNDERSTANDING</a:t>
            </a:r>
            <a:endParaRPr lang="en-US" dirty="0" smtClean="0">
              <a:latin typeface="Showcard Gothic" pitchFamily="82" charset="0"/>
            </a:endParaRPr>
          </a:p>
        </p:txBody>
      </p:sp>
      <p:sp>
        <p:nvSpPr>
          <p:cNvPr id="171011" name="Rectangle 3"/>
          <p:cNvSpPr>
            <a:spLocks noGrp="1" noChangeArrowheads="1"/>
          </p:cNvSpPr>
          <p:nvPr>
            <p:ph type="body" sz="half" idx="1"/>
          </p:nvPr>
        </p:nvSpPr>
        <p:spPr>
          <a:xfrm>
            <a:off x="457200" y="1600200"/>
            <a:ext cx="8435975" cy="4924425"/>
          </a:xfrm>
        </p:spPr>
        <p:txBody>
          <a:bodyPr/>
          <a:lstStyle/>
          <a:p>
            <a:pPr marL="711200" indent="-711200" eaLnBrk="1" hangingPunct="1">
              <a:defRPr/>
            </a:pPr>
            <a:r>
              <a:rPr lang="en-GB" sz="3600" dirty="0" smtClean="0"/>
              <a:t>Enables you to grasp the meaning of the Gospel, the Word of God, and to live by it each day.</a:t>
            </a:r>
          </a:p>
          <a:p>
            <a:pPr marL="711200" indent="-711200" eaLnBrk="1" hangingPunct="1">
              <a:defRPr/>
            </a:pPr>
            <a:r>
              <a:rPr lang="en-GB" sz="4400" dirty="0" smtClean="0">
                <a:solidFill>
                  <a:srgbClr val="9900CC"/>
                </a:solidFill>
                <a:latin typeface="Rockwell Extra Bold" pitchFamily="18" charset="0"/>
              </a:rPr>
              <a:t>WHEN?</a:t>
            </a:r>
            <a:endParaRPr lang="mt-MT" sz="4400" dirty="0" smtClean="0">
              <a:solidFill>
                <a:srgbClr val="9900CC"/>
              </a:solidFill>
              <a:latin typeface="Rockwell Extra Bold" pitchFamily="18" charset="0"/>
            </a:endParaRPr>
          </a:p>
        </p:txBody>
      </p:sp>
      <p:sp>
        <p:nvSpPr>
          <p:cNvPr id="13316" name="Text Box 4"/>
          <p:cNvSpPr txBox="1">
            <a:spLocks noChangeArrowheads="1"/>
          </p:cNvSpPr>
          <p:nvPr/>
        </p:nvSpPr>
        <p:spPr bwMode="auto">
          <a:xfrm>
            <a:off x="900113" y="4724400"/>
            <a:ext cx="6559550"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lgn="in">
                <a:solidFill>
                  <a:srgbClr val="000000"/>
                </a:solidFill>
                <a:miter lim="800000"/>
                <a:headEnd/>
                <a:tailEnd/>
              </a14:hiddenLine>
            </a:ext>
          </a:extLst>
        </p:spPr>
        <p:txBody>
          <a:bodyPr lIns="127635" tIns="36195" rIns="127635" bIns="36195"/>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endParaRPr lang="en-US"/>
          </a:p>
        </p:txBody>
      </p:sp>
      <p:sp>
        <p:nvSpPr>
          <p:cNvPr id="171014" name="AutoShape 6"/>
          <p:cNvSpPr>
            <a:spLocks noChangeArrowheads="1"/>
          </p:cNvSpPr>
          <p:nvPr/>
        </p:nvSpPr>
        <p:spPr bwMode="auto">
          <a:xfrm>
            <a:off x="539750" y="4308475"/>
            <a:ext cx="8280400" cy="1727200"/>
          </a:xfrm>
          <a:prstGeom prst="roundRect">
            <a:avLst>
              <a:gd name="adj" fmla="val 9921"/>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GB"/>
          </a:p>
        </p:txBody>
      </p:sp>
      <p:pic>
        <p:nvPicPr>
          <p:cNvPr id="171015" name="Picture 7" descr="RELIC04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489825" y="5419725"/>
            <a:ext cx="1439863" cy="1081088"/>
          </a:xfr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565150" y="4387850"/>
            <a:ext cx="8229600" cy="1568450"/>
          </a:xfrm>
          <a:prstGeom prst="rect">
            <a:avLst/>
          </a:prstGeom>
        </p:spPr>
        <p:txBody>
          <a:bodyPr>
            <a:spAutoFit/>
          </a:bodyPr>
          <a:lstStyle/>
          <a:p>
            <a:pPr eaLnBrk="1" hangingPunct="1">
              <a:spcBef>
                <a:spcPct val="20000"/>
              </a:spcBef>
              <a:buClr>
                <a:srgbClr val="9999FF"/>
              </a:buClr>
              <a:defRPr/>
            </a:pPr>
            <a:r>
              <a:rPr lang="en-GB" sz="3200" kern="0" dirty="0">
                <a:solidFill>
                  <a:srgbClr val="FFCC00"/>
                </a:solidFill>
                <a:effectLst>
                  <a:outerShdw blurRad="38100" dist="38100" dir="2700000" algn="tl">
                    <a:srgbClr val="000000"/>
                  </a:outerShdw>
                </a:effectLst>
                <a:latin typeface="Tempus Sans ITC" pitchFamily="82" charset="0"/>
              </a:rPr>
              <a:t>Lord help me as I try to listen to your Word.  Help me to Understand and put it into practice in my life.</a:t>
            </a:r>
          </a:p>
        </p:txBody>
      </p:sp>
    </p:spTree>
  </p:cSld>
  <p:clrMapOvr>
    <a:masterClrMapping/>
  </p:clrMapOvr>
  <p:transition spd="slow">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grpId="0" nodeType="clickEffect">
                                  <p:stCondLst>
                                    <p:cond delay="0"/>
                                  </p:stCondLst>
                                  <p:childTnLst>
                                    <p:animScale>
                                      <p:cBhvr>
                                        <p:cTn id="6" dur="2000" fill="hold"/>
                                        <p:tgtEl>
                                          <p:spTgt spid="171010"/>
                                        </p:tgtEl>
                                      </p:cBhvr>
                                      <p:by x="150000" y="150000"/>
                                    </p:animScale>
                                  </p:childTnLst>
                                </p:cTn>
                              </p:par>
                            </p:childTnLst>
                          </p:cTn>
                        </p:par>
                      </p:childTnLst>
                    </p:cTn>
                  </p:par>
                  <p:par>
                    <p:cTn id="7" fill="hold" nodeType="clickPar">
                      <p:stCondLst>
                        <p:cond delay="indefinite"/>
                      </p:stCondLst>
                      <p:childTnLst>
                        <p:par>
                          <p:cTn id="8" fill="hold" nodeType="withGroup">
                            <p:stCondLst>
                              <p:cond delay="0"/>
                            </p:stCondLst>
                            <p:childTnLst>
                              <p:par>
                                <p:cTn id="9" presetID="7" presetClass="entr" presetSubtype="4" fill="hold" nodeType="clickEffect">
                                  <p:stCondLst>
                                    <p:cond delay="0"/>
                                  </p:stCondLst>
                                  <p:childTnLst>
                                    <p:set>
                                      <p:cBhvr>
                                        <p:cTn id="10" dur="1" fill="hold">
                                          <p:stCondLst>
                                            <p:cond delay="0"/>
                                          </p:stCondLst>
                                        </p:cTn>
                                        <p:tgtEl>
                                          <p:spTgt spid="171011">
                                            <p:txEl>
                                              <p:pRg st="0" end="0"/>
                                            </p:txEl>
                                          </p:spTgt>
                                        </p:tgtEl>
                                        <p:attrNameLst>
                                          <p:attrName>style.visibility</p:attrName>
                                        </p:attrNameLst>
                                      </p:cBhvr>
                                      <p:to>
                                        <p:strVal val="visible"/>
                                      </p:to>
                                    </p:set>
                                    <p:anim calcmode="lin" valueType="num">
                                      <p:cBhvr additive="base">
                                        <p:cTn id="11" dur="3000" fill="hold"/>
                                        <p:tgtEl>
                                          <p:spTgt spid="171011">
                                            <p:txEl>
                                              <p:pRg st="0" end="0"/>
                                            </p:txEl>
                                          </p:spTgt>
                                        </p:tgtEl>
                                        <p:attrNameLst>
                                          <p:attrName>ppt_x</p:attrName>
                                        </p:attrNameLst>
                                      </p:cBhvr>
                                      <p:tavLst>
                                        <p:tav tm="0">
                                          <p:val>
                                            <p:strVal val="#ppt_x"/>
                                          </p:val>
                                        </p:tav>
                                        <p:tav tm="100000">
                                          <p:val>
                                            <p:strVal val="#ppt_x"/>
                                          </p:val>
                                        </p:tav>
                                      </p:tavLst>
                                    </p:anim>
                                    <p:anim calcmode="lin" valueType="num">
                                      <p:cBhvr additive="base">
                                        <p:cTn id="12" dur="3000" fill="hold"/>
                                        <p:tgtEl>
                                          <p:spTgt spid="1710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171011">
                                            <p:txEl>
                                              <p:pRg st="1" end="1"/>
                                            </p:txEl>
                                          </p:spTgt>
                                        </p:tgtEl>
                                        <p:attrNameLst>
                                          <p:attrName>style.visibility</p:attrName>
                                        </p:attrNameLst>
                                      </p:cBhvr>
                                      <p:to>
                                        <p:strVal val="visible"/>
                                      </p:to>
                                    </p:set>
                                    <p:anim calcmode="lin" valueType="num">
                                      <p:cBhvr additive="base">
                                        <p:cTn id="17" dur="3000" fill="hold"/>
                                        <p:tgtEl>
                                          <p:spTgt spid="171011">
                                            <p:txEl>
                                              <p:pRg st="1" end="1"/>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1710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2" presetClass="emph" presetSubtype="0" fill="hold" nodeType="clickEffect">
                                  <p:stCondLst>
                                    <p:cond delay="0"/>
                                  </p:stCondLst>
                                  <p:childTnLst>
                                    <p:animClr clrSpc="rgb" dir="cw">
                                      <p:cBhvr override="childStyle">
                                        <p:cTn id="22" dur="100" fill="hold"/>
                                        <p:tgtEl>
                                          <p:spTgt spid="171011">
                                            <p:txEl>
                                              <p:pRg st="1" end="1"/>
                                            </p:txEl>
                                          </p:spTgt>
                                        </p:tgtEl>
                                        <p:attrNameLst>
                                          <p:attrName>style.color</p:attrName>
                                        </p:attrNameLst>
                                      </p:cBhvr>
                                      <p:to>
                                        <a:schemeClr val="accent2"/>
                                      </p:to>
                                    </p:animClr>
                                    <p:animClr clrSpc="rgb" dir="cw">
                                      <p:cBhvr>
                                        <p:cTn id="23" dur="100" fill="hold"/>
                                        <p:tgtEl>
                                          <p:spTgt spid="171011">
                                            <p:txEl>
                                              <p:pRg st="1" end="1"/>
                                            </p:txEl>
                                          </p:spTgt>
                                        </p:tgtEl>
                                        <p:attrNameLst>
                                          <p:attrName>fillcolor</p:attrName>
                                        </p:attrNameLst>
                                      </p:cBhvr>
                                      <p:to>
                                        <a:schemeClr val="accent2"/>
                                      </p:to>
                                    </p:animClr>
                                    <p:set>
                                      <p:cBhvr>
                                        <p:cTn id="24" dur="100" fill="hold"/>
                                        <p:tgtEl>
                                          <p:spTgt spid="171011">
                                            <p:txEl>
                                              <p:pRg st="1" end="1"/>
                                            </p:txEl>
                                          </p:spTgt>
                                        </p:tgtEl>
                                        <p:attrNameLst>
                                          <p:attrName>fill.type</p:attrName>
                                        </p:attrNameLst>
                                      </p:cBhvr>
                                      <p:to>
                                        <p:strVal val="solid"/>
                                      </p:to>
                                    </p:set>
                                    <p:set>
                                      <p:cBhvr>
                                        <p:cTn id="25" dur="100" fill="hold"/>
                                        <p:tgtEl>
                                          <p:spTgt spid="171011">
                                            <p:txEl>
                                              <p:pRg st="1" end="1"/>
                                            </p:txEl>
                                          </p:spTgt>
                                        </p:tgtEl>
                                        <p:attrNameLst>
                                          <p:attrName>fill.on</p:attrName>
                                        </p:attrNameLst>
                                      </p:cBhvr>
                                      <p:to>
                                        <p:strVal val="true"/>
                                      </p:to>
                                    </p:set>
                                    <p:animRot by="120000">
                                      <p:cBhvr>
                                        <p:cTn id="26" dur="100" fill="hold">
                                          <p:stCondLst>
                                            <p:cond delay="0"/>
                                          </p:stCondLst>
                                        </p:cTn>
                                        <p:tgtEl>
                                          <p:spTgt spid="171011">
                                            <p:txEl>
                                              <p:pRg st="1" end="1"/>
                                            </p:txEl>
                                          </p:spTgt>
                                        </p:tgtEl>
                                        <p:attrNameLst>
                                          <p:attrName>r</p:attrName>
                                        </p:attrNameLst>
                                      </p:cBhvr>
                                    </p:animRot>
                                    <p:animRot by="-240000">
                                      <p:cBhvr>
                                        <p:cTn id="27" dur="200" fill="hold">
                                          <p:stCondLst>
                                            <p:cond delay="200"/>
                                          </p:stCondLst>
                                        </p:cTn>
                                        <p:tgtEl>
                                          <p:spTgt spid="171011">
                                            <p:txEl>
                                              <p:pRg st="1" end="1"/>
                                            </p:txEl>
                                          </p:spTgt>
                                        </p:tgtEl>
                                        <p:attrNameLst>
                                          <p:attrName>r</p:attrName>
                                        </p:attrNameLst>
                                      </p:cBhvr>
                                    </p:animRot>
                                    <p:animRot by="240000">
                                      <p:cBhvr>
                                        <p:cTn id="28" dur="200" fill="hold">
                                          <p:stCondLst>
                                            <p:cond delay="400"/>
                                          </p:stCondLst>
                                        </p:cTn>
                                        <p:tgtEl>
                                          <p:spTgt spid="171011">
                                            <p:txEl>
                                              <p:pRg st="1" end="1"/>
                                            </p:txEl>
                                          </p:spTgt>
                                        </p:tgtEl>
                                        <p:attrNameLst>
                                          <p:attrName>r</p:attrName>
                                        </p:attrNameLst>
                                      </p:cBhvr>
                                    </p:animRot>
                                    <p:animRot by="-240000">
                                      <p:cBhvr>
                                        <p:cTn id="29" dur="200" fill="hold">
                                          <p:stCondLst>
                                            <p:cond delay="600"/>
                                          </p:stCondLst>
                                        </p:cTn>
                                        <p:tgtEl>
                                          <p:spTgt spid="171011">
                                            <p:txEl>
                                              <p:pRg st="1" end="1"/>
                                            </p:txEl>
                                          </p:spTgt>
                                        </p:tgtEl>
                                        <p:attrNameLst>
                                          <p:attrName>r</p:attrName>
                                        </p:attrNameLst>
                                      </p:cBhvr>
                                    </p:animRot>
                                    <p:animRot by="120000">
                                      <p:cBhvr>
                                        <p:cTn id="30" dur="200" fill="hold">
                                          <p:stCondLst>
                                            <p:cond delay="800"/>
                                          </p:stCondLst>
                                        </p:cTn>
                                        <p:tgtEl>
                                          <p:spTgt spid="171011">
                                            <p:txEl>
                                              <p:pRg st="1" end="1"/>
                                            </p:txEl>
                                          </p:spTgt>
                                        </p:tgtEl>
                                        <p:attrNameLst>
                                          <p:attrName>r</p:attrName>
                                        </p:attrNameLst>
                                      </p:cBhvr>
                                    </p:animRot>
                                  </p:childTnLst>
                                </p:cTn>
                              </p:par>
                              <p:par>
                                <p:cTn id="31" presetID="7" presetClass="entr" presetSubtype="4" fill="hold" nodeType="withEffect">
                                  <p:stCondLst>
                                    <p:cond delay="0"/>
                                  </p:stCondLst>
                                  <p:childTnLst>
                                    <p:set>
                                      <p:cBhvr>
                                        <p:cTn id="32" dur="1" fill="hold">
                                          <p:stCondLst>
                                            <p:cond delay="0"/>
                                          </p:stCondLst>
                                        </p:cTn>
                                        <p:tgtEl>
                                          <p:spTgt spid="171015"/>
                                        </p:tgtEl>
                                        <p:attrNameLst>
                                          <p:attrName>style.visibility</p:attrName>
                                        </p:attrNameLst>
                                      </p:cBhvr>
                                      <p:to>
                                        <p:strVal val="visible"/>
                                      </p:to>
                                    </p:set>
                                    <p:anim calcmode="lin" valueType="num">
                                      <p:cBhvr additive="base">
                                        <p:cTn id="33" dur="3000" fill="hold"/>
                                        <p:tgtEl>
                                          <p:spTgt spid="171015"/>
                                        </p:tgtEl>
                                        <p:attrNameLst>
                                          <p:attrName>ppt_x</p:attrName>
                                        </p:attrNameLst>
                                      </p:cBhvr>
                                      <p:tavLst>
                                        <p:tav tm="0">
                                          <p:val>
                                            <p:strVal val="#ppt_x"/>
                                          </p:val>
                                        </p:tav>
                                        <p:tav tm="100000">
                                          <p:val>
                                            <p:strVal val="#ppt_x"/>
                                          </p:val>
                                        </p:tav>
                                      </p:tavLst>
                                    </p:anim>
                                    <p:anim calcmode="lin" valueType="num">
                                      <p:cBhvr additive="base">
                                        <p:cTn id="34" dur="3000" fill="hold"/>
                                        <p:tgtEl>
                                          <p:spTgt spid="171015"/>
                                        </p:tgtEl>
                                        <p:attrNameLst>
                                          <p:attrName>ppt_y</p:attrName>
                                        </p:attrNameLst>
                                      </p:cBhvr>
                                      <p:tavLst>
                                        <p:tav tm="0">
                                          <p:val>
                                            <p:strVal val="1+#ppt_h/2"/>
                                          </p:val>
                                        </p:tav>
                                        <p:tav tm="100000">
                                          <p:val>
                                            <p:strVal val="#ppt_y"/>
                                          </p:val>
                                        </p:tav>
                                      </p:tavLst>
                                    </p:anim>
                                  </p:childTnLst>
                                </p:cTn>
                              </p:par>
                              <p:par>
                                <p:cTn id="35" presetID="7" presetClass="entr" presetSubtype="4" fill="hold" grpId="0" nodeType="withEffect">
                                  <p:stCondLst>
                                    <p:cond delay="0"/>
                                  </p:stCondLst>
                                  <p:childTnLst>
                                    <p:set>
                                      <p:cBhvr>
                                        <p:cTn id="36" dur="1" fill="hold">
                                          <p:stCondLst>
                                            <p:cond delay="0"/>
                                          </p:stCondLst>
                                        </p:cTn>
                                        <p:tgtEl>
                                          <p:spTgt spid="171014"/>
                                        </p:tgtEl>
                                        <p:attrNameLst>
                                          <p:attrName>style.visibility</p:attrName>
                                        </p:attrNameLst>
                                      </p:cBhvr>
                                      <p:to>
                                        <p:strVal val="visible"/>
                                      </p:to>
                                    </p:set>
                                    <p:anim calcmode="lin" valueType="num">
                                      <p:cBhvr additive="base">
                                        <p:cTn id="37" dur="3000" fill="hold"/>
                                        <p:tgtEl>
                                          <p:spTgt spid="171014"/>
                                        </p:tgtEl>
                                        <p:attrNameLst>
                                          <p:attrName>ppt_x</p:attrName>
                                        </p:attrNameLst>
                                      </p:cBhvr>
                                      <p:tavLst>
                                        <p:tav tm="0">
                                          <p:val>
                                            <p:strVal val="#ppt_x"/>
                                          </p:val>
                                        </p:tav>
                                        <p:tav tm="100000">
                                          <p:val>
                                            <p:strVal val="#ppt_x"/>
                                          </p:val>
                                        </p:tav>
                                      </p:tavLst>
                                    </p:anim>
                                    <p:anim calcmode="lin" valueType="num">
                                      <p:cBhvr additive="base">
                                        <p:cTn id="38" dur="3000" fill="hold"/>
                                        <p:tgtEl>
                                          <p:spTgt spid="171014"/>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3000" fill="hold"/>
                                        <p:tgtEl>
                                          <p:spTgt spid="9"/>
                                        </p:tgtEl>
                                        <p:attrNameLst>
                                          <p:attrName>ppt_x</p:attrName>
                                        </p:attrNameLst>
                                      </p:cBhvr>
                                      <p:tavLst>
                                        <p:tav tm="0">
                                          <p:val>
                                            <p:strVal val="#ppt_x"/>
                                          </p:val>
                                        </p:tav>
                                        <p:tav tm="100000">
                                          <p:val>
                                            <p:strVal val="#ppt_x"/>
                                          </p:val>
                                        </p:tav>
                                      </p:tavLst>
                                    </p:anim>
                                    <p:anim calcmode="lin" valueType="num">
                                      <p:cBhvr additive="base">
                                        <p:cTn id="42" dur="3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0" grpId="0"/>
      <p:bldP spid="171014" grpId="0" animBg="1"/>
      <p:bldP spid="9" grpId="0"/>
    </p:bldLst>
  </p:timing>
</p:sld>
</file>

<file path=ppt/theme/theme1.xml><?xml version="1.0" encoding="utf-8"?>
<a:theme xmlns:a="http://schemas.openxmlformats.org/drawingml/2006/main" name="Digital Dots">
  <a:themeElements>
    <a:clrScheme name="Digital Dots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fontScheme name="Digital Do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igital Dots 1">
        <a:dk1>
          <a:srgbClr val="00008A"/>
        </a:dk1>
        <a:lt1>
          <a:srgbClr val="FFFFFF"/>
        </a:lt1>
        <a:dk2>
          <a:srgbClr val="000099"/>
        </a:dk2>
        <a:lt2>
          <a:srgbClr val="FFFFFF"/>
        </a:lt2>
        <a:accent1>
          <a:srgbClr val="0099FF"/>
        </a:accent1>
        <a:accent2>
          <a:srgbClr val="00007A"/>
        </a:accent2>
        <a:accent3>
          <a:srgbClr val="AAAACA"/>
        </a:accent3>
        <a:accent4>
          <a:srgbClr val="DADADA"/>
        </a:accent4>
        <a:accent5>
          <a:srgbClr val="AACAFF"/>
        </a:accent5>
        <a:accent6>
          <a:srgbClr val="00006E"/>
        </a:accent6>
        <a:hlink>
          <a:srgbClr val="EAEAEA"/>
        </a:hlink>
        <a:folHlink>
          <a:srgbClr val="FFCC00"/>
        </a:folHlink>
      </a:clrScheme>
      <a:clrMap bg1="dk2" tx1="lt1" bg2="dk1" tx2="lt2" accent1="accent1" accent2="accent2" accent3="accent3" accent4="accent4" accent5="accent5" accent6="accent6" hlink="hlink" folHlink="folHlink"/>
    </a:extraClrScheme>
    <a:extraClrScheme>
      <a:clrScheme name="Digital Dots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clrMap bg1="dk2" tx1="lt1" bg2="dk1" tx2="lt2" accent1="accent1" accent2="accent2" accent3="accent3" accent4="accent4" accent5="accent5" accent6="accent6" hlink="hlink" folHlink="folHlink"/>
    </a:extraClrScheme>
    <a:extraClrScheme>
      <a:clrScheme name="Digital Dots 3">
        <a:dk1>
          <a:srgbClr val="700000"/>
        </a:dk1>
        <a:lt1>
          <a:srgbClr val="FFFFFF"/>
        </a:lt1>
        <a:dk2>
          <a:srgbClr val="800000"/>
        </a:dk2>
        <a:lt2>
          <a:srgbClr val="FFFFCC"/>
        </a:lt2>
        <a:accent1>
          <a:srgbClr val="BE7960"/>
        </a:accent1>
        <a:accent2>
          <a:srgbClr val="600000"/>
        </a:accent2>
        <a:accent3>
          <a:srgbClr val="C0AAAA"/>
        </a:accent3>
        <a:accent4>
          <a:srgbClr val="DADADA"/>
        </a:accent4>
        <a:accent5>
          <a:srgbClr val="DBBEB6"/>
        </a:accent5>
        <a:accent6>
          <a:srgbClr val="560000"/>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gital Dots 4">
        <a:dk1>
          <a:srgbClr val="000000"/>
        </a:dk1>
        <a:lt1>
          <a:srgbClr val="FDEB9D"/>
        </a:lt1>
        <a:dk2>
          <a:srgbClr val="000000"/>
        </a:dk2>
        <a:lt2>
          <a:srgbClr val="E0CE82"/>
        </a:lt2>
        <a:accent1>
          <a:srgbClr val="EAEAEA"/>
        </a:accent1>
        <a:accent2>
          <a:srgbClr val="C2B476"/>
        </a:accent2>
        <a:accent3>
          <a:srgbClr val="FEF3CC"/>
        </a:accent3>
        <a:accent4>
          <a:srgbClr val="000000"/>
        </a:accent4>
        <a:accent5>
          <a:srgbClr val="F3F3F3"/>
        </a:accent5>
        <a:accent6>
          <a:srgbClr val="B0A36A"/>
        </a:accent6>
        <a:hlink>
          <a:srgbClr val="A47900"/>
        </a:hlink>
        <a:folHlink>
          <a:srgbClr val="8C8900"/>
        </a:folHlink>
      </a:clrScheme>
      <a:clrMap bg1="lt1" tx1="dk1" bg2="lt2" tx2="dk2" accent1="accent1" accent2="accent2" accent3="accent3" accent4="accent4" accent5="accent5" accent6="accent6" hlink="hlink" folHlink="folHlink"/>
    </a:extraClrScheme>
    <a:extraClrScheme>
      <a:clrScheme name="Digital Dots 5">
        <a:dk1>
          <a:srgbClr val="5B5E52"/>
        </a:dk1>
        <a:lt1>
          <a:srgbClr val="FFFFFF"/>
        </a:lt1>
        <a:dk2>
          <a:srgbClr val="686B5D"/>
        </a:dk2>
        <a:lt2>
          <a:srgbClr val="CCD5C7"/>
        </a:lt2>
        <a:accent1>
          <a:srgbClr val="809EA8"/>
        </a:accent1>
        <a:accent2>
          <a:srgbClr val="4F5147"/>
        </a:accent2>
        <a:accent3>
          <a:srgbClr val="B9BAB6"/>
        </a:accent3>
        <a:accent4>
          <a:srgbClr val="DADADA"/>
        </a:accent4>
        <a:accent5>
          <a:srgbClr val="C0CCD1"/>
        </a:accent5>
        <a:accent6>
          <a:srgbClr val="47493F"/>
        </a:accent6>
        <a:hlink>
          <a:srgbClr val="AAA854"/>
        </a:hlink>
        <a:folHlink>
          <a:srgbClr val="E1D09F"/>
        </a:folHlink>
      </a:clrScheme>
      <a:clrMap bg1="dk2" tx1="lt1" bg2="dk1" tx2="lt2" accent1="accent1" accent2="accent2" accent3="accent3" accent4="accent4" accent5="accent5" accent6="accent6" hlink="hlink" folHlink="folHlink"/>
    </a:extraClrScheme>
    <a:extraClrScheme>
      <a:clrScheme name="Digital Dots 6">
        <a:dk1>
          <a:srgbClr val="46532B"/>
        </a:dk1>
        <a:lt1>
          <a:srgbClr val="FFFFFF"/>
        </a:lt1>
        <a:dk2>
          <a:srgbClr val="4E5D31"/>
        </a:dk2>
        <a:lt2>
          <a:srgbClr val="FFFFCC"/>
        </a:lt2>
        <a:accent1>
          <a:srgbClr val="8F8C00"/>
        </a:accent1>
        <a:accent2>
          <a:srgbClr val="424F29"/>
        </a:accent2>
        <a:accent3>
          <a:srgbClr val="B2B6AD"/>
        </a:accent3>
        <a:accent4>
          <a:srgbClr val="DADADA"/>
        </a:accent4>
        <a:accent5>
          <a:srgbClr val="C6C5AA"/>
        </a:accent5>
        <a:accent6>
          <a:srgbClr val="3B4724"/>
        </a:accent6>
        <a:hlink>
          <a:srgbClr val="33CC33"/>
        </a:hlink>
        <a:folHlink>
          <a:srgbClr val="00A1B2"/>
        </a:folHlink>
      </a:clrScheme>
      <a:clrMap bg1="dk2" tx1="lt1" bg2="dk1" tx2="lt2" accent1="accent1" accent2="accent2" accent3="accent3" accent4="accent4" accent5="accent5" accent6="accent6" hlink="hlink" folHlink="folHlink"/>
    </a:extraClrScheme>
    <a:extraClrScheme>
      <a:clrScheme name="Digital Dots 7">
        <a:dk1>
          <a:srgbClr val="007673"/>
        </a:dk1>
        <a:lt1>
          <a:srgbClr val="FFFFFF"/>
        </a:lt1>
        <a:dk2>
          <a:srgbClr val="008080"/>
        </a:dk2>
        <a:lt2>
          <a:srgbClr val="FFFF99"/>
        </a:lt2>
        <a:accent1>
          <a:srgbClr val="33CCCC"/>
        </a:accent1>
        <a:accent2>
          <a:srgbClr val="006462"/>
        </a:accent2>
        <a:accent3>
          <a:srgbClr val="AAC0C0"/>
        </a:accent3>
        <a:accent4>
          <a:srgbClr val="DADADA"/>
        </a:accent4>
        <a:accent5>
          <a:srgbClr val="ADE2E2"/>
        </a:accent5>
        <a:accent6>
          <a:srgbClr val="005A58"/>
        </a:accent6>
        <a:hlink>
          <a:srgbClr val="FFCC00"/>
        </a:hlink>
        <a:folHlink>
          <a:srgbClr val="CC3300"/>
        </a:folHlink>
      </a:clrScheme>
      <a:clrMap bg1="dk2" tx1="lt1" bg2="dk1" tx2="lt2" accent1="accent1" accent2="accent2" accent3="accent3" accent4="accent4" accent5="accent5" accent6="accent6" hlink="hlink" folHlink="folHlink"/>
    </a:extraClrScheme>
    <a:extraClrScheme>
      <a:clrScheme name="Digital Dots 8">
        <a:dk1>
          <a:srgbClr val="000000"/>
        </a:dk1>
        <a:lt1>
          <a:srgbClr val="E6F8F4"/>
        </a:lt1>
        <a:dk2>
          <a:srgbClr val="000000"/>
        </a:dk2>
        <a:lt2>
          <a:srgbClr val="C5DBD6"/>
        </a:lt2>
        <a:accent1>
          <a:srgbClr val="CCFF99"/>
        </a:accent1>
        <a:accent2>
          <a:srgbClr val="ACBAB7"/>
        </a:accent2>
        <a:accent3>
          <a:srgbClr val="F0FBF8"/>
        </a:accent3>
        <a:accent4>
          <a:srgbClr val="000000"/>
        </a:accent4>
        <a:accent5>
          <a:srgbClr val="E2FFCA"/>
        </a:accent5>
        <a:accent6>
          <a:srgbClr val="9BA8A6"/>
        </a:accent6>
        <a:hlink>
          <a:srgbClr val="008080"/>
        </a:hlink>
        <a:folHlink>
          <a:srgbClr val="0066CC"/>
        </a:folHlink>
      </a:clrScheme>
      <a:clrMap bg1="lt1" tx1="dk1" bg2="lt2" tx2="dk2" accent1="accent1" accent2="accent2" accent3="accent3" accent4="accent4" accent5="accent5" accent6="accent6" hlink="hlink" folHlink="folHlink"/>
    </a:extraClrScheme>
    <a:extraClrScheme>
      <a:clrScheme name="Digital Dots 9">
        <a:dk1>
          <a:srgbClr val="000000"/>
        </a:dk1>
        <a:lt1>
          <a:srgbClr val="EAEAEA"/>
        </a:lt1>
        <a:dk2>
          <a:srgbClr val="000000"/>
        </a:dk2>
        <a:lt2>
          <a:srgbClr val="D1D1D1"/>
        </a:lt2>
        <a:accent1>
          <a:srgbClr val="CCECFF"/>
        </a:accent1>
        <a:accent2>
          <a:srgbClr val="B2B2B2"/>
        </a:accent2>
        <a:accent3>
          <a:srgbClr val="F3F3F3"/>
        </a:accent3>
        <a:accent4>
          <a:srgbClr val="000000"/>
        </a:accent4>
        <a:accent5>
          <a:srgbClr val="E2F4FF"/>
        </a:accent5>
        <a:accent6>
          <a:srgbClr val="A1A1A1"/>
        </a:accent6>
        <a:hlink>
          <a:srgbClr val="7200E4"/>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Digital Dots</Template>
  <TotalTime>8980</TotalTime>
  <Words>820</Words>
  <Application>Microsoft Office PowerPoint</Application>
  <PresentationFormat>On-screen Show (4:3)</PresentationFormat>
  <Paragraphs>87</Paragraphs>
  <Slides>19</Slides>
  <Notes>2</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19</vt:i4>
      </vt:variant>
    </vt:vector>
  </HeadingPairs>
  <TitlesOfParts>
    <vt:vector size="31" baseType="lpstr">
      <vt:lpstr>Arial</vt:lpstr>
      <vt:lpstr>Wingdings</vt:lpstr>
      <vt:lpstr>Times New Roman</vt:lpstr>
      <vt:lpstr>Snap ITC</vt:lpstr>
      <vt:lpstr>Tempus Sans ITC</vt:lpstr>
      <vt:lpstr>Rockwell Extra Bold</vt:lpstr>
      <vt:lpstr>Cooper Black</vt:lpstr>
      <vt:lpstr>Showcard Gothic</vt:lpstr>
      <vt:lpstr>Bradley Hand ITC</vt:lpstr>
      <vt:lpstr>Digital Dots</vt:lpstr>
      <vt:lpstr>Default Design</vt:lpstr>
      <vt:lpstr>1_Default Design</vt:lpstr>
      <vt:lpstr>PowerPoint Presentation</vt:lpstr>
      <vt:lpstr>PowerPoint Presentation</vt:lpstr>
      <vt:lpstr>THE WORD OF GOD</vt:lpstr>
      <vt:lpstr>THE WORD OF GOD</vt:lpstr>
      <vt:lpstr>The Holy spirit and his Gifts</vt:lpstr>
      <vt:lpstr>From the Catechism of the Catholic Church</vt:lpstr>
      <vt:lpstr>SEVEN GIFTS</vt:lpstr>
      <vt:lpstr>GIFTS AS TOOLS</vt:lpstr>
      <vt:lpstr>UNDERSTANDING</vt:lpstr>
      <vt:lpstr>WISDOM</vt:lpstr>
      <vt:lpstr>RIGHT JUDGEMENT</vt:lpstr>
      <vt:lpstr>KNOWLEDGE</vt:lpstr>
      <vt:lpstr>COURAGE</vt:lpstr>
      <vt:lpstr>REVERENCE</vt:lpstr>
      <vt:lpstr>WONDER AND AWE</vt:lpstr>
      <vt:lpstr>BISHOP’S WORDS</vt:lpstr>
      <vt:lpstr>BISHOP’S PRAYER</vt:lpstr>
      <vt:lpstr>PRAYER</vt:lpstr>
      <vt:lpstr>PowerPoint Presentation</vt:lpstr>
    </vt:vector>
  </TitlesOfParts>
  <Company>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Series title</dc:title>
  <dc:creator>JOHN CAMILLERI</dc:creator>
  <cp:lastModifiedBy>Teacher E-Solutions</cp:lastModifiedBy>
  <cp:revision>21</cp:revision>
  <cp:lastPrinted>1601-01-01T00:00:00Z</cp:lastPrinted>
  <dcterms:created xsi:type="dcterms:W3CDTF">2004-05-05T15:58:51Z</dcterms:created>
  <dcterms:modified xsi:type="dcterms:W3CDTF">2019-01-15T09:36:00Z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9</vt:i4>
  </property>
</Properties>
</file>