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53" r:id="rId1"/>
    <p:sldMasterId id="2147483655" r:id="rId2"/>
    <p:sldMasterId id="2147483656" r:id="rId3"/>
    <p:sldMasterId id="2147483657" r:id="rId4"/>
    <p:sldMasterId id="2147483659" r:id="rId5"/>
    <p:sldMasterId id="2147483660" r:id="rId6"/>
  </p:sldMasterIdLst>
  <p:notesMasterIdLst>
    <p:notesMasterId r:id="rId22"/>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Lst>
  <p:sldSz cx="9144000" cy="6858000" type="screen4x3"/>
  <p:notesSz cx="6858000" cy="9144000"/>
  <p:custShowLst>
    <p:custShow name="Prechecked Visuals" id="0">
      <p:sldLst>
        <p:sld r:id="rId13"/>
        <p:sld r:id="rId17"/>
        <p:sld r:id="rId19"/>
      </p:sldLst>
    </p:custShow>
  </p:custShowLst>
  <p:defaultTextStyle>
    <a:defPPr>
      <a:defRPr lang="en-US"/>
    </a:defPPr>
    <a:lvl1pPr algn="ctr" rtl="0" fontAlgn="base">
      <a:spcBef>
        <a:spcPct val="0"/>
      </a:spcBef>
      <a:spcAft>
        <a:spcPct val="0"/>
      </a:spcAft>
      <a:defRPr sz="2400" kern="1200">
        <a:solidFill>
          <a:schemeClr val="tx1"/>
        </a:solidFill>
        <a:latin typeface="Times New Roman" pitchFamily="18" charset="0"/>
        <a:ea typeface="+mn-ea"/>
        <a:cs typeface="Arial" pitchFamily="34" charset="0"/>
      </a:defRPr>
    </a:lvl1pPr>
    <a:lvl2pPr marL="457200" algn="ctr" rtl="0" fontAlgn="base">
      <a:spcBef>
        <a:spcPct val="0"/>
      </a:spcBef>
      <a:spcAft>
        <a:spcPct val="0"/>
      </a:spcAft>
      <a:defRPr sz="2400" kern="1200">
        <a:solidFill>
          <a:schemeClr val="tx1"/>
        </a:solidFill>
        <a:latin typeface="Times New Roman" pitchFamily="18" charset="0"/>
        <a:ea typeface="+mn-ea"/>
        <a:cs typeface="Arial" pitchFamily="34" charset="0"/>
      </a:defRPr>
    </a:lvl2pPr>
    <a:lvl3pPr marL="914400" algn="ctr" rtl="0" fontAlgn="base">
      <a:spcBef>
        <a:spcPct val="0"/>
      </a:spcBef>
      <a:spcAft>
        <a:spcPct val="0"/>
      </a:spcAft>
      <a:defRPr sz="2400" kern="1200">
        <a:solidFill>
          <a:schemeClr val="tx1"/>
        </a:solidFill>
        <a:latin typeface="Times New Roman" pitchFamily="18" charset="0"/>
        <a:ea typeface="+mn-ea"/>
        <a:cs typeface="Arial" pitchFamily="34" charset="0"/>
      </a:defRPr>
    </a:lvl3pPr>
    <a:lvl4pPr marL="1371600" algn="ctr" rtl="0" fontAlgn="base">
      <a:spcBef>
        <a:spcPct val="0"/>
      </a:spcBef>
      <a:spcAft>
        <a:spcPct val="0"/>
      </a:spcAft>
      <a:defRPr sz="2400" kern="1200">
        <a:solidFill>
          <a:schemeClr val="tx1"/>
        </a:solidFill>
        <a:latin typeface="Times New Roman" pitchFamily="18" charset="0"/>
        <a:ea typeface="+mn-ea"/>
        <a:cs typeface="Arial" pitchFamily="34" charset="0"/>
      </a:defRPr>
    </a:lvl4pPr>
    <a:lvl5pPr marL="1828800" algn="ctr" rtl="0" fontAlgn="base">
      <a:spcBef>
        <a:spcPct val="0"/>
      </a:spcBef>
      <a:spcAft>
        <a:spcPct val="0"/>
      </a:spcAft>
      <a:defRPr sz="2400" kern="1200">
        <a:solidFill>
          <a:schemeClr val="tx1"/>
        </a:solidFill>
        <a:latin typeface="Times New Roman" pitchFamily="18" charset="0"/>
        <a:ea typeface="+mn-ea"/>
        <a:cs typeface="Arial" pitchFamily="34" charset="0"/>
      </a:defRPr>
    </a:lvl5pPr>
    <a:lvl6pPr marL="2286000" algn="l" defTabSz="914400" rtl="0" eaLnBrk="1" latinLnBrk="0" hangingPunct="1">
      <a:defRPr sz="2400" kern="1200">
        <a:solidFill>
          <a:schemeClr val="tx1"/>
        </a:solidFill>
        <a:latin typeface="Times New Roman" pitchFamily="18" charset="0"/>
        <a:ea typeface="+mn-ea"/>
        <a:cs typeface="Arial" pitchFamily="34" charset="0"/>
      </a:defRPr>
    </a:lvl6pPr>
    <a:lvl7pPr marL="2743200" algn="l" defTabSz="914400" rtl="0" eaLnBrk="1" latinLnBrk="0" hangingPunct="1">
      <a:defRPr sz="2400" kern="1200">
        <a:solidFill>
          <a:schemeClr val="tx1"/>
        </a:solidFill>
        <a:latin typeface="Times New Roman" pitchFamily="18" charset="0"/>
        <a:ea typeface="+mn-ea"/>
        <a:cs typeface="Arial" pitchFamily="34" charset="0"/>
      </a:defRPr>
    </a:lvl7pPr>
    <a:lvl8pPr marL="3200400" algn="l" defTabSz="914400" rtl="0" eaLnBrk="1" latinLnBrk="0" hangingPunct="1">
      <a:defRPr sz="2400" kern="1200">
        <a:solidFill>
          <a:schemeClr val="tx1"/>
        </a:solidFill>
        <a:latin typeface="Times New Roman" pitchFamily="18" charset="0"/>
        <a:ea typeface="+mn-ea"/>
        <a:cs typeface="Arial" pitchFamily="34" charset="0"/>
      </a:defRPr>
    </a:lvl8pPr>
    <a:lvl9pPr marL="3657600" algn="l" defTabSz="914400" rtl="0" eaLnBrk="1" latinLnBrk="0" hangingPunct="1">
      <a:defRPr sz="2400" kern="1200">
        <a:solidFill>
          <a:schemeClr val="tx1"/>
        </a:solidFill>
        <a:latin typeface="Times New Roman"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91C47"/>
    <a:srgbClr val="FFFFBE"/>
    <a:srgbClr val="A82800"/>
    <a:srgbClr val="922300"/>
    <a:srgbClr val="CC3300"/>
    <a:srgbClr val="FF7F00"/>
    <a:srgbClr val="603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3" autoAdjust="0"/>
    <p:restoredTop sz="94660"/>
  </p:normalViewPr>
  <p:slideViewPr>
    <p:cSldViewPr snapToGrid="0" snapToObjects="1">
      <p:cViewPr>
        <p:scale>
          <a:sx n="76" d="100"/>
          <a:sy n="76" d="100"/>
        </p:scale>
        <p:origin x="-1550" y="-24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atin typeface="Arial" charset="0"/>
                <a:cs typeface="Arial" charset="0"/>
              </a:defRPr>
            </a:lvl1pPr>
          </a:lstStyle>
          <a:p>
            <a:pPr>
              <a:defRPr/>
            </a:pPr>
            <a:endParaRPr lang="en-US"/>
          </a:p>
        </p:txBody>
      </p:sp>
      <p:sp>
        <p:nvSpPr>
          <p:cNvPr id="1741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Arial" charset="0"/>
                <a:cs typeface="Arial" charset="0"/>
              </a:defRPr>
            </a:lvl1pPr>
          </a:lstStyle>
          <a:p>
            <a:pPr>
              <a:defRPr/>
            </a:pPr>
            <a:endParaRPr lang="en-US"/>
          </a:p>
        </p:txBody>
      </p:sp>
      <p:sp>
        <p:nvSpPr>
          <p:cNvPr id="2458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41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atin typeface="Arial" charset="0"/>
                <a:cs typeface="Arial" charset="0"/>
              </a:defRPr>
            </a:lvl1pPr>
          </a:lstStyle>
          <a:p>
            <a:pPr>
              <a:defRPr/>
            </a:pPr>
            <a:endParaRPr lang="en-US"/>
          </a:p>
        </p:txBody>
      </p:sp>
      <p:sp>
        <p:nvSpPr>
          <p:cNvPr id="1741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atin typeface="Arial" charset="0"/>
                <a:cs typeface="Arial" charset="0"/>
              </a:defRPr>
            </a:lvl1pPr>
          </a:lstStyle>
          <a:p>
            <a:pPr>
              <a:defRPr/>
            </a:pPr>
            <a:fld id="{B0FAA892-F8E3-4C1A-886A-AD14F9ED5566}" type="slidenum">
              <a:rPr lang="en-US"/>
              <a:pPr>
                <a:defRPr/>
              </a:pPr>
              <a:t>‹#›</a:t>
            </a:fld>
            <a:endParaRPr lang="en-US"/>
          </a:p>
        </p:txBody>
      </p:sp>
    </p:spTree>
    <p:extLst>
      <p:ext uri="{BB962C8B-B14F-4D97-AF65-F5344CB8AC3E}">
        <p14:creationId xmlns:p14="http://schemas.microsoft.com/office/powerpoint/2010/main" val="39152493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1">
            <a:gsLst>
              <a:gs pos="0">
                <a:srgbClr val="FF7F00">
                  <a:alpha val="27000"/>
                </a:srgbClr>
              </a:gs>
              <a:gs pos="50000">
                <a:srgbClr val="A82800">
                  <a:alpha val="75000"/>
                </a:srgbClr>
              </a:gs>
              <a:gs pos="100000">
                <a:srgbClr val="FF7F00">
                  <a:alpha val="27000"/>
                </a:srgbClr>
              </a:gs>
            </a:gsLst>
            <a:lin ang="2700000" scaled="1"/>
          </a:gradFill>
          <a:ln>
            <a:noFill/>
          </a:ln>
          <a:effectLst/>
          <a:extLs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cs typeface="Arial" charset="0"/>
            </a:endParaRPr>
          </a:p>
        </p:txBody>
      </p:sp>
      <p:sp>
        <p:nvSpPr>
          <p:cNvPr id="5" name="Freeform 3"/>
          <p:cNvSpPr>
            <a:spLocks/>
          </p:cNvSpPr>
          <p:nvPr/>
        </p:nvSpPr>
        <p:spPr bwMode="auto">
          <a:xfrm>
            <a:off x="7107238" y="1752600"/>
            <a:ext cx="2036762" cy="3251200"/>
          </a:xfrm>
          <a:custGeom>
            <a:avLst/>
            <a:gdLst>
              <a:gd name="T0" fmla="*/ 2032000 w 1283"/>
              <a:gd name="T1" fmla="*/ 3251200 h 2048"/>
              <a:gd name="T2" fmla="*/ 1911350 w 1283"/>
              <a:gd name="T3" fmla="*/ 2917825 h 2048"/>
              <a:gd name="T4" fmla="*/ 1539875 w 1283"/>
              <a:gd name="T5" fmla="*/ 2030413 h 2048"/>
              <a:gd name="T6" fmla="*/ 1158875 w 1283"/>
              <a:gd name="T7" fmla="*/ 1254125 h 2048"/>
              <a:gd name="T8" fmla="*/ 442912 w 1283"/>
              <a:gd name="T9" fmla="*/ 404813 h 2048"/>
              <a:gd name="T10" fmla="*/ 0 w 1283"/>
              <a:gd name="T11" fmla="*/ 514350 h 2048"/>
              <a:gd name="T12" fmla="*/ 557212 w 1283"/>
              <a:gd name="T13" fmla="*/ 158750 h 2048"/>
              <a:gd name="T14" fmla="*/ 1212850 w 1283"/>
              <a:gd name="T15" fmla="*/ 28575 h 2048"/>
              <a:gd name="T16" fmla="*/ 1798637 w 1283"/>
              <a:gd name="T17" fmla="*/ 330200 h 2048"/>
              <a:gd name="T18" fmla="*/ 2036762 w 1283"/>
              <a:gd name="T19" fmla="*/ 666750 h 2048"/>
              <a:gd name="T20" fmla="*/ 2032000 w 1283"/>
              <a:gd name="T21" fmla="*/ 3251200 h 20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283" h="2048">
                <a:moveTo>
                  <a:pt x="1280" y="2048"/>
                </a:moveTo>
                <a:cubicBezTo>
                  <a:pt x="1249" y="1976"/>
                  <a:pt x="1254" y="1965"/>
                  <a:pt x="1204" y="1838"/>
                </a:cubicBezTo>
                <a:cubicBezTo>
                  <a:pt x="1062" y="1476"/>
                  <a:pt x="1049" y="1454"/>
                  <a:pt x="970" y="1279"/>
                </a:cubicBezTo>
                <a:cubicBezTo>
                  <a:pt x="891" y="1104"/>
                  <a:pt x="839" y="987"/>
                  <a:pt x="730" y="790"/>
                </a:cubicBezTo>
                <a:cubicBezTo>
                  <a:pt x="622" y="593"/>
                  <a:pt x="477" y="287"/>
                  <a:pt x="279" y="255"/>
                </a:cubicBezTo>
                <a:cubicBezTo>
                  <a:pt x="81" y="223"/>
                  <a:pt x="22" y="316"/>
                  <a:pt x="0" y="324"/>
                </a:cubicBezTo>
                <a:cubicBezTo>
                  <a:pt x="8" y="296"/>
                  <a:pt x="224" y="151"/>
                  <a:pt x="351" y="100"/>
                </a:cubicBezTo>
                <a:cubicBezTo>
                  <a:pt x="478" y="49"/>
                  <a:pt x="633" y="0"/>
                  <a:pt x="764" y="18"/>
                </a:cubicBezTo>
                <a:cubicBezTo>
                  <a:pt x="894" y="37"/>
                  <a:pt x="1049" y="135"/>
                  <a:pt x="1133" y="208"/>
                </a:cubicBezTo>
                <a:cubicBezTo>
                  <a:pt x="1217" y="281"/>
                  <a:pt x="1257" y="347"/>
                  <a:pt x="1283" y="420"/>
                </a:cubicBezTo>
                <a:cubicBezTo>
                  <a:pt x="1283" y="681"/>
                  <a:pt x="1282" y="1805"/>
                  <a:pt x="1280" y="2048"/>
                </a:cubicBezTo>
                <a:close/>
              </a:path>
            </a:pathLst>
          </a:custGeom>
          <a:gradFill rotWithShape="1">
            <a:gsLst>
              <a:gs pos="0">
                <a:srgbClr val="FF7F00"/>
              </a:gs>
              <a:gs pos="100000">
                <a:srgbClr val="A82800"/>
              </a:gs>
            </a:gsLst>
            <a:lin ang="27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12700" dir="5400000" algn="ctr" rotWithShape="0">
                    <a:srgbClr val="091C47"/>
                  </a:outerShdw>
                </a:effectLst>
              </a14:hiddenEffects>
            </a:ext>
          </a:extLst>
        </p:spPr>
        <p:txBody>
          <a:bodyPr wrap="none" anchor="ctr"/>
          <a:lstStyle/>
          <a:p>
            <a:endParaRPr lang="en-US"/>
          </a:p>
        </p:txBody>
      </p:sp>
      <p:sp>
        <p:nvSpPr>
          <p:cNvPr id="6" name="Freeform 4"/>
          <p:cNvSpPr>
            <a:spLocks/>
          </p:cNvSpPr>
          <p:nvPr/>
        </p:nvSpPr>
        <p:spPr bwMode="auto">
          <a:xfrm>
            <a:off x="6556375" y="2095500"/>
            <a:ext cx="1736725" cy="2155825"/>
          </a:xfrm>
          <a:custGeom>
            <a:avLst/>
            <a:gdLst>
              <a:gd name="T0" fmla="*/ 1736725 w 3055"/>
              <a:gd name="T1" fmla="*/ 946584 h 1699"/>
              <a:gd name="T2" fmla="*/ 1005083 w 3055"/>
              <a:gd name="T3" fmla="*/ 427612 h 1699"/>
              <a:gd name="T4" fmla="*/ 289928 w 3055"/>
              <a:gd name="T5" fmla="*/ 1242232 h 1699"/>
              <a:gd name="T6" fmla="*/ 0 w 3055"/>
              <a:gd name="T7" fmla="*/ 2155825 h 1699"/>
              <a:gd name="T8" fmla="*/ 0 w 3055"/>
              <a:gd name="T9" fmla="*/ 1120420 h 1699"/>
              <a:gd name="T10" fmla="*/ 473549 w 3055"/>
              <a:gd name="T11" fmla="*/ 255045 h 1699"/>
              <a:gd name="T12" fmla="*/ 1140383 w 3055"/>
              <a:gd name="T13" fmla="*/ 130695 h 1699"/>
              <a:gd name="T14" fmla="*/ 1736725 w 3055"/>
              <a:gd name="T15" fmla="*/ 946584 h 169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055" h="1699">
                <a:moveTo>
                  <a:pt x="3055" y="746"/>
                </a:moveTo>
                <a:cubicBezTo>
                  <a:pt x="2865" y="654"/>
                  <a:pt x="2192" y="298"/>
                  <a:pt x="1768" y="337"/>
                </a:cubicBezTo>
                <a:cubicBezTo>
                  <a:pt x="1344" y="376"/>
                  <a:pt x="793" y="696"/>
                  <a:pt x="510" y="979"/>
                </a:cubicBezTo>
                <a:cubicBezTo>
                  <a:pt x="227" y="1262"/>
                  <a:pt x="111" y="1545"/>
                  <a:pt x="0" y="1699"/>
                </a:cubicBezTo>
                <a:cubicBezTo>
                  <a:pt x="0" y="1291"/>
                  <a:pt x="0" y="883"/>
                  <a:pt x="0" y="883"/>
                </a:cubicBezTo>
                <a:cubicBezTo>
                  <a:pt x="144" y="649"/>
                  <a:pt x="500" y="333"/>
                  <a:pt x="833" y="201"/>
                </a:cubicBezTo>
                <a:cubicBezTo>
                  <a:pt x="1167" y="71"/>
                  <a:pt x="1549" y="0"/>
                  <a:pt x="2006" y="103"/>
                </a:cubicBezTo>
                <a:cubicBezTo>
                  <a:pt x="2463" y="206"/>
                  <a:pt x="2942" y="654"/>
                  <a:pt x="3055" y="746"/>
                </a:cubicBezTo>
                <a:close/>
              </a:path>
            </a:pathLst>
          </a:custGeom>
          <a:gradFill rotWithShape="1">
            <a:gsLst>
              <a:gs pos="0">
                <a:srgbClr val="8A2100">
                  <a:alpha val="67000"/>
                </a:srgbClr>
              </a:gs>
              <a:gs pos="100000">
                <a:srgbClr val="A82800">
                  <a:alpha val="0"/>
                </a:srgbClr>
              </a:gs>
            </a:gsLst>
            <a:lin ang="54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 name="Freeform 5"/>
          <p:cNvSpPr>
            <a:spLocks/>
          </p:cNvSpPr>
          <p:nvPr/>
        </p:nvSpPr>
        <p:spPr bwMode="auto">
          <a:xfrm>
            <a:off x="6550025" y="2057400"/>
            <a:ext cx="2593975" cy="2922588"/>
          </a:xfrm>
          <a:custGeom>
            <a:avLst/>
            <a:gdLst>
              <a:gd name="T0" fmla="*/ 0 w 1634"/>
              <a:gd name="T1" fmla="*/ 1162050 h 1841"/>
              <a:gd name="T2" fmla="*/ 1017588 w 1634"/>
              <a:gd name="T3" fmla="*/ 104775 h 1841"/>
              <a:gd name="T4" fmla="*/ 1833563 w 1634"/>
              <a:gd name="T5" fmla="*/ 1147763 h 1841"/>
              <a:gd name="T6" fmla="*/ 2593975 w 1634"/>
              <a:gd name="T7" fmla="*/ 2922588 h 184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634" h="1841">
                <a:moveTo>
                  <a:pt x="0" y="732"/>
                </a:moveTo>
                <a:cubicBezTo>
                  <a:pt x="17" y="697"/>
                  <a:pt x="195" y="0"/>
                  <a:pt x="641" y="66"/>
                </a:cubicBezTo>
                <a:cubicBezTo>
                  <a:pt x="842" y="97"/>
                  <a:pt x="990" y="427"/>
                  <a:pt x="1155" y="723"/>
                </a:cubicBezTo>
                <a:cubicBezTo>
                  <a:pt x="1320" y="1019"/>
                  <a:pt x="1563" y="1687"/>
                  <a:pt x="1634" y="1841"/>
                </a:cubicBezTo>
              </a:path>
            </a:pathLst>
          </a:custGeom>
          <a:noFill/>
          <a:ln w="28575" cap="flat" cmpd="sng">
            <a:solidFill>
              <a:srgbClr val="A82800"/>
            </a:solidFill>
            <a:prstDash val="solid"/>
            <a:round/>
            <a:headEnd type="none" w="sm" len="sm"/>
            <a:tailEnd/>
          </a:ln>
          <a:effectLst>
            <a:outerShdw dist="12700" dir="10800000" algn="ctr" rotWithShape="0">
              <a:schemeClr val="tx1">
                <a:alpha val="50000"/>
              </a:schemeClr>
            </a:outerShdw>
          </a:effectLst>
          <a:extLst>
            <a:ext uri="{909E8E84-426E-40DD-AFC4-6F175D3DCCD1}">
              <a14:hiddenFill xmlns:a14="http://schemas.microsoft.com/office/drawing/2010/main">
                <a:solidFill>
                  <a:srgbClr val="FFFFBE"/>
                </a:solidFill>
              </a14:hiddenFill>
            </a:ext>
          </a:extLst>
        </p:spPr>
        <p:txBody>
          <a:bodyPr wrap="none" anchor="ctr"/>
          <a:lstStyle/>
          <a:p>
            <a:endParaRPr lang="en-US"/>
          </a:p>
        </p:txBody>
      </p:sp>
      <p:sp>
        <p:nvSpPr>
          <p:cNvPr id="8" name="Freeform 6"/>
          <p:cNvSpPr>
            <a:spLocks/>
          </p:cNvSpPr>
          <p:nvPr/>
        </p:nvSpPr>
        <p:spPr bwMode="auto">
          <a:xfrm>
            <a:off x="1981200" y="1182688"/>
            <a:ext cx="2705100" cy="2508250"/>
          </a:xfrm>
          <a:custGeom>
            <a:avLst/>
            <a:gdLst>
              <a:gd name="T0" fmla="*/ 2705100 w 3055"/>
              <a:gd name="T1" fmla="*/ 1101327 h 1699"/>
              <a:gd name="T2" fmla="*/ 1565505 w 3055"/>
              <a:gd name="T3" fmla="*/ 497516 h 1699"/>
              <a:gd name="T4" fmla="*/ 451588 w 3055"/>
              <a:gd name="T5" fmla="*/ 1445307 h 1699"/>
              <a:gd name="T6" fmla="*/ 0 w 3055"/>
              <a:gd name="T7" fmla="*/ 2508250 h 1699"/>
              <a:gd name="T8" fmla="*/ 0 w 3055"/>
              <a:gd name="T9" fmla="*/ 1303581 h 1699"/>
              <a:gd name="T10" fmla="*/ 737594 w 3055"/>
              <a:gd name="T11" fmla="*/ 296738 h 1699"/>
              <a:gd name="T12" fmla="*/ 1776246 w 3055"/>
              <a:gd name="T13" fmla="*/ 152060 h 1699"/>
              <a:gd name="T14" fmla="*/ 2705100 w 3055"/>
              <a:gd name="T15" fmla="*/ 1101327 h 169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055" h="1699">
                <a:moveTo>
                  <a:pt x="3055" y="746"/>
                </a:moveTo>
                <a:cubicBezTo>
                  <a:pt x="2865" y="654"/>
                  <a:pt x="2192" y="298"/>
                  <a:pt x="1768" y="337"/>
                </a:cubicBezTo>
                <a:cubicBezTo>
                  <a:pt x="1344" y="376"/>
                  <a:pt x="793" y="696"/>
                  <a:pt x="510" y="979"/>
                </a:cubicBezTo>
                <a:cubicBezTo>
                  <a:pt x="227" y="1262"/>
                  <a:pt x="111" y="1545"/>
                  <a:pt x="0" y="1699"/>
                </a:cubicBezTo>
                <a:cubicBezTo>
                  <a:pt x="0" y="1291"/>
                  <a:pt x="0" y="883"/>
                  <a:pt x="0" y="883"/>
                </a:cubicBezTo>
                <a:cubicBezTo>
                  <a:pt x="144" y="649"/>
                  <a:pt x="500" y="333"/>
                  <a:pt x="833" y="201"/>
                </a:cubicBezTo>
                <a:cubicBezTo>
                  <a:pt x="1167" y="71"/>
                  <a:pt x="1549" y="0"/>
                  <a:pt x="2006" y="103"/>
                </a:cubicBezTo>
                <a:cubicBezTo>
                  <a:pt x="2463" y="206"/>
                  <a:pt x="2942" y="654"/>
                  <a:pt x="3055" y="746"/>
                </a:cubicBezTo>
                <a:close/>
              </a:path>
            </a:pathLst>
          </a:custGeom>
          <a:gradFill rotWithShape="1">
            <a:gsLst>
              <a:gs pos="0">
                <a:srgbClr val="8A2100">
                  <a:alpha val="67000"/>
                </a:srgbClr>
              </a:gs>
              <a:gs pos="100000">
                <a:srgbClr val="A82800">
                  <a:alpha val="0"/>
                </a:srgbClr>
              </a:gs>
            </a:gsLst>
            <a:lin ang="54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Freeform 7"/>
          <p:cNvSpPr>
            <a:spLocks/>
          </p:cNvSpPr>
          <p:nvPr/>
        </p:nvSpPr>
        <p:spPr bwMode="auto">
          <a:xfrm>
            <a:off x="2562225" y="727075"/>
            <a:ext cx="6451600" cy="6130925"/>
          </a:xfrm>
          <a:custGeom>
            <a:avLst/>
            <a:gdLst>
              <a:gd name="T0" fmla="*/ 4502150 w 4064"/>
              <a:gd name="T1" fmla="*/ 2243138 h 3862"/>
              <a:gd name="T2" fmla="*/ 6451600 w 4064"/>
              <a:gd name="T3" fmla="*/ 6122988 h 3862"/>
              <a:gd name="T4" fmla="*/ 4538663 w 4064"/>
              <a:gd name="T5" fmla="*/ 6130925 h 3862"/>
              <a:gd name="T6" fmla="*/ 3251200 w 4064"/>
              <a:gd name="T7" fmla="*/ 3398838 h 3862"/>
              <a:gd name="T8" fmla="*/ 2671763 w 4064"/>
              <a:gd name="T9" fmla="*/ 2363788 h 3862"/>
              <a:gd name="T10" fmla="*/ 2079625 w 4064"/>
              <a:gd name="T11" fmla="*/ 1460500 h 3862"/>
              <a:gd name="T12" fmla="*/ 1060450 w 4064"/>
              <a:gd name="T13" fmla="*/ 550863 h 3862"/>
              <a:gd name="T14" fmla="*/ 517525 w 4064"/>
              <a:gd name="T15" fmla="*/ 582613 h 3862"/>
              <a:gd name="T16" fmla="*/ 104775 w 4064"/>
              <a:gd name="T17" fmla="*/ 754063 h 3862"/>
              <a:gd name="T18" fmla="*/ 1143000 w 4064"/>
              <a:gd name="T19" fmla="*/ 184150 h 3862"/>
              <a:gd name="T20" fmla="*/ 2163763 w 4064"/>
              <a:gd name="T21" fmla="*/ 34925 h 3862"/>
              <a:gd name="T22" fmla="*/ 3074988 w 4064"/>
              <a:gd name="T23" fmla="*/ 385763 h 3862"/>
              <a:gd name="T24" fmla="*/ 3906838 w 4064"/>
              <a:gd name="T25" fmla="*/ 1333500 h 3862"/>
              <a:gd name="T26" fmla="*/ 4502150 w 4064"/>
              <a:gd name="T27" fmla="*/ 2243138 h 386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064" h="3862">
                <a:moveTo>
                  <a:pt x="2836" y="1413"/>
                </a:moveTo>
                <a:cubicBezTo>
                  <a:pt x="3103" y="1916"/>
                  <a:pt x="4060" y="3449"/>
                  <a:pt x="4064" y="3857"/>
                </a:cubicBezTo>
                <a:cubicBezTo>
                  <a:pt x="4002" y="3860"/>
                  <a:pt x="3177" y="3857"/>
                  <a:pt x="2859" y="3862"/>
                </a:cubicBezTo>
                <a:cubicBezTo>
                  <a:pt x="2689" y="3483"/>
                  <a:pt x="2268" y="2562"/>
                  <a:pt x="2048" y="2141"/>
                </a:cubicBezTo>
                <a:cubicBezTo>
                  <a:pt x="1827" y="1719"/>
                  <a:pt x="1806" y="1694"/>
                  <a:pt x="1683" y="1489"/>
                </a:cubicBezTo>
                <a:cubicBezTo>
                  <a:pt x="1560" y="1285"/>
                  <a:pt x="1479" y="1150"/>
                  <a:pt x="1310" y="920"/>
                </a:cubicBezTo>
                <a:cubicBezTo>
                  <a:pt x="1142" y="690"/>
                  <a:pt x="860" y="376"/>
                  <a:pt x="668" y="347"/>
                </a:cubicBezTo>
                <a:cubicBezTo>
                  <a:pt x="475" y="318"/>
                  <a:pt x="466" y="337"/>
                  <a:pt x="326" y="367"/>
                </a:cubicBezTo>
                <a:cubicBezTo>
                  <a:pt x="186" y="397"/>
                  <a:pt x="0" y="517"/>
                  <a:pt x="66" y="475"/>
                </a:cubicBezTo>
                <a:cubicBezTo>
                  <a:pt x="184" y="353"/>
                  <a:pt x="504" y="191"/>
                  <a:pt x="720" y="116"/>
                </a:cubicBezTo>
                <a:cubicBezTo>
                  <a:pt x="936" y="41"/>
                  <a:pt x="1159" y="0"/>
                  <a:pt x="1363" y="22"/>
                </a:cubicBezTo>
                <a:cubicBezTo>
                  <a:pt x="1565" y="43"/>
                  <a:pt x="1779" y="121"/>
                  <a:pt x="1937" y="243"/>
                </a:cubicBezTo>
                <a:cubicBezTo>
                  <a:pt x="2120" y="380"/>
                  <a:pt x="2311" y="645"/>
                  <a:pt x="2461" y="840"/>
                </a:cubicBezTo>
                <a:cubicBezTo>
                  <a:pt x="2611" y="1035"/>
                  <a:pt x="2757" y="1294"/>
                  <a:pt x="2836" y="1413"/>
                </a:cubicBezTo>
                <a:close/>
              </a:path>
            </a:pathLst>
          </a:custGeom>
          <a:gradFill rotWithShape="1">
            <a:gsLst>
              <a:gs pos="0">
                <a:srgbClr val="FF7F00"/>
              </a:gs>
              <a:gs pos="100000">
                <a:srgbClr val="A82800"/>
              </a:gs>
            </a:gsLst>
            <a:lin ang="2700000" scaled="1"/>
          </a:gradFill>
          <a:ln>
            <a:noFill/>
          </a:ln>
          <a:effectLst/>
          <a:extLst>
            <a:ext uri="{91240B29-F687-4F45-9708-019B960494DF}">
              <a14:hiddenLine xmlns:a14="http://schemas.microsoft.com/office/drawing/2010/main" w="12700" cap="flat" cmpd="sng">
                <a:solidFill>
                  <a:srgbClr val="A82800"/>
                </a:solidFill>
                <a:prstDash val="solid"/>
                <a:round/>
                <a:headEnd/>
                <a:tailEnd/>
              </a14:hiddenLine>
            </a:ext>
            <a:ext uri="{AF507438-7753-43E0-B8FC-AC1667EBCBE1}">
              <a14:hiddenEffects xmlns:a14="http://schemas.microsoft.com/office/drawing/2010/main">
                <a:effectLst>
                  <a:outerShdw dist="12700" dir="5400000" algn="ctr" rotWithShape="0">
                    <a:srgbClr val="091C47"/>
                  </a:outerShdw>
                </a:effectLst>
              </a14:hiddenEffects>
            </a:ext>
          </a:extLst>
        </p:spPr>
        <p:txBody>
          <a:bodyPr wrap="none" anchor="ctr"/>
          <a:lstStyle/>
          <a:p>
            <a:endParaRPr lang="en-US"/>
          </a:p>
        </p:txBody>
      </p:sp>
      <p:sp>
        <p:nvSpPr>
          <p:cNvPr id="10" name="Freeform 8"/>
          <p:cNvSpPr>
            <a:spLocks/>
          </p:cNvSpPr>
          <p:nvPr/>
        </p:nvSpPr>
        <p:spPr bwMode="auto">
          <a:xfrm>
            <a:off x="1981200" y="1162050"/>
            <a:ext cx="5102225" cy="5695950"/>
          </a:xfrm>
          <a:custGeom>
            <a:avLst/>
            <a:gdLst>
              <a:gd name="T0" fmla="*/ 0 w 5765"/>
              <a:gd name="T1" fmla="*/ 1352733 h 3857"/>
              <a:gd name="T2" fmla="*/ 1584212 w 5765"/>
              <a:gd name="T3" fmla="*/ 121096 h 3857"/>
              <a:gd name="T4" fmla="*/ 5102225 w 5765"/>
              <a:gd name="T5" fmla="*/ 5695950 h 3857"/>
              <a:gd name="T6" fmla="*/ 0 60000 65536"/>
              <a:gd name="T7" fmla="*/ 0 60000 65536"/>
              <a:gd name="T8" fmla="*/ 0 60000 65536"/>
            </a:gdLst>
            <a:ahLst/>
            <a:cxnLst>
              <a:cxn ang="T6">
                <a:pos x="T0" y="T1"/>
              </a:cxn>
              <a:cxn ang="T7">
                <a:pos x="T2" y="T3"/>
              </a:cxn>
              <a:cxn ang="T8">
                <a:pos x="T4" y="T5"/>
              </a:cxn>
            </a:cxnLst>
            <a:rect l="0" t="0" r="r" b="b"/>
            <a:pathLst>
              <a:path w="5765" h="3857">
                <a:moveTo>
                  <a:pt x="0" y="916"/>
                </a:moveTo>
                <a:cubicBezTo>
                  <a:pt x="47" y="872"/>
                  <a:pt x="546" y="0"/>
                  <a:pt x="1790" y="82"/>
                </a:cubicBezTo>
                <a:cubicBezTo>
                  <a:pt x="3034" y="164"/>
                  <a:pt x="5384" y="3255"/>
                  <a:pt x="5765" y="3857"/>
                </a:cubicBezTo>
              </a:path>
            </a:pathLst>
          </a:custGeom>
          <a:noFill/>
          <a:ln w="28575" cap="flat" cmpd="sng">
            <a:solidFill>
              <a:srgbClr val="A82800"/>
            </a:solidFill>
            <a:prstDash val="solid"/>
            <a:round/>
            <a:headEnd type="none" w="sm" len="sm"/>
            <a:tailEnd/>
          </a:ln>
          <a:effectLst>
            <a:outerShdw dist="12700" dir="10800000" algn="ctr" rotWithShape="0">
              <a:schemeClr val="tx1">
                <a:alpha val="50000"/>
              </a:schemeClr>
            </a:outerShdw>
          </a:effectLst>
          <a:extLst>
            <a:ext uri="{909E8E84-426E-40DD-AFC4-6F175D3DCCD1}">
              <a14:hiddenFill xmlns:a14="http://schemas.microsoft.com/office/drawing/2010/main">
                <a:solidFill>
                  <a:srgbClr val="FFFFBE"/>
                </a:solidFill>
              </a14:hiddenFill>
            </a:ext>
          </a:extLst>
        </p:spPr>
        <p:txBody>
          <a:bodyPr wrap="none" anchor="ctr"/>
          <a:lstStyle/>
          <a:p>
            <a:endParaRPr lang="en-US"/>
          </a:p>
        </p:txBody>
      </p:sp>
      <p:sp>
        <p:nvSpPr>
          <p:cNvPr id="11" name="Freeform 9"/>
          <p:cNvSpPr>
            <a:spLocks/>
          </p:cNvSpPr>
          <p:nvPr/>
        </p:nvSpPr>
        <p:spPr bwMode="auto">
          <a:xfrm>
            <a:off x="0" y="-7938"/>
            <a:ext cx="5562600" cy="6865938"/>
          </a:xfrm>
          <a:custGeom>
            <a:avLst/>
            <a:gdLst>
              <a:gd name="T0" fmla="*/ 3562350 w 3504"/>
              <a:gd name="T1" fmla="*/ 2525713 h 4325"/>
              <a:gd name="T2" fmla="*/ 5562600 w 3504"/>
              <a:gd name="T3" fmla="*/ 6858000 h 4325"/>
              <a:gd name="T4" fmla="*/ 3595688 w 3504"/>
              <a:gd name="T5" fmla="*/ 6862763 h 4325"/>
              <a:gd name="T6" fmla="*/ 2201863 w 3504"/>
              <a:gd name="T7" fmla="*/ 3825875 h 4325"/>
              <a:gd name="T8" fmla="*/ 1571625 w 3504"/>
              <a:gd name="T9" fmla="*/ 2662238 h 4325"/>
              <a:gd name="T10" fmla="*/ 927100 w 3504"/>
              <a:gd name="T11" fmla="*/ 1646238 h 4325"/>
              <a:gd name="T12" fmla="*/ 6350 w 3504"/>
              <a:gd name="T13" fmla="*/ 692150 h 4325"/>
              <a:gd name="T14" fmla="*/ 4763 w 3504"/>
              <a:gd name="T15" fmla="*/ 179388 h 4325"/>
              <a:gd name="T16" fmla="*/ 1017588 w 3504"/>
              <a:gd name="T17" fmla="*/ 42863 h 4325"/>
              <a:gd name="T18" fmla="*/ 2009775 w 3504"/>
              <a:gd name="T19" fmla="*/ 436563 h 4325"/>
              <a:gd name="T20" fmla="*/ 2914650 w 3504"/>
              <a:gd name="T21" fmla="*/ 1503363 h 4325"/>
              <a:gd name="T22" fmla="*/ 3562350 w 3504"/>
              <a:gd name="T23" fmla="*/ 2525713 h 432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504" h="4325">
                <a:moveTo>
                  <a:pt x="2244" y="1591"/>
                </a:moveTo>
                <a:cubicBezTo>
                  <a:pt x="2522" y="2153"/>
                  <a:pt x="3451" y="3851"/>
                  <a:pt x="3504" y="4320"/>
                </a:cubicBezTo>
                <a:cubicBezTo>
                  <a:pt x="3436" y="4324"/>
                  <a:pt x="2605" y="4325"/>
                  <a:pt x="2265" y="4323"/>
                </a:cubicBezTo>
                <a:cubicBezTo>
                  <a:pt x="2128" y="3930"/>
                  <a:pt x="1626" y="2884"/>
                  <a:pt x="1387" y="2410"/>
                </a:cubicBezTo>
                <a:cubicBezTo>
                  <a:pt x="1146" y="1936"/>
                  <a:pt x="1123" y="1907"/>
                  <a:pt x="990" y="1677"/>
                </a:cubicBezTo>
                <a:cubicBezTo>
                  <a:pt x="856" y="1448"/>
                  <a:pt x="767" y="1296"/>
                  <a:pt x="584" y="1037"/>
                </a:cubicBezTo>
                <a:cubicBezTo>
                  <a:pt x="400" y="778"/>
                  <a:pt x="140" y="487"/>
                  <a:pt x="4" y="436"/>
                </a:cubicBezTo>
                <a:cubicBezTo>
                  <a:pt x="1" y="388"/>
                  <a:pt x="0" y="154"/>
                  <a:pt x="3" y="113"/>
                </a:cubicBezTo>
                <a:cubicBezTo>
                  <a:pt x="109" y="45"/>
                  <a:pt x="431" y="0"/>
                  <a:pt x="641" y="27"/>
                </a:cubicBezTo>
                <a:cubicBezTo>
                  <a:pt x="851" y="54"/>
                  <a:pt x="1094" y="138"/>
                  <a:pt x="1266" y="275"/>
                </a:cubicBezTo>
                <a:cubicBezTo>
                  <a:pt x="1466" y="429"/>
                  <a:pt x="1674" y="727"/>
                  <a:pt x="1836" y="947"/>
                </a:cubicBezTo>
                <a:cubicBezTo>
                  <a:pt x="2000" y="1167"/>
                  <a:pt x="2159" y="1457"/>
                  <a:pt x="2244" y="1591"/>
                </a:cubicBezTo>
                <a:close/>
              </a:path>
            </a:pathLst>
          </a:custGeom>
          <a:gradFill rotWithShape="1">
            <a:gsLst>
              <a:gs pos="0">
                <a:srgbClr val="FF7F00"/>
              </a:gs>
              <a:gs pos="100000">
                <a:srgbClr val="A82800"/>
              </a:gs>
            </a:gsLst>
            <a:lin ang="27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12700" dir="5400000" algn="ctr" rotWithShape="0">
                    <a:srgbClr val="091C47"/>
                  </a:outerShdw>
                </a:effectLst>
              </a14:hiddenEffects>
            </a:ext>
          </a:extLst>
        </p:spPr>
        <p:txBody>
          <a:bodyPr wrap="none" anchor="ctr"/>
          <a:lstStyle/>
          <a:p>
            <a:endParaRPr lang="en-US"/>
          </a:p>
        </p:txBody>
      </p:sp>
      <p:sp>
        <p:nvSpPr>
          <p:cNvPr id="12" name="Freeform 10"/>
          <p:cNvSpPr>
            <a:spLocks/>
          </p:cNvSpPr>
          <p:nvPr/>
        </p:nvSpPr>
        <p:spPr bwMode="auto">
          <a:xfrm>
            <a:off x="-4763" y="674688"/>
            <a:ext cx="974726" cy="1108075"/>
          </a:xfrm>
          <a:custGeom>
            <a:avLst/>
            <a:gdLst>
              <a:gd name="T0" fmla="*/ 968376 w 614"/>
              <a:gd name="T1" fmla="*/ 1038225 h 698"/>
              <a:gd name="T2" fmla="*/ 0 w 614"/>
              <a:gd name="T3" fmla="*/ 390525 h 698"/>
              <a:gd name="T4" fmla="*/ 4763 w 614"/>
              <a:gd name="T5" fmla="*/ 0 h 698"/>
              <a:gd name="T6" fmla="*/ 968376 w 614"/>
              <a:gd name="T7" fmla="*/ 1038225 h 6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14" h="698">
                <a:moveTo>
                  <a:pt x="610" y="654"/>
                </a:moveTo>
                <a:cubicBezTo>
                  <a:pt x="614" y="698"/>
                  <a:pt x="255" y="298"/>
                  <a:pt x="0" y="246"/>
                </a:cubicBezTo>
                <a:cubicBezTo>
                  <a:pt x="0" y="199"/>
                  <a:pt x="1" y="52"/>
                  <a:pt x="3" y="0"/>
                </a:cubicBezTo>
                <a:cubicBezTo>
                  <a:pt x="105" y="68"/>
                  <a:pt x="611" y="613"/>
                  <a:pt x="610" y="654"/>
                </a:cubicBezTo>
                <a:close/>
              </a:path>
            </a:pathLst>
          </a:custGeom>
          <a:gradFill rotWithShape="1">
            <a:gsLst>
              <a:gs pos="0">
                <a:srgbClr val="8A2100">
                  <a:alpha val="67000"/>
                </a:srgbClr>
              </a:gs>
              <a:gs pos="100000">
                <a:srgbClr val="A82800">
                  <a:alpha val="0"/>
                </a:srgbClr>
              </a:gs>
            </a:gsLst>
            <a:lin ang="54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Freeform 11"/>
          <p:cNvSpPr>
            <a:spLocks/>
          </p:cNvSpPr>
          <p:nvPr/>
        </p:nvSpPr>
        <p:spPr bwMode="auto">
          <a:xfrm>
            <a:off x="0" y="676275"/>
            <a:ext cx="3579813" cy="6181725"/>
          </a:xfrm>
          <a:custGeom>
            <a:avLst/>
            <a:gdLst>
              <a:gd name="T0" fmla="*/ 0 w 2255"/>
              <a:gd name="T1" fmla="*/ 0 h 3894"/>
              <a:gd name="T2" fmla="*/ 1427163 w 2255"/>
              <a:gd name="T3" fmla="*/ 1762125 h 3894"/>
              <a:gd name="T4" fmla="*/ 3579813 w 2255"/>
              <a:gd name="T5" fmla="*/ 6181725 h 3894"/>
              <a:gd name="T6" fmla="*/ 0 60000 65536"/>
              <a:gd name="T7" fmla="*/ 0 60000 65536"/>
              <a:gd name="T8" fmla="*/ 0 60000 65536"/>
            </a:gdLst>
            <a:ahLst/>
            <a:cxnLst>
              <a:cxn ang="T6">
                <a:pos x="T0" y="T1"/>
              </a:cxn>
              <a:cxn ang="T7">
                <a:pos x="T2" y="T3"/>
              </a:cxn>
              <a:cxn ang="T8">
                <a:pos x="T4" y="T5"/>
              </a:cxn>
            </a:cxnLst>
            <a:rect l="0" t="0" r="r" b="b"/>
            <a:pathLst>
              <a:path w="2255" h="3894">
                <a:moveTo>
                  <a:pt x="0" y="0"/>
                </a:moveTo>
                <a:cubicBezTo>
                  <a:pt x="227" y="150"/>
                  <a:pt x="523" y="461"/>
                  <a:pt x="899" y="1110"/>
                </a:cubicBezTo>
                <a:cubicBezTo>
                  <a:pt x="1275" y="1759"/>
                  <a:pt x="1962" y="3087"/>
                  <a:pt x="2255" y="3894"/>
                </a:cubicBezTo>
              </a:path>
            </a:pathLst>
          </a:custGeom>
          <a:noFill/>
          <a:ln w="28575" cap="flat" cmpd="sng">
            <a:solidFill>
              <a:srgbClr val="A82800"/>
            </a:solidFill>
            <a:prstDash val="solid"/>
            <a:round/>
            <a:headEnd type="none" w="sm" len="sm"/>
            <a:tailEnd/>
          </a:ln>
          <a:effectLst>
            <a:outerShdw dist="12700" dir="10800000" algn="ctr" rotWithShape="0">
              <a:schemeClr val="tx1">
                <a:alpha val="50000"/>
              </a:schemeClr>
            </a:outerShdw>
          </a:effectLst>
          <a:extLst>
            <a:ext uri="{909E8E84-426E-40DD-AFC4-6F175D3DCCD1}">
              <a14:hiddenFill xmlns:a14="http://schemas.microsoft.com/office/drawing/2010/main">
                <a:solidFill>
                  <a:srgbClr val="FFFFBE"/>
                </a:solidFill>
              </a14:hiddenFill>
            </a:ext>
          </a:extLst>
        </p:spPr>
        <p:txBody>
          <a:bodyPr wrap="none" anchor="ctr"/>
          <a:lstStyle/>
          <a:p>
            <a:endParaRPr lang="en-US"/>
          </a:p>
        </p:txBody>
      </p:sp>
      <p:sp>
        <p:nvSpPr>
          <p:cNvPr id="14" name="Text Box 13"/>
          <p:cNvSpPr txBox="1">
            <a:spLocks noChangeArrowheads="1"/>
          </p:cNvSpPr>
          <p:nvPr/>
        </p:nvSpPr>
        <p:spPr bwMode="auto">
          <a:xfrm>
            <a:off x="3284538" y="6438900"/>
            <a:ext cx="2576512" cy="274638"/>
          </a:xfrm>
          <a:prstGeom prst="rect">
            <a:avLst/>
          </a:prstGeom>
          <a:noFill/>
          <a:ln>
            <a:noFill/>
          </a:ln>
          <a:effectLst/>
          <a:extLst>
            <a:ext uri="{909E8E84-426E-40DD-AFC4-6F175D3DCCD1}">
              <a14:hiddenFill xmlns:a14="http://schemas.microsoft.com/office/drawing/2010/main">
                <a:solidFill>
                  <a:srgbClr val="FFFFBE"/>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sz="1200"/>
              <a:t>© 2010 Global University</a:t>
            </a:r>
          </a:p>
        </p:txBody>
      </p:sp>
      <p:sp>
        <p:nvSpPr>
          <p:cNvPr id="140300" name="Rectangle 12"/>
          <p:cNvSpPr>
            <a:spLocks noGrp="1" noChangeArrowheads="1"/>
          </p:cNvSpPr>
          <p:nvPr>
            <p:ph type="subTitle" sz="quarter" idx="1"/>
          </p:nvPr>
        </p:nvSpPr>
        <p:spPr>
          <a:xfrm>
            <a:off x="1371600" y="4191000"/>
            <a:ext cx="6400800" cy="1295400"/>
          </a:xfrm>
          <a:extLst>
            <a:ext uri="{909E8E84-426E-40DD-AFC4-6F175D3DCCD1}">
              <a14:hiddenFill xmlns:a14="http://schemas.microsoft.com/office/drawing/2010/main">
                <a:solidFill>
                  <a:schemeClr val="accent1"/>
                </a:solidFill>
              </a14:hiddenFill>
            </a:ext>
          </a:extLst>
        </p:spPr>
        <p:txBody>
          <a:bodyPr lIns="92075" tIns="46038" rIns="92075" bIns="46038" anchor="ctr" anchorCtr="1"/>
          <a:lstStyle>
            <a:lvl1pPr marL="0" indent="0" algn="ctr">
              <a:buFont typeface="Wingdings" pitchFamily="2" charset="2"/>
              <a:buNone/>
              <a:defRPr/>
            </a:lvl1pPr>
          </a:lstStyle>
          <a:p>
            <a:pPr lvl="0"/>
            <a:r>
              <a:rPr lang="en-US" noProof="0" smtClean="0"/>
              <a:t>Click to edit Master subtitle style</a:t>
            </a:r>
          </a:p>
        </p:txBody>
      </p:sp>
      <p:sp>
        <p:nvSpPr>
          <p:cNvPr id="140302" name="Rectangle 14"/>
          <p:cNvSpPr>
            <a:spLocks noGrp="1" noChangeArrowheads="1"/>
          </p:cNvSpPr>
          <p:nvPr>
            <p:ph type="ctrTitle" sz="quarter"/>
          </p:nvPr>
        </p:nvSpPr>
        <p:spPr>
          <a:xfrm>
            <a:off x="693738" y="2513013"/>
            <a:ext cx="7772400" cy="1143000"/>
          </a:xfrm>
          <a:effectLst>
            <a:outerShdw dist="35921" dir="2700000" algn="ctr" rotWithShape="0">
              <a:schemeClr val="bg2"/>
            </a:outerShdw>
          </a:effectLst>
        </p:spPr>
        <p:txBody>
          <a:bodyPr tIns="45720" anchor="ctr"/>
          <a:lstStyle>
            <a:lvl1pPr>
              <a:defRPr sz="4400"/>
            </a:lvl1pPr>
          </a:lstStyle>
          <a:p>
            <a:pPr lvl="0"/>
            <a:r>
              <a:rPr lang="en-US" noProof="0" smtClean="0"/>
              <a:t>Click to edit Master title style</a:t>
            </a:r>
          </a:p>
        </p:txBody>
      </p:sp>
    </p:spTree>
    <p:extLst>
      <p:ext uri="{BB962C8B-B14F-4D97-AF65-F5344CB8AC3E}">
        <p14:creationId xmlns:p14="http://schemas.microsoft.com/office/powerpoint/2010/main" val="2185953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EACB52AD-3A07-4E29-AF7B-CC8DF8B0382F}" type="slidenum">
              <a:rPr lang="en-US" sz="1000"/>
              <a:pPr>
                <a:defRPr/>
              </a:pPr>
              <a:t>‹#›</a:t>
            </a:fld>
            <a:endParaRPr lang="en-US" sz="1000"/>
          </a:p>
        </p:txBody>
      </p:sp>
    </p:spTree>
    <p:extLst>
      <p:ext uri="{BB962C8B-B14F-4D97-AF65-F5344CB8AC3E}">
        <p14:creationId xmlns:p14="http://schemas.microsoft.com/office/powerpoint/2010/main" val="3553812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4325" y="304800"/>
            <a:ext cx="2093913" cy="59420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304800"/>
            <a:ext cx="6130925" cy="59420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5EB8D8D3-5A60-46A6-B094-3EDAE7469B79}" type="slidenum">
              <a:rPr lang="en-US" sz="1000"/>
              <a:pPr>
                <a:defRPr/>
              </a:pPr>
              <a:t>‹#›</a:t>
            </a:fld>
            <a:endParaRPr lang="en-US" sz="1000"/>
          </a:p>
        </p:txBody>
      </p:sp>
    </p:spTree>
    <p:extLst>
      <p:ext uri="{BB962C8B-B14F-4D97-AF65-F5344CB8AC3E}">
        <p14:creationId xmlns:p14="http://schemas.microsoft.com/office/powerpoint/2010/main" val="13152561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6CE6F4D5-FCA8-4FA0-862E-8C49DA133C5C}" type="slidenum">
              <a:rPr lang="en-US" sz="1000"/>
              <a:pPr>
                <a:defRPr/>
              </a:pPr>
              <a:t>‹#›</a:t>
            </a:fld>
            <a:endParaRPr lang="en-US" sz="1000"/>
          </a:p>
        </p:txBody>
      </p:sp>
    </p:spTree>
    <p:extLst>
      <p:ext uri="{BB962C8B-B14F-4D97-AF65-F5344CB8AC3E}">
        <p14:creationId xmlns:p14="http://schemas.microsoft.com/office/powerpoint/2010/main" val="3480780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DBB54300-B1C2-4EE9-A09B-3F44ADE4DAE5}" type="slidenum">
              <a:rPr lang="en-US" sz="1000"/>
              <a:pPr>
                <a:defRPr/>
              </a:pPr>
              <a:t>‹#›</a:t>
            </a:fld>
            <a:endParaRPr lang="en-US" sz="1000"/>
          </a:p>
        </p:txBody>
      </p:sp>
    </p:spTree>
    <p:extLst>
      <p:ext uri="{BB962C8B-B14F-4D97-AF65-F5344CB8AC3E}">
        <p14:creationId xmlns:p14="http://schemas.microsoft.com/office/powerpoint/2010/main" val="20561107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F6588259-4F01-4B8D-9A50-4A7F69612B62}" type="slidenum">
              <a:rPr lang="en-US" sz="1000"/>
              <a:pPr>
                <a:defRPr/>
              </a:pPr>
              <a:t>‹#›</a:t>
            </a:fld>
            <a:endParaRPr lang="en-US" sz="1000"/>
          </a:p>
        </p:txBody>
      </p:sp>
    </p:spTree>
    <p:extLst>
      <p:ext uri="{BB962C8B-B14F-4D97-AF65-F5344CB8AC3E}">
        <p14:creationId xmlns:p14="http://schemas.microsoft.com/office/powerpoint/2010/main" val="35399726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671638"/>
            <a:ext cx="4110038" cy="4570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671638"/>
            <a:ext cx="4110037" cy="4570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6A885A3B-E3FD-4E2D-9E9C-5EBC683E84DF}" type="slidenum">
              <a:rPr lang="en-US" sz="1000"/>
              <a:pPr>
                <a:defRPr/>
              </a:pPr>
              <a:t>‹#›</a:t>
            </a:fld>
            <a:endParaRPr lang="en-US" sz="1000"/>
          </a:p>
        </p:txBody>
      </p:sp>
    </p:spTree>
    <p:extLst>
      <p:ext uri="{BB962C8B-B14F-4D97-AF65-F5344CB8AC3E}">
        <p14:creationId xmlns:p14="http://schemas.microsoft.com/office/powerpoint/2010/main" val="28942999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E04D1F99-4DDE-48C7-AA03-3EFF0A344701}" type="slidenum">
              <a:rPr lang="en-US" sz="1000"/>
              <a:pPr>
                <a:defRPr/>
              </a:pPr>
              <a:t>‹#›</a:t>
            </a:fld>
            <a:endParaRPr lang="en-US" sz="1000"/>
          </a:p>
        </p:txBody>
      </p:sp>
    </p:spTree>
    <p:extLst>
      <p:ext uri="{BB962C8B-B14F-4D97-AF65-F5344CB8AC3E}">
        <p14:creationId xmlns:p14="http://schemas.microsoft.com/office/powerpoint/2010/main" val="4024713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FBE2AE00-219B-4242-9563-A5D2686C4F5B}" type="slidenum">
              <a:rPr lang="en-US" sz="1000"/>
              <a:pPr>
                <a:defRPr/>
              </a:pPr>
              <a:t>‹#›</a:t>
            </a:fld>
            <a:endParaRPr lang="en-US" sz="1000"/>
          </a:p>
        </p:txBody>
      </p:sp>
    </p:spTree>
    <p:extLst>
      <p:ext uri="{BB962C8B-B14F-4D97-AF65-F5344CB8AC3E}">
        <p14:creationId xmlns:p14="http://schemas.microsoft.com/office/powerpoint/2010/main" val="36476046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F737AF37-22AA-4915-9DD1-0E6C2573BF2C}" type="slidenum">
              <a:rPr lang="en-US" sz="1000"/>
              <a:pPr>
                <a:defRPr/>
              </a:pPr>
              <a:t>‹#›</a:t>
            </a:fld>
            <a:endParaRPr lang="en-US" sz="1000"/>
          </a:p>
        </p:txBody>
      </p:sp>
    </p:spTree>
    <p:extLst>
      <p:ext uri="{BB962C8B-B14F-4D97-AF65-F5344CB8AC3E}">
        <p14:creationId xmlns:p14="http://schemas.microsoft.com/office/powerpoint/2010/main" val="38403623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04B9938B-E817-44F2-ADFD-918B4FBBCB0F}" type="slidenum">
              <a:rPr lang="en-US" sz="1000"/>
              <a:pPr>
                <a:defRPr/>
              </a:pPr>
              <a:t>‹#›</a:t>
            </a:fld>
            <a:endParaRPr lang="en-US" sz="1000"/>
          </a:p>
        </p:txBody>
      </p:sp>
    </p:spTree>
    <p:extLst>
      <p:ext uri="{BB962C8B-B14F-4D97-AF65-F5344CB8AC3E}">
        <p14:creationId xmlns:p14="http://schemas.microsoft.com/office/powerpoint/2010/main" val="4214637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B0E7599F-A579-4ED0-BAE8-23AA30DD210D}" type="slidenum">
              <a:rPr lang="en-US" sz="1000"/>
              <a:pPr>
                <a:defRPr/>
              </a:pPr>
              <a:t>‹#›</a:t>
            </a:fld>
            <a:endParaRPr lang="en-US" sz="1000"/>
          </a:p>
        </p:txBody>
      </p:sp>
    </p:spTree>
    <p:extLst>
      <p:ext uri="{BB962C8B-B14F-4D97-AF65-F5344CB8AC3E}">
        <p14:creationId xmlns:p14="http://schemas.microsoft.com/office/powerpoint/2010/main" val="31044635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F8F420EE-2E1A-4A14-9A74-37A4B21B023C}" type="slidenum">
              <a:rPr lang="en-US" sz="1000"/>
              <a:pPr>
                <a:defRPr/>
              </a:pPr>
              <a:t>‹#›</a:t>
            </a:fld>
            <a:endParaRPr lang="en-US" sz="1000"/>
          </a:p>
        </p:txBody>
      </p:sp>
    </p:spTree>
    <p:extLst>
      <p:ext uri="{BB962C8B-B14F-4D97-AF65-F5344CB8AC3E}">
        <p14:creationId xmlns:p14="http://schemas.microsoft.com/office/powerpoint/2010/main" val="5239310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A7CF0371-B276-44F8-A26F-CFC2886003B0}" type="slidenum">
              <a:rPr lang="en-US" sz="1000"/>
              <a:pPr>
                <a:defRPr/>
              </a:pPr>
              <a:t>‹#›</a:t>
            </a:fld>
            <a:endParaRPr lang="en-US" sz="1000"/>
          </a:p>
        </p:txBody>
      </p:sp>
    </p:spTree>
    <p:extLst>
      <p:ext uri="{BB962C8B-B14F-4D97-AF65-F5344CB8AC3E}">
        <p14:creationId xmlns:p14="http://schemas.microsoft.com/office/powerpoint/2010/main" val="32761047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1150" y="319088"/>
            <a:ext cx="2092325" cy="59229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319088"/>
            <a:ext cx="6127750" cy="59229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B776948E-CA76-4587-A365-936D199DC5B3}" type="slidenum">
              <a:rPr lang="en-US" sz="1000"/>
              <a:pPr>
                <a:defRPr/>
              </a:pPr>
              <a:t>‹#›</a:t>
            </a:fld>
            <a:endParaRPr lang="en-US" sz="1000"/>
          </a:p>
        </p:txBody>
      </p:sp>
    </p:spTree>
    <p:extLst>
      <p:ext uri="{BB962C8B-B14F-4D97-AF65-F5344CB8AC3E}">
        <p14:creationId xmlns:p14="http://schemas.microsoft.com/office/powerpoint/2010/main" val="26668598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pPr>
              <a:defRPr/>
            </a:pPr>
            <a:r>
              <a:rPr lang="en-US"/>
              <a:t>Visual </a:t>
            </a:r>
            <a:fld id="{DF8BCD85-5D49-45B9-8C26-B492DE5B0A89}" type="slidenum">
              <a:rPr lang="en-US"/>
              <a:pPr>
                <a:defRPr/>
              </a:pPr>
              <a:t>‹#›</a:t>
            </a:fld>
            <a:endParaRPr lang="en-US"/>
          </a:p>
        </p:txBody>
      </p:sp>
    </p:spTree>
    <p:extLst>
      <p:ext uri="{BB962C8B-B14F-4D97-AF65-F5344CB8AC3E}">
        <p14:creationId xmlns:p14="http://schemas.microsoft.com/office/powerpoint/2010/main" val="31578175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pPr>
              <a:defRPr/>
            </a:pPr>
            <a:r>
              <a:rPr lang="en-US"/>
              <a:t>Visual </a:t>
            </a:r>
            <a:fld id="{0F257723-7054-4101-A47C-D52F1A47DC06}" type="slidenum">
              <a:rPr lang="en-US"/>
              <a:pPr>
                <a:defRPr/>
              </a:pPr>
              <a:t>‹#›</a:t>
            </a:fld>
            <a:endParaRPr lang="en-US"/>
          </a:p>
        </p:txBody>
      </p:sp>
    </p:spTree>
    <p:extLst>
      <p:ext uri="{BB962C8B-B14F-4D97-AF65-F5344CB8AC3E}">
        <p14:creationId xmlns:p14="http://schemas.microsoft.com/office/powerpoint/2010/main" val="2494160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pPr>
              <a:defRPr/>
            </a:pPr>
            <a:r>
              <a:rPr lang="en-US"/>
              <a:t>Visual </a:t>
            </a:r>
            <a:fld id="{09E69FDB-9046-4EA8-9EAB-30DA2766D5CD}" type="slidenum">
              <a:rPr lang="en-US"/>
              <a:pPr>
                <a:defRPr/>
              </a:pPr>
              <a:t>‹#›</a:t>
            </a:fld>
            <a:endParaRPr lang="en-US"/>
          </a:p>
        </p:txBody>
      </p:sp>
    </p:spTree>
    <p:extLst>
      <p:ext uri="{BB962C8B-B14F-4D97-AF65-F5344CB8AC3E}">
        <p14:creationId xmlns:p14="http://schemas.microsoft.com/office/powerpoint/2010/main" val="16808713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671638"/>
            <a:ext cx="4110038" cy="4570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671638"/>
            <a:ext cx="4110037" cy="4570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ftr" sz="quarter" idx="10"/>
          </p:nvPr>
        </p:nvSpPr>
        <p:spPr>
          <a:ln/>
        </p:spPr>
        <p:txBody>
          <a:bodyPr/>
          <a:lstStyle>
            <a:lvl1pPr>
              <a:defRPr/>
            </a:lvl1pPr>
          </a:lstStyle>
          <a:p>
            <a:pPr>
              <a:defRPr/>
            </a:pPr>
            <a:endParaRPr lang="en-US"/>
          </a:p>
        </p:txBody>
      </p:sp>
      <p:sp>
        <p:nvSpPr>
          <p:cNvPr id="6" name="Rectangle 10"/>
          <p:cNvSpPr>
            <a:spLocks noGrp="1" noChangeArrowheads="1"/>
          </p:cNvSpPr>
          <p:nvPr>
            <p:ph type="sldNum" sz="quarter" idx="11"/>
          </p:nvPr>
        </p:nvSpPr>
        <p:spPr>
          <a:ln/>
        </p:spPr>
        <p:txBody>
          <a:bodyPr/>
          <a:lstStyle>
            <a:lvl1pPr>
              <a:defRPr/>
            </a:lvl1pPr>
          </a:lstStyle>
          <a:p>
            <a:pPr>
              <a:defRPr/>
            </a:pPr>
            <a:r>
              <a:rPr lang="en-US"/>
              <a:t>Visual </a:t>
            </a:r>
            <a:fld id="{91360E60-8731-4B88-A3BC-50598CD091E8}" type="slidenum">
              <a:rPr lang="en-US"/>
              <a:pPr>
                <a:defRPr/>
              </a:pPr>
              <a:t>‹#›</a:t>
            </a:fld>
            <a:endParaRPr lang="en-US"/>
          </a:p>
        </p:txBody>
      </p:sp>
    </p:spTree>
    <p:extLst>
      <p:ext uri="{BB962C8B-B14F-4D97-AF65-F5344CB8AC3E}">
        <p14:creationId xmlns:p14="http://schemas.microsoft.com/office/powerpoint/2010/main" val="173403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ftr" sz="quarter" idx="10"/>
          </p:nvPr>
        </p:nvSpPr>
        <p:spPr>
          <a:ln/>
        </p:spPr>
        <p:txBody>
          <a:bodyPr/>
          <a:lstStyle>
            <a:lvl1pPr>
              <a:defRPr/>
            </a:lvl1pPr>
          </a:lstStyle>
          <a:p>
            <a:pPr>
              <a:defRPr/>
            </a:pPr>
            <a:endParaRPr lang="en-US"/>
          </a:p>
        </p:txBody>
      </p:sp>
      <p:sp>
        <p:nvSpPr>
          <p:cNvPr id="8" name="Rectangle 10"/>
          <p:cNvSpPr>
            <a:spLocks noGrp="1" noChangeArrowheads="1"/>
          </p:cNvSpPr>
          <p:nvPr>
            <p:ph type="sldNum" sz="quarter" idx="11"/>
          </p:nvPr>
        </p:nvSpPr>
        <p:spPr>
          <a:ln/>
        </p:spPr>
        <p:txBody>
          <a:bodyPr/>
          <a:lstStyle>
            <a:lvl1pPr>
              <a:defRPr/>
            </a:lvl1pPr>
          </a:lstStyle>
          <a:p>
            <a:pPr>
              <a:defRPr/>
            </a:pPr>
            <a:r>
              <a:rPr lang="en-US"/>
              <a:t>Visual </a:t>
            </a:r>
            <a:fld id="{44AAFF99-F122-4404-BEAA-C46FAB9828BE}" type="slidenum">
              <a:rPr lang="en-US"/>
              <a:pPr>
                <a:defRPr/>
              </a:pPr>
              <a:t>‹#›</a:t>
            </a:fld>
            <a:endParaRPr lang="en-US"/>
          </a:p>
        </p:txBody>
      </p:sp>
    </p:spTree>
    <p:extLst>
      <p:ext uri="{BB962C8B-B14F-4D97-AF65-F5344CB8AC3E}">
        <p14:creationId xmlns:p14="http://schemas.microsoft.com/office/powerpoint/2010/main" val="39819671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ftr" sz="quarter" idx="10"/>
          </p:nvPr>
        </p:nvSpPr>
        <p:spPr>
          <a:ln/>
        </p:spPr>
        <p:txBody>
          <a:bodyPr/>
          <a:lstStyle>
            <a:lvl1pPr>
              <a:defRPr/>
            </a:lvl1pPr>
          </a:lstStyle>
          <a:p>
            <a:pPr>
              <a:defRPr/>
            </a:pPr>
            <a:endParaRPr lang="en-US"/>
          </a:p>
        </p:txBody>
      </p:sp>
      <p:sp>
        <p:nvSpPr>
          <p:cNvPr id="4" name="Rectangle 10"/>
          <p:cNvSpPr>
            <a:spLocks noGrp="1" noChangeArrowheads="1"/>
          </p:cNvSpPr>
          <p:nvPr>
            <p:ph type="sldNum" sz="quarter" idx="11"/>
          </p:nvPr>
        </p:nvSpPr>
        <p:spPr>
          <a:ln/>
        </p:spPr>
        <p:txBody>
          <a:bodyPr/>
          <a:lstStyle>
            <a:lvl1pPr>
              <a:defRPr/>
            </a:lvl1pPr>
          </a:lstStyle>
          <a:p>
            <a:pPr>
              <a:defRPr/>
            </a:pPr>
            <a:r>
              <a:rPr lang="en-US"/>
              <a:t>Visual </a:t>
            </a:r>
            <a:fld id="{5C63EC0D-7BF0-483F-BB0E-B598505F0E70}" type="slidenum">
              <a:rPr lang="en-US"/>
              <a:pPr>
                <a:defRPr/>
              </a:pPr>
              <a:t>‹#›</a:t>
            </a:fld>
            <a:endParaRPr lang="en-US"/>
          </a:p>
        </p:txBody>
      </p:sp>
    </p:spTree>
    <p:extLst>
      <p:ext uri="{BB962C8B-B14F-4D97-AF65-F5344CB8AC3E}">
        <p14:creationId xmlns:p14="http://schemas.microsoft.com/office/powerpoint/2010/main" val="104528418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ftr" sz="quarter" idx="10"/>
          </p:nvPr>
        </p:nvSpPr>
        <p:spPr>
          <a:ln/>
        </p:spPr>
        <p:txBody>
          <a:bodyPr/>
          <a:lstStyle>
            <a:lvl1pPr>
              <a:defRPr/>
            </a:lvl1pPr>
          </a:lstStyle>
          <a:p>
            <a:pPr>
              <a:defRPr/>
            </a:pPr>
            <a:endParaRPr lang="en-US"/>
          </a:p>
        </p:txBody>
      </p:sp>
      <p:sp>
        <p:nvSpPr>
          <p:cNvPr id="3" name="Rectangle 10"/>
          <p:cNvSpPr>
            <a:spLocks noGrp="1" noChangeArrowheads="1"/>
          </p:cNvSpPr>
          <p:nvPr>
            <p:ph type="sldNum" sz="quarter" idx="11"/>
          </p:nvPr>
        </p:nvSpPr>
        <p:spPr>
          <a:ln/>
        </p:spPr>
        <p:txBody>
          <a:bodyPr/>
          <a:lstStyle>
            <a:lvl1pPr>
              <a:defRPr/>
            </a:lvl1pPr>
          </a:lstStyle>
          <a:p>
            <a:pPr>
              <a:defRPr/>
            </a:pPr>
            <a:r>
              <a:rPr lang="en-US"/>
              <a:t>Visual </a:t>
            </a:r>
            <a:fld id="{AC0CF161-FBCE-443F-B9D3-D09C25988A93}" type="slidenum">
              <a:rPr lang="en-US"/>
              <a:pPr>
                <a:defRPr/>
              </a:pPr>
              <a:t>‹#›</a:t>
            </a:fld>
            <a:endParaRPr lang="en-US"/>
          </a:p>
        </p:txBody>
      </p:sp>
    </p:spTree>
    <p:extLst>
      <p:ext uri="{BB962C8B-B14F-4D97-AF65-F5344CB8AC3E}">
        <p14:creationId xmlns:p14="http://schemas.microsoft.com/office/powerpoint/2010/main" val="2250155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94B33DBE-C46A-4B39-BE01-BCBB3AE4A1CF}" type="slidenum">
              <a:rPr lang="en-US" sz="1000"/>
              <a:pPr>
                <a:defRPr/>
              </a:pPr>
              <a:t>‹#›</a:t>
            </a:fld>
            <a:endParaRPr lang="en-US" sz="1000"/>
          </a:p>
        </p:txBody>
      </p:sp>
    </p:spTree>
    <p:extLst>
      <p:ext uri="{BB962C8B-B14F-4D97-AF65-F5344CB8AC3E}">
        <p14:creationId xmlns:p14="http://schemas.microsoft.com/office/powerpoint/2010/main" val="11197684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ftr" sz="quarter" idx="10"/>
          </p:nvPr>
        </p:nvSpPr>
        <p:spPr>
          <a:ln/>
        </p:spPr>
        <p:txBody>
          <a:bodyPr/>
          <a:lstStyle>
            <a:lvl1pPr>
              <a:defRPr/>
            </a:lvl1pPr>
          </a:lstStyle>
          <a:p>
            <a:pPr>
              <a:defRPr/>
            </a:pPr>
            <a:endParaRPr lang="en-US"/>
          </a:p>
        </p:txBody>
      </p:sp>
      <p:sp>
        <p:nvSpPr>
          <p:cNvPr id="6" name="Rectangle 10"/>
          <p:cNvSpPr>
            <a:spLocks noGrp="1" noChangeArrowheads="1"/>
          </p:cNvSpPr>
          <p:nvPr>
            <p:ph type="sldNum" sz="quarter" idx="11"/>
          </p:nvPr>
        </p:nvSpPr>
        <p:spPr>
          <a:ln/>
        </p:spPr>
        <p:txBody>
          <a:bodyPr/>
          <a:lstStyle>
            <a:lvl1pPr>
              <a:defRPr/>
            </a:lvl1pPr>
          </a:lstStyle>
          <a:p>
            <a:pPr>
              <a:defRPr/>
            </a:pPr>
            <a:r>
              <a:rPr lang="en-US"/>
              <a:t>Visual </a:t>
            </a:r>
            <a:fld id="{AF2A381C-24BD-4BF0-B51D-9045EE1D03BA}" type="slidenum">
              <a:rPr lang="en-US"/>
              <a:pPr>
                <a:defRPr/>
              </a:pPr>
              <a:t>‹#›</a:t>
            </a:fld>
            <a:endParaRPr lang="en-US"/>
          </a:p>
        </p:txBody>
      </p:sp>
    </p:spTree>
    <p:extLst>
      <p:ext uri="{BB962C8B-B14F-4D97-AF65-F5344CB8AC3E}">
        <p14:creationId xmlns:p14="http://schemas.microsoft.com/office/powerpoint/2010/main" val="21654973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ftr" sz="quarter" idx="10"/>
          </p:nvPr>
        </p:nvSpPr>
        <p:spPr>
          <a:ln/>
        </p:spPr>
        <p:txBody>
          <a:bodyPr/>
          <a:lstStyle>
            <a:lvl1pPr>
              <a:defRPr/>
            </a:lvl1pPr>
          </a:lstStyle>
          <a:p>
            <a:pPr>
              <a:defRPr/>
            </a:pPr>
            <a:endParaRPr lang="en-US"/>
          </a:p>
        </p:txBody>
      </p:sp>
      <p:sp>
        <p:nvSpPr>
          <p:cNvPr id="6" name="Rectangle 10"/>
          <p:cNvSpPr>
            <a:spLocks noGrp="1" noChangeArrowheads="1"/>
          </p:cNvSpPr>
          <p:nvPr>
            <p:ph type="sldNum" sz="quarter" idx="11"/>
          </p:nvPr>
        </p:nvSpPr>
        <p:spPr>
          <a:ln/>
        </p:spPr>
        <p:txBody>
          <a:bodyPr/>
          <a:lstStyle>
            <a:lvl1pPr>
              <a:defRPr/>
            </a:lvl1pPr>
          </a:lstStyle>
          <a:p>
            <a:pPr>
              <a:defRPr/>
            </a:pPr>
            <a:r>
              <a:rPr lang="en-US"/>
              <a:t>Visual </a:t>
            </a:r>
            <a:fld id="{876C63FF-2F13-4686-94BE-3397D9ADF77B}" type="slidenum">
              <a:rPr lang="en-US"/>
              <a:pPr>
                <a:defRPr/>
              </a:pPr>
              <a:t>‹#›</a:t>
            </a:fld>
            <a:endParaRPr lang="en-US"/>
          </a:p>
        </p:txBody>
      </p:sp>
    </p:spTree>
    <p:extLst>
      <p:ext uri="{BB962C8B-B14F-4D97-AF65-F5344CB8AC3E}">
        <p14:creationId xmlns:p14="http://schemas.microsoft.com/office/powerpoint/2010/main" val="331746723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pPr>
              <a:defRPr/>
            </a:pPr>
            <a:r>
              <a:rPr lang="en-US"/>
              <a:t>Visual </a:t>
            </a:r>
            <a:fld id="{906B32FD-AB41-4C61-9E53-3545910C373A}" type="slidenum">
              <a:rPr lang="en-US"/>
              <a:pPr>
                <a:defRPr/>
              </a:pPr>
              <a:t>‹#›</a:t>
            </a:fld>
            <a:endParaRPr lang="en-US"/>
          </a:p>
        </p:txBody>
      </p:sp>
    </p:spTree>
    <p:extLst>
      <p:ext uri="{BB962C8B-B14F-4D97-AF65-F5344CB8AC3E}">
        <p14:creationId xmlns:p14="http://schemas.microsoft.com/office/powerpoint/2010/main" val="253274210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1150" y="319088"/>
            <a:ext cx="2092325" cy="59229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319088"/>
            <a:ext cx="6127750" cy="59229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pPr>
              <a:defRPr/>
            </a:pPr>
            <a:r>
              <a:rPr lang="en-US"/>
              <a:t>Visual </a:t>
            </a:r>
            <a:fld id="{EBB8A0B1-4986-4F03-9FEF-F37D878CE6F4}" type="slidenum">
              <a:rPr lang="en-US"/>
              <a:pPr>
                <a:defRPr/>
              </a:pPr>
              <a:t>‹#›</a:t>
            </a:fld>
            <a:endParaRPr lang="en-US"/>
          </a:p>
        </p:txBody>
      </p:sp>
    </p:spTree>
    <p:extLst>
      <p:ext uri="{BB962C8B-B14F-4D97-AF65-F5344CB8AC3E}">
        <p14:creationId xmlns:p14="http://schemas.microsoft.com/office/powerpoint/2010/main" val="421653185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1">
            <a:gsLst>
              <a:gs pos="0">
                <a:srgbClr val="FF7F00">
                  <a:alpha val="27000"/>
                </a:srgbClr>
              </a:gs>
              <a:gs pos="50000">
                <a:srgbClr val="A82800">
                  <a:alpha val="75000"/>
                </a:srgbClr>
              </a:gs>
              <a:gs pos="100000">
                <a:srgbClr val="FF7F00">
                  <a:alpha val="27000"/>
                </a:srgbClr>
              </a:gs>
            </a:gsLst>
            <a:lin ang="2700000" scaled="1"/>
          </a:gradFill>
          <a:ln>
            <a:noFill/>
          </a:ln>
          <a:effectLst/>
          <a:extLs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cs typeface="Arial" charset="0"/>
            </a:endParaRPr>
          </a:p>
        </p:txBody>
      </p:sp>
      <p:sp>
        <p:nvSpPr>
          <p:cNvPr id="5" name="Freeform 3"/>
          <p:cNvSpPr>
            <a:spLocks/>
          </p:cNvSpPr>
          <p:nvPr/>
        </p:nvSpPr>
        <p:spPr bwMode="auto">
          <a:xfrm>
            <a:off x="7107238" y="1752600"/>
            <a:ext cx="2036762" cy="3251200"/>
          </a:xfrm>
          <a:custGeom>
            <a:avLst/>
            <a:gdLst>
              <a:gd name="T0" fmla="*/ 2032000 w 1283"/>
              <a:gd name="T1" fmla="*/ 3251200 h 2048"/>
              <a:gd name="T2" fmla="*/ 1911350 w 1283"/>
              <a:gd name="T3" fmla="*/ 2917825 h 2048"/>
              <a:gd name="T4" fmla="*/ 1539875 w 1283"/>
              <a:gd name="T5" fmla="*/ 2030413 h 2048"/>
              <a:gd name="T6" fmla="*/ 1158875 w 1283"/>
              <a:gd name="T7" fmla="*/ 1254125 h 2048"/>
              <a:gd name="T8" fmla="*/ 442912 w 1283"/>
              <a:gd name="T9" fmla="*/ 404813 h 2048"/>
              <a:gd name="T10" fmla="*/ 0 w 1283"/>
              <a:gd name="T11" fmla="*/ 514350 h 2048"/>
              <a:gd name="T12" fmla="*/ 557212 w 1283"/>
              <a:gd name="T13" fmla="*/ 158750 h 2048"/>
              <a:gd name="T14" fmla="*/ 1212850 w 1283"/>
              <a:gd name="T15" fmla="*/ 28575 h 2048"/>
              <a:gd name="T16" fmla="*/ 1798637 w 1283"/>
              <a:gd name="T17" fmla="*/ 330200 h 2048"/>
              <a:gd name="T18" fmla="*/ 2036762 w 1283"/>
              <a:gd name="T19" fmla="*/ 666750 h 2048"/>
              <a:gd name="T20" fmla="*/ 2032000 w 1283"/>
              <a:gd name="T21" fmla="*/ 3251200 h 20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283" h="2048">
                <a:moveTo>
                  <a:pt x="1280" y="2048"/>
                </a:moveTo>
                <a:cubicBezTo>
                  <a:pt x="1249" y="1976"/>
                  <a:pt x="1254" y="1965"/>
                  <a:pt x="1204" y="1838"/>
                </a:cubicBezTo>
                <a:cubicBezTo>
                  <a:pt x="1062" y="1476"/>
                  <a:pt x="1049" y="1454"/>
                  <a:pt x="970" y="1279"/>
                </a:cubicBezTo>
                <a:cubicBezTo>
                  <a:pt x="891" y="1104"/>
                  <a:pt x="839" y="987"/>
                  <a:pt x="730" y="790"/>
                </a:cubicBezTo>
                <a:cubicBezTo>
                  <a:pt x="622" y="593"/>
                  <a:pt x="477" y="287"/>
                  <a:pt x="279" y="255"/>
                </a:cubicBezTo>
                <a:cubicBezTo>
                  <a:pt x="81" y="223"/>
                  <a:pt x="22" y="316"/>
                  <a:pt x="0" y="324"/>
                </a:cubicBezTo>
                <a:cubicBezTo>
                  <a:pt x="8" y="296"/>
                  <a:pt x="224" y="151"/>
                  <a:pt x="351" y="100"/>
                </a:cubicBezTo>
                <a:cubicBezTo>
                  <a:pt x="478" y="49"/>
                  <a:pt x="633" y="0"/>
                  <a:pt x="764" y="18"/>
                </a:cubicBezTo>
                <a:cubicBezTo>
                  <a:pt x="894" y="37"/>
                  <a:pt x="1049" y="135"/>
                  <a:pt x="1133" y="208"/>
                </a:cubicBezTo>
                <a:cubicBezTo>
                  <a:pt x="1217" y="281"/>
                  <a:pt x="1257" y="347"/>
                  <a:pt x="1283" y="420"/>
                </a:cubicBezTo>
                <a:cubicBezTo>
                  <a:pt x="1283" y="681"/>
                  <a:pt x="1282" y="1805"/>
                  <a:pt x="1280" y="2048"/>
                </a:cubicBezTo>
                <a:close/>
              </a:path>
            </a:pathLst>
          </a:custGeom>
          <a:gradFill rotWithShape="1">
            <a:gsLst>
              <a:gs pos="0">
                <a:srgbClr val="FF7F00"/>
              </a:gs>
              <a:gs pos="100000">
                <a:srgbClr val="A82800"/>
              </a:gs>
            </a:gsLst>
            <a:lin ang="27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12700" dir="5400000" algn="ctr" rotWithShape="0">
                    <a:srgbClr val="091C47"/>
                  </a:outerShdw>
                </a:effectLst>
              </a14:hiddenEffects>
            </a:ext>
          </a:extLst>
        </p:spPr>
        <p:txBody>
          <a:bodyPr wrap="none" anchor="ctr"/>
          <a:lstStyle/>
          <a:p>
            <a:endParaRPr lang="en-US"/>
          </a:p>
        </p:txBody>
      </p:sp>
      <p:sp>
        <p:nvSpPr>
          <p:cNvPr id="6" name="Freeform 4"/>
          <p:cNvSpPr>
            <a:spLocks/>
          </p:cNvSpPr>
          <p:nvPr/>
        </p:nvSpPr>
        <p:spPr bwMode="auto">
          <a:xfrm>
            <a:off x="6556375" y="2095500"/>
            <a:ext cx="1736725" cy="2155825"/>
          </a:xfrm>
          <a:custGeom>
            <a:avLst/>
            <a:gdLst>
              <a:gd name="T0" fmla="*/ 1736725 w 3055"/>
              <a:gd name="T1" fmla="*/ 946584 h 1699"/>
              <a:gd name="T2" fmla="*/ 1005083 w 3055"/>
              <a:gd name="T3" fmla="*/ 427612 h 1699"/>
              <a:gd name="T4" fmla="*/ 289928 w 3055"/>
              <a:gd name="T5" fmla="*/ 1242232 h 1699"/>
              <a:gd name="T6" fmla="*/ 0 w 3055"/>
              <a:gd name="T7" fmla="*/ 2155825 h 1699"/>
              <a:gd name="T8" fmla="*/ 0 w 3055"/>
              <a:gd name="T9" fmla="*/ 1120420 h 1699"/>
              <a:gd name="T10" fmla="*/ 473549 w 3055"/>
              <a:gd name="T11" fmla="*/ 255045 h 1699"/>
              <a:gd name="T12" fmla="*/ 1140383 w 3055"/>
              <a:gd name="T13" fmla="*/ 130695 h 1699"/>
              <a:gd name="T14" fmla="*/ 1736725 w 3055"/>
              <a:gd name="T15" fmla="*/ 946584 h 169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055" h="1699">
                <a:moveTo>
                  <a:pt x="3055" y="746"/>
                </a:moveTo>
                <a:cubicBezTo>
                  <a:pt x="2865" y="654"/>
                  <a:pt x="2192" y="298"/>
                  <a:pt x="1768" y="337"/>
                </a:cubicBezTo>
                <a:cubicBezTo>
                  <a:pt x="1344" y="376"/>
                  <a:pt x="793" y="696"/>
                  <a:pt x="510" y="979"/>
                </a:cubicBezTo>
                <a:cubicBezTo>
                  <a:pt x="227" y="1262"/>
                  <a:pt x="111" y="1545"/>
                  <a:pt x="0" y="1699"/>
                </a:cubicBezTo>
                <a:cubicBezTo>
                  <a:pt x="0" y="1291"/>
                  <a:pt x="0" y="883"/>
                  <a:pt x="0" y="883"/>
                </a:cubicBezTo>
                <a:cubicBezTo>
                  <a:pt x="144" y="649"/>
                  <a:pt x="500" y="333"/>
                  <a:pt x="833" y="201"/>
                </a:cubicBezTo>
                <a:cubicBezTo>
                  <a:pt x="1167" y="71"/>
                  <a:pt x="1549" y="0"/>
                  <a:pt x="2006" y="103"/>
                </a:cubicBezTo>
                <a:cubicBezTo>
                  <a:pt x="2463" y="206"/>
                  <a:pt x="2942" y="654"/>
                  <a:pt x="3055" y="746"/>
                </a:cubicBezTo>
                <a:close/>
              </a:path>
            </a:pathLst>
          </a:custGeom>
          <a:gradFill rotWithShape="1">
            <a:gsLst>
              <a:gs pos="0">
                <a:srgbClr val="8A2100">
                  <a:alpha val="67000"/>
                </a:srgbClr>
              </a:gs>
              <a:gs pos="100000">
                <a:srgbClr val="A82800">
                  <a:alpha val="0"/>
                </a:srgbClr>
              </a:gs>
            </a:gsLst>
            <a:lin ang="54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 name="Freeform 5"/>
          <p:cNvSpPr>
            <a:spLocks/>
          </p:cNvSpPr>
          <p:nvPr/>
        </p:nvSpPr>
        <p:spPr bwMode="auto">
          <a:xfrm>
            <a:off x="6550025" y="2057400"/>
            <a:ext cx="2593975" cy="2922588"/>
          </a:xfrm>
          <a:custGeom>
            <a:avLst/>
            <a:gdLst>
              <a:gd name="T0" fmla="*/ 0 w 1634"/>
              <a:gd name="T1" fmla="*/ 1162050 h 1841"/>
              <a:gd name="T2" fmla="*/ 1017588 w 1634"/>
              <a:gd name="T3" fmla="*/ 104775 h 1841"/>
              <a:gd name="T4" fmla="*/ 1833563 w 1634"/>
              <a:gd name="T5" fmla="*/ 1147763 h 1841"/>
              <a:gd name="T6" fmla="*/ 2593975 w 1634"/>
              <a:gd name="T7" fmla="*/ 2922588 h 184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634" h="1841">
                <a:moveTo>
                  <a:pt x="0" y="732"/>
                </a:moveTo>
                <a:cubicBezTo>
                  <a:pt x="17" y="697"/>
                  <a:pt x="195" y="0"/>
                  <a:pt x="641" y="66"/>
                </a:cubicBezTo>
                <a:cubicBezTo>
                  <a:pt x="842" y="97"/>
                  <a:pt x="990" y="427"/>
                  <a:pt x="1155" y="723"/>
                </a:cubicBezTo>
                <a:cubicBezTo>
                  <a:pt x="1320" y="1019"/>
                  <a:pt x="1563" y="1687"/>
                  <a:pt x="1634" y="1841"/>
                </a:cubicBezTo>
              </a:path>
            </a:pathLst>
          </a:custGeom>
          <a:noFill/>
          <a:ln w="28575" cap="flat" cmpd="sng">
            <a:solidFill>
              <a:srgbClr val="A82800"/>
            </a:solidFill>
            <a:prstDash val="solid"/>
            <a:round/>
            <a:headEnd type="none" w="sm" len="sm"/>
            <a:tailEnd/>
          </a:ln>
          <a:effectLst>
            <a:outerShdw dist="12700" dir="10800000" algn="ctr" rotWithShape="0">
              <a:schemeClr val="tx1">
                <a:alpha val="50000"/>
              </a:schemeClr>
            </a:outerShdw>
          </a:effectLst>
          <a:extLst>
            <a:ext uri="{909E8E84-426E-40DD-AFC4-6F175D3DCCD1}">
              <a14:hiddenFill xmlns:a14="http://schemas.microsoft.com/office/drawing/2010/main">
                <a:solidFill>
                  <a:srgbClr val="FFFFBE"/>
                </a:solidFill>
              </a14:hiddenFill>
            </a:ext>
          </a:extLst>
        </p:spPr>
        <p:txBody>
          <a:bodyPr wrap="none" anchor="ctr"/>
          <a:lstStyle/>
          <a:p>
            <a:endParaRPr lang="en-US"/>
          </a:p>
        </p:txBody>
      </p:sp>
      <p:sp>
        <p:nvSpPr>
          <p:cNvPr id="8" name="Freeform 6"/>
          <p:cNvSpPr>
            <a:spLocks/>
          </p:cNvSpPr>
          <p:nvPr/>
        </p:nvSpPr>
        <p:spPr bwMode="auto">
          <a:xfrm>
            <a:off x="1981200" y="1182688"/>
            <a:ext cx="2705100" cy="2508250"/>
          </a:xfrm>
          <a:custGeom>
            <a:avLst/>
            <a:gdLst>
              <a:gd name="T0" fmla="*/ 2705100 w 3055"/>
              <a:gd name="T1" fmla="*/ 1101327 h 1699"/>
              <a:gd name="T2" fmla="*/ 1565505 w 3055"/>
              <a:gd name="T3" fmla="*/ 497516 h 1699"/>
              <a:gd name="T4" fmla="*/ 451588 w 3055"/>
              <a:gd name="T5" fmla="*/ 1445307 h 1699"/>
              <a:gd name="T6" fmla="*/ 0 w 3055"/>
              <a:gd name="T7" fmla="*/ 2508250 h 1699"/>
              <a:gd name="T8" fmla="*/ 0 w 3055"/>
              <a:gd name="T9" fmla="*/ 1303581 h 1699"/>
              <a:gd name="T10" fmla="*/ 737594 w 3055"/>
              <a:gd name="T11" fmla="*/ 296738 h 1699"/>
              <a:gd name="T12" fmla="*/ 1776246 w 3055"/>
              <a:gd name="T13" fmla="*/ 152060 h 1699"/>
              <a:gd name="T14" fmla="*/ 2705100 w 3055"/>
              <a:gd name="T15" fmla="*/ 1101327 h 169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055" h="1699">
                <a:moveTo>
                  <a:pt x="3055" y="746"/>
                </a:moveTo>
                <a:cubicBezTo>
                  <a:pt x="2865" y="654"/>
                  <a:pt x="2192" y="298"/>
                  <a:pt x="1768" y="337"/>
                </a:cubicBezTo>
                <a:cubicBezTo>
                  <a:pt x="1344" y="376"/>
                  <a:pt x="793" y="696"/>
                  <a:pt x="510" y="979"/>
                </a:cubicBezTo>
                <a:cubicBezTo>
                  <a:pt x="227" y="1262"/>
                  <a:pt x="111" y="1545"/>
                  <a:pt x="0" y="1699"/>
                </a:cubicBezTo>
                <a:cubicBezTo>
                  <a:pt x="0" y="1291"/>
                  <a:pt x="0" y="883"/>
                  <a:pt x="0" y="883"/>
                </a:cubicBezTo>
                <a:cubicBezTo>
                  <a:pt x="144" y="649"/>
                  <a:pt x="500" y="333"/>
                  <a:pt x="833" y="201"/>
                </a:cubicBezTo>
                <a:cubicBezTo>
                  <a:pt x="1167" y="71"/>
                  <a:pt x="1549" y="0"/>
                  <a:pt x="2006" y="103"/>
                </a:cubicBezTo>
                <a:cubicBezTo>
                  <a:pt x="2463" y="206"/>
                  <a:pt x="2942" y="654"/>
                  <a:pt x="3055" y="746"/>
                </a:cubicBezTo>
                <a:close/>
              </a:path>
            </a:pathLst>
          </a:custGeom>
          <a:gradFill rotWithShape="1">
            <a:gsLst>
              <a:gs pos="0">
                <a:srgbClr val="8A2100">
                  <a:alpha val="67000"/>
                </a:srgbClr>
              </a:gs>
              <a:gs pos="100000">
                <a:srgbClr val="A82800">
                  <a:alpha val="0"/>
                </a:srgbClr>
              </a:gs>
            </a:gsLst>
            <a:lin ang="54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Freeform 7"/>
          <p:cNvSpPr>
            <a:spLocks/>
          </p:cNvSpPr>
          <p:nvPr/>
        </p:nvSpPr>
        <p:spPr bwMode="auto">
          <a:xfrm>
            <a:off x="2562225" y="727075"/>
            <a:ext cx="6451600" cy="6130925"/>
          </a:xfrm>
          <a:custGeom>
            <a:avLst/>
            <a:gdLst>
              <a:gd name="T0" fmla="*/ 4502150 w 4064"/>
              <a:gd name="T1" fmla="*/ 2243138 h 3862"/>
              <a:gd name="T2" fmla="*/ 6451600 w 4064"/>
              <a:gd name="T3" fmla="*/ 6122988 h 3862"/>
              <a:gd name="T4" fmla="*/ 4538663 w 4064"/>
              <a:gd name="T5" fmla="*/ 6130925 h 3862"/>
              <a:gd name="T6" fmla="*/ 3251200 w 4064"/>
              <a:gd name="T7" fmla="*/ 3398838 h 3862"/>
              <a:gd name="T8" fmla="*/ 2671763 w 4064"/>
              <a:gd name="T9" fmla="*/ 2363788 h 3862"/>
              <a:gd name="T10" fmla="*/ 2079625 w 4064"/>
              <a:gd name="T11" fmla="*/ 1460500 h 3862"/>
              <a:gd name="T12" fmla="*/ 1060450 w 4064"/>
              <a:gd name="T13" fmla="*/ 550863 h 3862"/>
              <a:gd name="T14" fmla="*/ 517525 w 4064"/>
              <a:gd name="T15" fmla="*/ 582613 h 3862"/>
              <a:gd name="T16" fmla="*/ 104775 w 4064"/>
              <a:gd name="T17" fmla="*/ 754063 h 3862"/>
              <a:gd name="T18" fmla="*/ 1143000 w 4064"/>
              <a:gd name="T19" fmla="*/ 184150 h 3862"/>
              <a:gd name="T20" fmla="*/ 2163763 w 4064"/>
              <a:gd name="T21" fmla="*/ 34925 h 3862"/>
              <a:gd name="T22" fmla="*/ 3074988 w 4064"/>
              <a:gd name="T23" fmla="*/ 385763 h 3862"/>
              <a:gd name="T24" fmla="*/ 3906838 w 4064"/>
              <a:gd name="T25" fmla="*/ 1333500 h 3862"/>
              <a:gd name="T26" fmla="*/ 4502150 w 4064"/>
              <a:gd name="T27" fmla="*/ 2243138 h 386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064" h="3862">
                <a:moveTo>
                  <a:pt x="2836" y="1413"/>
                </a:moveTo>
                <a:cubicBezTo>
                  <a:pt x="3103" y="1916"/>
                  <a:pt x="4060" y="3449"/>
                  <a:pt x="4064" y="3857"/>
                </a:cubicBezTo>
                <a:cubicBezTo>
                  <a:pt x="4002" y="3860"/>
                  <a:pt x="3177" y="3857"/>
                  <a:pt x="2859" y="3862"/>
                </a:cubicBezTo>
                <a:cubicBezTo>
                  <a:pt x="2689" y="3483"/>
                  <a:pt x="2268" y="2562"/>
                  <a:pt x="2048" y="2141"/>
                </a:cubicBezTo>
                <a:cubicBezTo>
                  <a:pt x="1827" y="1719"/>
                  <a:pt x="1806" y="1694"/>
                  <a:pt x="1683" y="1489"/>
                </a:cubicBezTo>
                <a:cubicBezTo>
                  <a:pt x="1560" y="1285"/>
                  <a:pt x="1479" y="1150"/>
                  <a:pt x="1310" y="920"/>
                </a:cubicBezTo>
                <a:cubicBezTo>
                  <a:pt x="1142" y="690"/>
                  <a:pt x="860" y="376"/>
                  <a:pt x="668" y="347"/>
                </a:cubicBezTo>
                <a:cubicBezTo>
                  <a:pt x="475" y="318"/>
                  <a:pt x="466" y="337"/>
                  <a:pt x="326" y="367"/>
                </a:cubicBezTo>
                <a:cubicBezTo>
                  <a:pt x="186" y="397"/>
                  <a:pt x="0" y="517"/>
                  <a:pt x="66" y="475"/>
                </a:cubicBezTo>
                <a:cubicBezTo>
                  <a:pt x="184" y="353"/>
                  <a:pt x="504" y="191"/>
                  <a:pt x="720" y="116"/>
                </a:cubicBezTo>
                <a:cubicBezTo>
                  <a:pt x="936" y="41"/>
                  <a:pt x="1159" y="0"/>
                  <a:pt x="1363" y="22"/>
                </a:cubicBezTo>
                <a:cubicBezTo>
                  <a:pt x="1565" y="43"/>
                  <a:pt x="1779" y="121"/>
                  <a:pt x="1937" y="243"/>
                </a:cubicBezTo>
                <a:cubicBezTo>
                  <a:pt x="2120" y="380"/>
                  <a:pt x="2311" y="645"/>
                  <a:pt x="2461" y="840"/>
                </a:cubicBezTo>
                <a:cubicBezTo>
                  <a:pt x="2611" y="1035"/>
                  <a:pt x="2757" y="1294"/>
                  <a:pt x="2836" y="1413"/>
                </a:cubicBezTo>
                <a:close/>
              </a:path>
            </a:pathLst>
          </a:custGeom>
          <a:gradFill rotWithShape="1">
            <a:gsLst>
              <a:gs pos="0">
                <a:srgbClr val="FF7F00"/>
              </a:gs>
              <a:gs pos="100000">
                <a:srgbClr val="A82800"/>
              </a:gs>
            </a:gsLst>
            <a:lin ang="2700000" scaled="1"/>
          </a:gradFill>
          <a:ln>
            <a:noFill/>
          </a:ln>
          <a:effectLst/>
          <a:extLst>
            <a:ext uri="{91240B29-F687-4F45-9708-019B960494DF}">
              <a14:hiddenLine xmlns:a14="http://schemas.microsoft.com/office/drawing/2010/main" w="12700" cap="flat" cmpd="sng">
                <a:solidFill>
                  <a:srgbClr val="A82800"/>
                </a:solidFill>
                <a:prstDash val="solid"/>
                <a:round/>
                <a:headEnd/>
                <a:tailEnd/>
              </a14:hiddenLine>
            </a:ext>
            <a:ext uri="{AF507438-7753-43E0-B8FC-AC1667EBCBE1}">
              <a14:hiddenEffects xmlns:a14="http://schemas.microsoft.com/office/drawing/2010/main">
                <a:effectLst>
                  <a:outerShdw dist="12700" dir="5400000" algn="ctr" rotWithShape="0">
                    <a:srgbClr val="091C47"/>
                  </a:outerShdw>
                </a:effectLst>
              </a14:hiddenEffects>
            </a:ext>
          </a:extLst>
        </p:spPr>
        <p:txBody>
          <a:bodyPr wrap="none" anchor="ctr"/>
          <a:lstStyle/>
          <a:p>
            <a:endParaRPr lang="en-US"/>
          </a:p>
        </p:txBody>
      </p:sp>
      <p:sp>
        <p:nvSpPr>
          <p:cNvPr id="10" name="Freeform 8"/>
          <p:cNvSpPr>
            <a:spLocks/>
          </p:cNvSpPr>
          <p:nvPr/>
        </p:nvSpPr>
        <p:spPr bwMode="auto">
          <a:xfrm>
            <a:off x="1981200" y="1162050"/>
            <a:ext cx="5102225" cy="5695950"/>
          </a:xfrm>
          <a:custGeom>
            <a:avLst/>
            <a:gdLst>
              <a:gd name="T0" fmla="*/ 0 w 5765"/>
              <a:gd name="T1" fmla="*/ 1352733 h 3857"/>
              <a:gd name="T2" fmla="*/ 1584212 w 5765"/>
              <a:gd name="T3" fmla="*/ 121096 h 3857"/>
              <a:gd name="T4" fmla="*/ 5102225 w 5765"/>
              <a:gd name="T5" fmla="*/ 5695950 h 3857"/>
              <a:gd name="T6" fmla="*/ 0 60000 65536"/>
              <a:gd name="T7" fmla="*/ 0 60000 65536"/>
              <a:gd name="T8" fmla="*/ 0 60000 65536"/>
            </a:gdLst>
            <a:ahLst/>
            <a:cxnLst>
              <a:cxn ang="T6">
                <a:pos x="T0" y="T1"/>
              </a:cxn>
              <a:cxn ang="T7">
                <a:pos x="T2" y="T3"/>
              </a:cxn>
              <a:cxn ang="T8">
                <a:pos x="T4" y="T5"/>
              </a:cxn>
            </a:cxnLst>
            <a:rect l="0" t="0" r="r" b="b"/>
            <a:pathLst>
              <a:path w="5765" h="3857">
                <a:moveTo>
                  <a:pt x="0" y="916"/>
                </a:moveTo>
                <a:cubicBezTo>
                  <a:pt x="47" y="872"/>
                  <a:pt x="546" y="0"/>
                  <a:pt x="1790" y="82"/>
                </a:cubicBezTo>
                <a:cubicBezTo>
                  <a:pt x="3034" y="164"/>
                  <a:pt x="5384" y="3255"/>
                  <a:pt x="5765" y="3857"/>
                </a:cubicBezTo>
              </a:path>
            </a:pathLst>
          </a:custGeom>
          <a:noFill/>
          <a:ln w="28575" cap="flat" cmpd="sng">
            <a:solidFill>
              <a:srgbClr val="A82800"/>
            </a:solidFill>
            <a:prstDash val="solid"/>
            <a:round/>
            <a:headEnd type="none" w="sm" len="sm"/>
            <a:tailEnd/>
          </a:ln>
          <a:effectLst>
            <a:outerShdw dist="12700" dir="10800000" algn="ctr" rotWithShape="0">
              <a:schemeClr val="tx1">
                <a:alpha val="50000"/>
              </a:schemeClr>
            </a:outerShdw>
          </a:effectLst>
          <a:extLst>
            <a:ext uri="{909E8E84-426E-40DD-AFC4-6F175D3DCCD1}">
              <a14:hiddenFill xmlns:a14="http://schemas.microsoft.com/office/drawing/2010/main">
                <a:solidFill>
                  <a:srgbClr val="FFFFBE"/>
                </a:solidFill>
              </a14:hiddenFill>
            </a:ext>
          </a:extLst>
        </p:spPr>
        <p:txBody>
          <a:bodyPr wrap="none" anchor="ctr"/>
          <a:lstStyle/>
          <a:p>
            <a:endParaRPr lang="en-US"/>
          </a:p>
        </p:txBody>
      </p:sp>
      <p:sp>
        <p:nvSpPr>
          <p:cNvPr id="11" name="Freeform 9"/>
          <p:cNvSpPr>
            <a:spLocks/>
          </p:cNvSpPr>
          <p:nvPr/>
        </p:nvSpPr>
        <p:spPr bwMode="auto">
          <a:xfrm>
            <a:off x="0" y="-7938"/>
            <a:ext cx="5562600" cy="6865938"/>
          </a:xfrm>
          <a:custGeom>
            <a:avLst/>
            <a:gdLst>
              <a:gd name="T0" fmla="*/ 3562350 w 3504"/>
              <a:gd name="T1" fmla="*/ 2525713 h 4325"/>
              <a:gd name="T2" fmla="*/ 5562600 w 3504"/>
              <a:gd name="T3" fmla="*/ 6858000 h 4325"/>
              <a:gd name="T4" fmla="*/ 3595688 w 3504"/>
              <a:gd name="T5" fmla="*/ 6862763 h 4325"/>
              <a:gd name="T6" fmla="*/ 2201863 w 3504"/>
              <a:gd name="T7" fmla="*/ 3825875 h 4325"/>
              <a:gd name="T8" fmla="*/ 1571625 w 3504"/>
              <a:gd name="T9" fmla="*/ 2662238 h 4325"/>
              <a:gd name="T10" fmla="*/ 927100 w 3504"/>
              <a:gd name="T11" fmla="*/ 1646238 h 4325"/>
              <a:gd name="T12" fmla="*/ 6350 w 3504"/>
              <a:gd name="T13" fmla="*/ 692150 h 4325"/>
              <a:gd name="T14" fmla="*/ 4763 w 3504"/>
              <a:gd name="T15" fmla="*/ 179388 h 4325"/>
              <a:gd name="T16" fmla="*/ 1017588 w 3504"/>
              <a:gd name="T17" fmla="*/ 42863 h 4325"/>
              <a:gd name="T18" fmla="*/ 2009775 w 3504"/>
              <a:gd name="T19" fmla="*/ 436563 h 4325"/>
              <a:gd name="T20" fmla="*/ 2914650 w 3504"/>
              <a:gd name="T21" fmla="*/ 1503363 h 4325"/>
              <a:gd name="T22" fmla="*/ 3562350 w 3504"/>
              <a:gd name="T23" fmla="*/ 2525713 h 432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504" h="4325">
                <a:moveTo>
                  <a:pt x="2244" y="1591"/>
                </a:moveTo>
                <a:cubicBezTo>
                  <a:pt x="2522" y="2153"/>
                  <a:pt x="3451" y="3851"/>
                  <a:pt x="3504" y="4320"/>
                </a:cubicBezTo>
                <a:cubicBezTo>
                  <a:pt x="3436" y="4324"/>
                  <a:pt x="2605" y="4325"/>
                  <a:pt x="2265" y="4323"/>
                </a:cubicBezTo>
                <a:cubicBezTo>
                  <a:pt x="2128" y="3930"/>
                  <a:pt x="1626" y="2884"/>
                  <a:pt x="1387" y="2410"/>
                </a:cubicBezTo>
                <a:cubicBezTo>
                  <a:pt x="1146" y="1936"/>
                  <a:pt x="1123" y="1907"/>
                  <a:pt x="990" y="1677"/>
                </a:cubicBezTo>
                <a:cubicBezTo>
                  <a:pt x="856" y="1448"/>
                  <a:pt x="767" y="1296"/>
                  <a:pt x="584" y="1037"/>
                </a:cubicBezTo>
                <a:cubicBezTo>
                  <a:pt x="400" y="778"/>
                  <a:pt x="140" y="487"/>
                  <a:pt x="4" y="436"/>
                </a:cubicBezTo>
                <a:cubicBezTo>
                  <a:pt x="1" y="388"/>
                  <a:pt x="0" y="154"/>
                  <a:pt x="3" y="113"/>
                </a:cubicBezTo>
                <a:cubicBezTo>
                  <a:pt x="109" y="45"/>
                  <a:pt x="431" y="0"/>
                  <a:pt x="641" y="27"/>
                </a:cubicBezTo>
                <a:cubicBezTo>
                  <a:pt x="851" y="54"/>
                  <a:pt x="1094" y="138"/>
                  <a:pt x="1266" y="275"/>
                </a:cubicBezTo>
                <a:cubicBezTo>
                  <a:pt x="1466" y="429"/>
                  <a:pt x="1674" y="727"/>
                  <a:pt x="1836" y="947"/>
                </a:cubicBezTo>
                <a:cubicBezTo>
                  <a:pt x="2000" y="1167"/>
                  <a:pt x="2159" y="1457"/>
                  <a:pt x="2244" y="1591"/>
                </a:cubicBezTo>
                <a:close/>
              </a:path>
            </a:pathLst>
          </a:custGeom>
          <a:gradFill rotWithShape="1">
            <a:gsLst>
              <a:gs pos="0">
                <a:srgbClr val="FF7F00"/>
              </a:gs>
              <a:gs pos="100000">
                <a:srgbClr val="A82800"/>
              </a:gs>
            </a:gsLst>
            <a:lin ang="27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12700" dir="5400000" algn="ctr" rotWithShape="0">
                    <a:srgbClr val="091C47"/>
                  </a:outerShdw>
                </a:effectLst>
              </a14:hiddenEffects>
            </a:ext>
          </a:extLst>
        </p:spPr>
        <p:txBody>
          <a:bodyPr wrap="none" anchor="ctr"/>
          <a:lstStyle/>
          <a:p>
            <a:endParaRPr lang="en-US"/>
          </a:p>
        </p:txBody>
      </p:sp>
      <p:sp>
        <p:nvSpPr>
          <p:cNvPr id="12" name="Freeform 10"/>
          <p:cNvSpPr>
            <a:spLocks/>
          </p:cNvSpPr>
          <p:nvPr/>
        </p:nvSpPr>
        <p:spPr bwMode="auto">
          <a:xfrm>
            <a:off x="-4763" y="674688"/>
            <a:ext cx="974726" cy="1108075"/>
          </a:xfrm>
          <a:custGeom>
            <a:avLst/>
            <a:gdLst>
              <a:gd name="T0" fmla="*/ 968376 w 614"/>
              <a:gd name="T1" fmla="*/ 1038225 h 698"/>
              <a:gd name="T2" fmla="*/ 0 w 614"/>
              <a:gd name="T3" fmla="*/ 390525 h 698"/>
              <a:gd name="T4" fmla="*/ 4763 w 614"/>
              <a:gd name="T5" fmla="*/ 0 h 698"/>
              <a:gd name="T6" fmla="*/ 968376 w 614"/>
              <a:gd name="T7" fmla="*/ 1038225 h 6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14" h="698">
                <a:moveTo>
                  <a:pt x="610" y="654"/>
                </a:moveTo>
                <a:cubicBezTo>
                  <a:pt x="614" y="698"/>
                  <a:pt x="255" y="298"/>
                  <a:pt x="0" y="246"/>
                </a:cubicBezTo>
                <a:cubicBezTo>
                  <a:pt x="0" y="199"/>
                  <a:pt x="1" y="52"/>
                  <a:pt x="3" y="0"/>
                </a:cubicBezTo>
                <a:cubicBezTo>
                  <a:pt x="105" y="68"/>
                  <a:pt x="611" y="613"/>
                  <a:pt x="610" y="654"/>
                </a:cubicBezTo>
                <a:close/>
              </a:path>
            </a:pathLst>
          </a:custGeom>
          <a:gradFill rotWithShape="1">
            <a:gsLst>
              <a:gs pos="0">
                <a:srgbClr val="8A2100">
                  <a:alpha val="67000"/>
                </a:srgbClr>
              </a:gs>
              <a:gs pos="100000">
                <a:srgbClr val="A82800">
                  <a:alpha val="0"/>
                </a:srgbClr>
              </a:gs>
            </a:gsLst>
            <a:lin ang="54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Freeform 11"/>
          <p:cNvSpPr>
            <a:spLocks/>
          </p:cNvSpPr>
          <p:nvPr/>
        </p:nvSpPr>
        <p:spPr bwMode="auto">
          <a:xfrm>
            <a:off x="0" y="676275"/>
            <a:ext cx="3579813" cy="6181725"/>
          </a:xfrm>
          <a:custGeom>
            <a:avLst/>
            <a:gdLst>
              <a:gd name="T0" fmla="*/ 0 w 2255"/>
              <a:gd name="T1" fmla="*/ 0 h 3894"/>
              <a:gd name="T2" fmla="*/ 1427163 w 2255"/>
              <a:gd name="T3" fmla="*/ 1762125 h 3894"/>
              <a:gd name="T4" fmla="*/ 3579813 w 2255"/>
              <a:gd name="T5" fmla="*/ 6181725 h 3894"/>
              <a:gd name="T6" fmla="*/ 0 60000 65536"/>
              <a:gd name="T7" fmla="*/ 0 60000 65536"/>
              <a:gd name="T8" fmla="*/ 0 60000 65536"/>
            </a:gdLst>
            <a:ahLst/>
            <a:cxnLst>
              <a:cxn ang="T6">
                <a:pos x="T0" y="T1"/>
              </a:cxn>
              <a:cxn ang="T7">
                <a:pos x="T2" y="T3"/>
              </a:cxn>
              <a:cxn ang="T8">
                <a:pos x="T4" y="T5"/>
              </a:cxn>
            </a:cxnLst>
            <a:rect l="0" t="0" r="r" b="b"/>
            <a:pathLst>
              <a:path w="2255" h="3894">
                <a:moveTo>
                  <a:pt x="0" y="0"/>
                </a:moveTo>
                <a:cubicBezTo>
                  <a:pt x="227" y="150"/>
                  <a:pt x="523" y="461"/>
                  <a:pt x="899" y="1110"/>
                </a:cubicBezTo>
                <a:cubicBezTo>
                  <a:pt x="1275" y="1759"/>
                  <a:pt x="1962" y="3087"/>
                  <a:pt x="2255" y="3894"/>
                </a:cubicBezTo>
              </a:path>
            </a:pathLst>
          </a:custGeom>
          <a:noFill/>
          <a:ln w="28575" cap="flat" cmpd="sng">
            <a:solidFill>
              <a:srgbClr val="A82800"/>
            </a:solidFill>
            <a:prstDash val="solid"/>
            <a:round/>
            <a:headEnd type="none" w="sm" len="sm"/>
            <a:tailEnd/>
          </a:ln>
          <a:effectLst>
            <a:outerShdw dist="12700" dir="10800000" algn="ctr" rotWithShape="0">
              <a:schemeClr val="tx1">
                <a:alpha val="50000"/>
              </a:schemeClr>
            </a:outerShdw>
          </a:effectLst>
          <a:extLst>
            <a:ext uri="{909E8E84-426E-40DD-AFC4-6F175D3DCCD1}">
              <a14:hiddenFill xmlns:a14="http://schemas.microsoft.com/office/drawing/2010/main">
                <a:solidFill>
                  <a:srgbClr val="FFFFBE"/>
                </a:solidFill>
              </a14:hiddenFill>
            </a:ext>
          </a:extLst>
        </p:spPr>
        <p:txBody>
          <a:bodyPr wrap="none" anchor="ctr"/>
          <a:lstStyle/>
          <a:p>
            <a:endParaRPr lang="en-US"/>
          </a:p>
        </p:txBody>
      </p:sp>
      <p:sp>
        <p:nvSpPr>
          <p:cNvPr id="14" name="Text Box 13"/>
          <p:cNvSpPr txBox="1">
            <a:spLocks noChangeArrowheads="1"/>
          </p:cNvSpPr>
          <p:nvPr/>
        </p:nvSpPr>
        <p:spPr bwMode="auto">
          <a:xfrm>
            <a:off x="3284538" y="6438900"/>
            <a:ext cx="2576512" cy="274638"/>
          </a:xfrm>
          <a:prstGeom prst="rect">
            <a:avLst/>
          </a:prstGeom>
          <a:noFill/>
          <a:ln>
            <a:noFill/>
          </a:ln>
          <a:effectLst/>
          <a:extLst>
            <a:ext uri="{909E8E84-426E-40DD-AFC4-6F175D3DCCD1}">
              <a14:hiddenFill xmlns:a14="http://schemas.microsoft.com/office/drawing/2010/main">
                <a:solidFill>
                  <a:srgbClr val="FFFFBE"/>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sz="1200"/>
              <a:t>© 2010 Global University</a:t>
            </a:r>
          </a:p>
        </p:txBody>
      </p:sp>
      <p:sp>
        <p:nvSpPr>
          <p:cNvPr id="168972" name="Rectangle 12"/>
          <p:cNvSpPr>
            <a:spLocks noGrp="1" noChangeArrowheads="1"/>
          </p:cNvSpPr>
          <p:nvPr>
            <p:ph type="subTitle" sz="quarter" idx="1"/>
          </p:nvPr>
        </p:nvSpPr>
        <p:spPr>
          <a:xfrm>
            <a:off x="1371600" y="4191000"/>
            <a:ext cx="6400800" cy="1295400"/>
          </a:xfrm>
          <a:extLst>
            <a:ext uri="{909E8E84-426E-40DD-AFC4-6F175D3DCCD1}">
              <a14:hiddenFill xmlns:a14="http://schemas.microsoft.com/office/drawing/2010/main">
                <a:solidFill>
                  <a:schemeClr val="accent1"/>
                </a:solidFill>
              </a14:hiddenFill>
            </a:ext>
          </a:extLst>
        </p:spPr>
        <p:txBody>
          <a:bodyPr lIns="92075" tIns="46038" rIns="92075" bIns="46038" anchor="ctr" anchorCtr="1"/>
          <a:lstStyle>
            <a:lvl1pPr marL="0" indent="0" algn="ctr">
              <a:buFont typeface="Wingdings" pitchFamily="2" charset="2"/>
              <a:buNone/>
              <a:defRPr/>
            </a:lvl1pPr>
          </a:lstStyle>
          <a:p>
            <a:pPr lvl="0"/>
            <a:r>
              <a:rPr lang="en-US" noProof="0" smtClean="0"/>
              <a:t>Click to edit Master subtitle style</a:t>
            </a:r>
          </a:p>
        </p:txBody>
      </p:sp>
      <p:sp>
        <p:nvSpPr>
          <p:cNvPr id="168974" name="Rectangle 14"/>
          <p:cNvSpPr>
            <a:spLocks noGrp="1" noChangeArrowheads="1"/>
          </p:cNvSpPr>
          <p:nvPr>
            <p:ph type="ctrTitle" sz="quarter"/>
          </p:nvPr>
        </p:nvSpPr>
        <p:spPr>
          <a:xfrm>
            <a:off x="693738" y="2513013"/>
            <a:ext cx="7772400" cy="1143000"/>
          </a:xfrm>
          <a:effectLst>
            <a:outerShdw dist="35921" dir="2700000" algn="ctr" rotWithShape="0">
              <a:schemeClr val="bg2"/>
            </a:outerShdw>
          </a:effectLst>
        </p:spPr>
        <p:txBody>
          <a:bodyPr tIns="45720" anchor="ctr"/>
          <a:lstStyle>
            <a:lvl1pPr>
              <a:defRPr sz="4400"/>
            </a:lvl1pPr>
          </a:lstStyle>
          <a:p>
            <a:pPr lvl="0"/>
            <a:r>
              <a:rPr lang="en-US" noProof="0" smtClean="0"/>
              <a:t>Click to edit Master title style</a:t>
            </a:r>
          </a:p>
        </p:txBody>
      </p:sp>
    </p:spTree>
    <p:extLst>
      <p:ext uri="{BB962C8B-B14F-4D97-AF65-F5344CB8AC3E}">
        <p14:creationId xmlns:p14="http://schemas.microsoft.com/office/powerpoint/2010/main" val="137812597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r>
              <a:rPr lang="en-US"/>
              <a:t>Visual </a:t>
            </a:r>
            <a:fld id="{1492FDB6-FC44-4AFB-A890-693DB3DE5E90}" type="slidenum">
              <a:rPr lang="en-US"/>
              <a:pPr>
                <a:defRPr/>
              </a:pPr>
              <a:t>‹#›</a:t>
            </a:fld>
            <a:endParaRPr lang="en-US"/>
          </a:p>
        </p:txBody>
      </p:sp>
    </p:spTree>
    <p:extLst>
      <p:ext uri="{BB962C8B-B14F-4D97-AF65-F5344CB8AC3E}">
        <p14:creationId xmlns:p14="http://schemas.microsoft.com/office/powerpoint/2010/main" val="30270858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sz="quarter" idx="10"/>
          </p:nvPr>
        </p:nvSpPr>
        <p:spPr>
          <a:ln/>
        </p:spPr>
        <p:txBody>
          <a:bodyPr/>
          <a:lstStyle>
            <a:lvl1pPr>
              <a:defRPr/>
            </a:lvl1pPr>
          </a:lstStyle>
          <a:p>
            <a:pPr>
              <a:defRPr/>
            </a:pPr>
            <a:r>
              <a:rPr lang="en-US"/>
              <a:t>Visual </a:t>
            </a:r>
            <a:fld id="{C989E9B8-A732-4E0D-896D-AF5699431E14}" type="slidenum">
              <a:rPr lang="en-US"/>
              <a:pPr>
                <a:defRPr/>
              </a:pPr>
              <a:t>‹#›</a:t>
            </a:fld>
            <a:endParaRPr lang="en-US"/>
          </a:p>
        </p:txBody>
      </p:sp>
    </p:spTree>
    <p:extLst>
      <p:ext uri="{BB962C8B-B14F-4D97-AF65-F5344CB8AC3E}">
        <p14:creationId xmlns:p14="http://schemas.microsoft.com/office/powerpoint/2010/main" val="360843895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676400"/>
            <a:ext cx="4110038" cy="4570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676400"/>
            <a:ext cx="4110037" cy="4570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sz="quarter" idx="10"/>
          </p:nvPr>
        </p:nvSpPr>
        <p:spPr>
          <a:ln/>
        </p:spPr>
        <p:txBody>
          <a:bodyPr/>
          <a:lstStyle>
            <a:lvl1pPr>
              <a:defRPr/>
            </a:lvl1pPr>
          </a:lstStyle>
          <a:p>
            <a:pPr>
              <a:defRPr/>
            </a:pPr>
            <a:r>
              <a:rPr lang="en-US"/>
              <a:t>Visual </a:t>
            </a:r>
            <a:fld id="{31D77BF0-4EFB-4BCE-B3C9-140B0642C4E1}" type="slidenum">
              <a:rPr lang="en-US"/>
              <a:pPr>
                <a:defRPr/>
              </a:pPr>
              <a:t>‹#›</a:t>
            </a:fld>
            <a:endParaRPr lang="en-US"/>
          </a:p>
        </p:txBody>
      </p:sp>
    </p:spTree>
    <p:extLst>
      <p:ext uri="{BB962C8B-B14F-4D97-AF65-F5344CB8AC3E}">
        <p14:creationId xmlns:p14="http://schemas.microsoft.com/office/powerpoint/2010/main" val="60867411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sz="quarter" idx="10"/>
          </p:nvPr>
        </p:nvSpPr>
        <p:spPr>
          <a:ln/>
        </p:spPr>
        <p:txBody>
          <a:bodyPr/>
          <a:lstStyle>
            <a:lvl1pPr>
              <a:defRPr/>
            </a:lvl1pPr>
          </a:lstStyle>
          <a:p>
            <a:pPr>
              <a:defRPr/>
            </a:pPr>
            <a:r>
              <a:rPr lang="en-US"/>
              <a:t>Visual </a:t>
            </a:r>
            <a:fld id="{172FF915-CE15-4886-AE97-32925BCCE3BD}" type="slidenum">
              <a:rPr lang="en-US"/>
              <a:pPr>
                <a:defRPr/>
              </a:pPr>
              <a:t>‹#›</a:t>
            </a:fld>
            <a:endParaRPr lang="en-US"/>
          </a:p>
        </p:txBody>
      </p:sp>
    </p:spTree>
    <p:extLst>
      <p:ext uri="{BB962C8B-B14F-4D97-AF65-F5344CB8AC3E}">
        <p14:creationId xmlns:p14="http://schemas.microsoft.com/office/powerpoint/2010/main" val="254237720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sldNum" sz="quarter" idx="10"/>
          </p:nvPr>
        </p:nvSpPr>
        <p:spPr>
          <a:ln/>
        </p:spPr>
        <p:txBody>
          <a:bodyPr/>
          <a:lstStyle>
            <a:lvl1pPr>
              <a:defRPr/>
            </a:lvl1pPr>
          </a:lstStyle>
          <a:p>
            <a:pPr>
              <a:defRPr/>
            </a:pPr>
            <a:r>
              <a:rPr lang="en-US"/>
              <a:t>Visual </a:t>
            </a:r>
            <a:fld id="{822DA227-A9FC-4EC0-BFDF-A778FA5B3167}" type="slidenum">
              <a:rPr lang="en-US"/>
              <a:pPr>
                <a:defRPr/>
              </a:pPr>
              <a:t>‹#›</a:t>
            </a:fld>
            <a:endParaRPr lang="en-US"/>
          </a:p>
        </p:txBody>
      </p:sp>
    </p:spTree>
    <p:extLst>
      <p:ext uri="{BB962C8B-B14F-4D97-AF65-F5344CB8AC3E}">
        <p14:creationId xmlns:p14="http://schemas.microsoft.com/office/powerpoint/2010/main" val="4178482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676400"/>
            <a:ext cx="4110038" cy="4570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676400"/>
            <a:ext cx="4110037" cy="4570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22B29ED3-CC75-4E23-8FC7-5E1717227153}" type="slidenum">
              <a:rPr lang="en-US" sz="1000"/>
              <a:pPr>
                <a:defRPr/>
              </a:pPr>
              <a:t>‹#›</a:t>
            </a:fld>
            <a:endParaRPr lang="en-US" sz="1000"/>
          </a:p>
        </p:txBody>
      </p:sp>
    </p:spTree>
    <p:extLst>
      <p:ext uri="{BB962C8B-B14F-4D97-AF65-F5344CB8AC3E}">
        <p14:creationId xmlns:p14="http://schemas.microsoft.com/office/powerpoint/2010/main" val="271820212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sz="quarter" idx="10"/>
          </p:nvPr>
        </p:nvSpPr>
        <p:spPr>
          <a:ln/>
        </p:spPr>
        <p:txBody>
          <a:bodyPr/>
          <a:lstStyle>
            <a:lvl1pPr>
              <a:defRPr/>
            </a:lvl1pPr>
          </a:lstStyle>
          <a:p>
            <a:pPr>
              <a:defRPr/>
            </a:pPr>
            <a:r>
              <a:rPr lang="en-US"/>
              <a:t>Visual </a:t>
            </a:r>
            <a:fld id="{0CC8690B-FD20-4940-B03F-C76FD3A8BB4B}" type="slidenum">
              <a:rPr lang="en-US"/>
              <a:pPr>
                <a:defRPr/>
              </a:pPr>
              <a:t>‹#›</a:t>
            </a:fld>
            <a:endParaRPr lang="en-US"/>
          </a:p>
        </p:txBody>
      </p:sp>
    </p:spTree>
    <p:extLst>
      <p:ext uri="{BB962C8B-B14F-4D97-AF65-F5344CB8AC3E}">
        <p14:creationId xmlns:p14="http://schemas.microsoft.com/office/powerpoint/2010/main" val="216221654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sz="quarter" idx="10"/>
          </p:nvPr>
        </p:nvSpPr>
        <p:spPr>
          <a:ln/>
        </p:spPr>
        <p:txBody>
          <a:bodyPr/>
          <a:lstStyle>
            <a:lvl1pPr>
              <a:defRPr/>
            </a:lvl1pPr>
          </a:lstStyle>
          <a:p>
            <a:pPr>
              <a:defRPr/>
            </a:pPr>
            <a:r>
              <a:rPr lang="en-US"/>
              <a:t>Visual </a:t>
            </a:r>
            <a:fld id="{87036053-E3A1-4D24-895F-514BFA0A38FB}" type="slidenum">
              <a:rPr lang="en-US"/>
              <a:pPr>
                <a:defRPr/>
              </a:pPr>
              <a:t>‹#›</a:t>
            </a:fld>
            <a:endParaRPr lang="en-US"/>
          </a:p>
        </p:txBody>
      </p:sp>
    </p:spTree>
    <p:extLst>
      <p:ext uri="{BB962C8B-B14F-4D97-AF65-F5344CB8AC3E}">
        <p14:creationId xmlns:p14="http://schemas.microsoft.com/office/powerpoint/2010/main" val="193159386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sz="quarter" idx="10"/>
          </p:nvPr>
        </p:nvSpPr>
        <p:spPr>
          <a:ln/>
        </p:spPr>
        <p:txBody>
          <a:bodyPr/>
          <a:lstStyle>
            <a:lvl1pPr>
              <a:defRPr/>
            </a:lvl1pPr>
          </a:lstStyle>
          <a:p>
            <a:pPr>
              <a:defRPr/>
            </a:pPr>
            <a:r>
              <a:rPr lang="en-US"/>
              <a:t>Visual </a:t>
            </a:r>
            <a:fld id="{9D503210-D728-4CB7-9370-FD25DC3D17D1}" type="slidenum">
              <a:rPr lang="en-US"/>
              <a:pPr>
                <a:defRPr/>
              </a:pPr>
              <a:t>‹#›</a:t>
            </a:fld>
            <a:endParaRPr lang="en-US"/>
          </a:p>
        </p:txBody>
      </p:sp>
    </p:spTree>
    <p:extLst>
      <p:ext uri="{BB962C8B-B14F-4D97-AF65-F5344CB8AC3E}">
        <p14:creationId xmlns:p14="http://schemas.microsoft.com/office/powerpoint/2010/main" val="106192879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r>
              <a:rPr lang="en-US"/>
              <a:t>Visual </a:t>
            </a:r>
            <a:fld id="{D81BC51C-3C27-4D8C-ADE6-6B6665B7735E}" type="slidenum">
              <a:rPr lang="en-US"/>
              <a:pPr>
                <a:defRPr/>
              </a:pPr>
              <a:t>‹#›</a:t>
            </a:fld>
            <a:endParaRPr lang="en-US"/>
          </a:p>
        </p:txBody>
      </p:sp>
    </p:spTree>
    <p:extLst>
      <p:ext uri="{BB962C8B-B14F-4D97-AF65-F5344CB8AC3E}">
        <p14:creationId xmlns:p14="http://schemas.microsoft.com/office/powerpoint/2010/main" val="188951806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4325" y="304800"/>
            <a:ext cx="2093913" cy="59420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304800"/>
            <a:ext cx="6130925" cy="59420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r>
              <a:rPr lang="en-US"/>
              <a:t>Visual </a:t>
            </a:r>
            <a:fld id="{A7AF8E41-0989-4D7D-88F1-11AB1F7CC38F}" type="slidenum">
              <a:rPr lang="en-US"/>
              <a:pPr>
                <a:defRPr/>
              </a:pPr>
              <a:t>‹#›</a:t>
            </a:fld>
            <a:endParaRPr lang="en-US"/>
          </a:p>
        </p:txBody>
      </p:sp>
    </p:spTree>
    <p:extLst>
      <p:ext uri="{BB962C8B-B14F-4D97-AF65-F5344CB8AC3E}">
        <p14:creationId xmlns:p14="http://schemas.microsoft.com/office/powerpoint/2010/main" val="346918992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r>
              <a:rPr lang="en-US"/>
              <a:t>Visual </a:t>
            </a:r>
            <a:fld id="{5C8BCB3C-0AA5-482B-8DFC-1605B5E3EDF9}" type="slidenum">
              <a:rPr lang="en-US"/>
              <a:pPr>
                <a:defRPr/>
              </a:pPr>
              <a:t>‹#›</a:t>
            </a:fld>
            <a:endParaRPr lang="en-US"/>
          </a:p>
        </p:txBody>
      </p:sp>
    </p:spTree>
    <p:extLst>
      <p:ext uri="{BB962C8B-B14F-4D97-AF65-F5344CB8AC3E}">
        <p14:creationId xmlns:p14="http://schemas.microsoft.com/office/powerpoint/2010/main" val="42998479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r>
              <a:rPr lang="en-US"/>
              <a:t>Visual </a:t>
            </a:r>
            <a:fld id="{6FAAC7EE-40AA-43BF-BF62-5D88167B5558}" type="slidenum">
              <a:rPr lang="en-US"/>
              <a:pPr>
                <a:defRPr/>
              </a:pPr>
              <a:t>‹#›</a:t>
            </a:fld>
            <a:endParaRPr lang="en-US"/>
          </a:p>
        </p:txBody>
      </p:sp>
    </p:spTree>
    <p:extLst>
      <p:ext uri="{BB962C8B-B14F-4D97-AF65-F5344CB8AC3E}">
        <p14:creationId xmlns:p14="http://schemas.microsoft.com/office/powerpoint/2010/main" val="349409175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sz="quarter" idx="10"/>
          </p:nvPr>
        </p:nvSpPr>
        <p:spPr>
          <a:ln/>
        </p:spPr>
        <p:txBody>
          <a:bodyPr/>
          <a:lstStyle>
            <a:lvl1pPr>
              <a:defRPr/>
            </a:lvl1pPr>
          </a:lstStyle>
          <a:p>
            <a:pPr>
              <a:defRPr/>
            </a:pPr>
            <a:r>
              <a:rPr lang="en-US"/>
              <a:t>Visual </a:t>
            </a:r>
            <a:fld id="{B0AC013E-3842-4856-AE1E-565E8AC832C9}" type="slidenum">
              <a:rPr lang="en-US"/>
              <a:pPr>
                <a:defRPr/>
              </a:pPr>
              <a:t>‹#›</a:t>
            </a:fld>
            <a:endParaRPr lang="en-US"/>
          </a:p>
        </p:txBody>
      </p:sp>
    </p:spTree>
    <p:extLst>
      <p:ext uri="{BB962C8B-B14F-4D97-AF65-F5344CB8AC3E}">
        <p14:creationId xmlns:p14="http://schemas.microsoft.com/office/powerpoint/2010/main" val="40356866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671638"/>
            <a:ext cx="4110038" cy="4570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671638"/>
            <a:ext cx="4110037" cy="4570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sz="quarter" idx="10"/>
          </p:nvPr>
        </p:nvSpPr>
        <p:spPr>
          <a:ln/>
        </p:spPr>
        <p:txBody>
          <a:bodyPr/>
          <a:lstStyle>
            <a:lvl1pPr>
              <a:defRPr/>
            </a:lvl1pPr>
          </a:lstStyle>
          <a:p>
            <a:pPr>
              <a:defRPr/>
            </a:pPr>
            <a:r>
              <a:rPr lang="en-US"/>
              <a:t>Visual </a:t>
            </a:r>
            <a:fld id="{111CDFFF-6505-465C-A624-64C63E1404B1}" type="slidenum">
              <a:rPr lang="en-US"/>
              <a:pPr>
                <a:defRPr/>
              </a:pPr>
              <a:t>‹#›</a:t>
            </a:fld>
            <a:endParaRPr lang="en-US"/>
          </a:p>
        </p:txBody>
      </p:sp>
    </p:spTree>
    <p:extLst>
      <p:ext uri="{BB962C8B-B14F-4D97-AF65-F5344CB8AC3E}">
        <p14:creationId xmlns:p14="http://schemas.microsoft.com/office/powerpoint/2010/main" val="118130738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sz="quarter" idx="10"/>
          </p:nvPr>
        </p:nvSpPr>
        <p:spPr>
          <a:ln/>
        </p:spPr>
        <p:txBody>
          <a:bodyPr/>
          <a:lstStyle>
            <a:lvl1pPr>
              <a:defRPr/>
            </a:lvl1pPr>
          </a:lstStyle>
          <a:p>
            <a:pPr>
              <a:defRPr/>
            </a:pPr>
            <a:r>
              <a:rPr lang="en-US"/>
              <a:t>Visual </a:t>
            </a:r>
            <a:fld id="{8B17B352-98E4-4972-80CA-126725465612}" type="slidenum">
              <a:rPr lang="en-US"/>
              <a:pPr>
                <a:defRPr/>
              </a:pPr>
              <a:t>‹#›</a:t>
            </a:fld>
            <a:endParaRPr lang="en-US"/>
          </a:p>
        </p:txBody>
      </p:sp>
    </p:spTree>
    <p:extLst>
      <p:ext uri="{BB962C8B-B14F-4D97-AF65-F5344CB8AC3E}">
        <p14:creationId xmlns:p14="http://schemas.microsoft.com/office/powerpoint/2010/main" val="3130590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249B25C3-1DB4-4BDC-A58E-0BD7C857DBF7}" type="slidenum">
              <a:rPr lang="en-US" sz="1000"/>
              <a:pPr>
                <a:defRPr/>
              </a:pPr>
              <a:t>‹#›</a:t>
            </a:fld>
            <a:endParaRPr lang="en-US" sz="1000"/>
          </a:p>
        </p:txBody>
      </p:sp>
    </p:spTree>
    <p:extLst>
      <p:ext uri="{BB962C8B-B14F-4D97-AF65-F5344CB8AC3E}">
        <p14:creationId xmlns:p14="http://schemas.microsoft.com/office/powerpoint/2010/main" val="171295332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sldNum" sz="quarter" idx="10"/>
          </p:nvPr>
        </p:nvSpPr>
        <p:spPr>
          <a:ln/>
        </p:spPr>
        <p:txBody>
          <a:bodyPr/>
          <a:lstStyle>
            <a:lvl1pPr>
              <a:defRPr/>
            </a:lvl1pPr>
          </a:lstStyle>
          <a:p>
            <a:pPr>
              <a:defRPr/>
            </a:pPr>
            <a:r>
              <a:rPr lang="en-US"/>
              <a:t>Visual </a:t>
            </a:r>
            <a:fld id="{545C7C8B-D5CD-4036-930E-CE658B5E5FE9}" type="slidenum">
              <a:rPr lang="en-US"/>
              <a:pPr>
                <a:defRPr/>
              </a:pPr>
              <a:t>‹#›</a:t>
            </a:fld>
            <a:endParaRPr lang="en-US"/>
          </a:p>
        </p:txBody>
      </p:sp>
    </p:spTree>
    <p:extLst>
      <p:ext uri="{BB962C8B-B14F-4D97-AF65-F5344CB8AC3E}">
        <p14:creationId xmlns:p14="http://schemas.microsoft.com/office/powerpoint/2010/main" val="272637582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sz="quarter" idx="10"/>
          </p:nvPr>
        </p:nvSpPr>
        <p:spPr>
          <a:ln/>
        </p:spPr>
        <p:txBody>
          <a:bodyPr/>
          <a:lstStyle>
            <a:lvl1pPr>
              <a:defRPr/>
            </a:lvl1pPr>
          </a:lstStyle>
          <a:p>
            <a:pPr>
              <a:defRPr/>
            </a:pPr>
            <a:r>
              <a:rPr lang="en-US"/>
              <a:t>Visual </a:t>
            </a:r>
            <a:fld id="{3671BAC9-5303-41C8-9A3A-20BFAFF26057}" type="slidenum">
              <a:rPr lang="en-US"/>
              <a:pPr>
                <a:defRPr/>
              </a:pPr>
              <a:t>‹#›</a:t>
            </a:fld>
            <a:endParaRPr lang="en-US"/>
          </a:p>
        </p:txBody>
      </p:sp>
    </p:spTree>
    <p:extLst>
      <p:ext uri="{BB962C8B-B14F-4D97-AF65-F5344CB8AC3E}">
        <p14:creationId xmlns:p14="http://schemas.microsoft.com/office/powerpoint/2010/main" val="362296126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sz="quarter" idx="10"/>
          </p:nvPr>
        </p:nvSpPr>
        <p:spPr>
          <a:ln/>
        </p:spPr>
        <p:txBody>
          <a:bodyPr/>
          <a:lstStyle>
            <a:lvl1pPr>
              <a:defRPr/>
            </a:lvl1pPr>
          </a:lstStyle>
          <a:p>
            <a:pPr>
              <a:defRPr/>
            </a:pPr>
            <a:r>
              <a:rPr lang="en-US"/>
              <a:t>Visual </a:t>
            </a:r>
            <a:fld id="{2F70A0C3-F187-41F8-86C5-FC914010714E}" type="slidenum">
              <a:rPr lang="en-US"/>
              <a:pPr>
                <a:defRPr/>
              </a:pPr>
              <a:t>‹#›</a:t>
            </a:fld>
            <a:endParaRPr lang="en-US"/>
          </a:p>
        </p:txBody>
      </p:sp>
    </p:spTree>
    <p:extLst>
      <p:ext uri="{BB962C8B-B14F-4D97-AF65-F5344CB8AC3E}">
        <p14:creationId xmlns:p14="http://schemas.microsoft.com/office/powerpoint/2010/main" val="357551086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sz="quarter" idx="10"/>
          </p:nvPr>
        </p:nvSpPr>
        <p:spPr>
          <a:ln/>
        </p:spPr>
        <p:txBody>
          <a:bodyPr/>
          <a:lstStyle>
            <a:lvl1pPr>
              <a:defRPr/>
            </a:lvl1pPr>
          </a:lstStyle>
          <a:p>
            <a:pPr>
              <a:defRPr/>
            </a:pPr>
            <a:r>
              <a:rPr lang="en-US"/>
              <a:t>Visual </a:t>
            </a:r>
            <a:fld id="{6121A130-A2D5-4B38-80E9-4DA2CE7D93F8}" type="slidenum">
              <a:rPr lang="en-US"/>
              <a:pPr>
                <a:defRPr/>
              </a:pPr>
              <a:t>‹#›</a:t>
            </a:fld>
            <a:endParaRPr lang="en-US"/>
          </a:p>
        </p:txBody>
      </p:sp>
    </p:spTree>
    <p:extLst>
      <p:ext uri="{BB962C8B-B14F-4D97-AF65-F5344CB8AC3E}">
        <p14:creationId xmlns:p14="http://schemas.microsoft.com/office/powerpoint/2010/main" val="23568739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r>
              <a:rPr lang="en-US"/>
              <a:t>Visual </a:t>
            </a:r>
            <a:fld id="{BB40E4AF-F2FA-4C66-8D21-1986B1E03AB1}" type="slidenum">
              <a:rPr lang="en-US"/>
              <a:pPr>
                <a:defRPr/>
              </a:pPr>
              <a:t>‹#›</a:t>
            </a:fld>
            <a:endParaRPr lang="en-US"/>
          </a:p>
        </p:txBody>
      </p:sp>
    </p:spTree>
    <p:extLst>
      <p:ext uri="{BB962C8B-B14F-4D97-AF65-F5344CB8AC3E}">
        <p14:creationId xmlns:p14="http://schemas.microsoft.com/office/powerpoint/2010/main" val="312312412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1150" y="319088"/>
            <a:ext cx="2092325" cy="59229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319088"/>
            <a:ext cx="6127750" cy="59229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pPr>
              <a:defRPr/>
            </a:pPr>
            <a:r>
              <a:rPr lang="en-US"/>
              <a:t>Visual </a:t>
            </a:r>
            <a:fld id="{90AD993A-D668-4FDD-96E7-324750E9634D}" type="slidenum">
              <a:rPr lang="en-US"/>
              <a:pPr>
                <a:defRPr/>
              </a:pPr>
              <a:t>‹#›</a:t>
            </a:fld>
            <a:endParaRPr lang="en-US"/>
          </a:p>
        </p:txBody>
      </p:sp>
    </p:spTree>
    <p:extLst>
      <p:ext uri="{BB962C8B-B14F-4D97-AF65-F5344CB8AC3E}">
        <p14:creationId xmlns:p14="http://schemas.microsoft.com/office/powerpoint/2010/main" val="378401307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pPr>
              <a:defRPr/>
            </a:pPr>
            <a:r>
              <a:rPr lang="en-US"/>
              <a:t>Visual </a:t>
            </a:r>
            <a:fld id="{7F57F05B-1CF7-4A5C-80E2-FF49B4E277A8}" type="slidenum">
              <a:rPr lang="en-US"/>
              <a:pPr>
                <a:defRPr/>
              </a:pPr>
              <a:t>‹#›</a:t>
            </a:fld>
            <a:endParaRPr lang="en-US"/>
          </a:p>
        </p:txBody>
      </p:sp>
    </p:spTree>
    <p:extLst>
      <p:ext uri="{BB962C8B-B14F-4D97-AF65-F5344CB8AC3E}">
        <p14:creationId xmlns:p14="http://schemas.microsoft.com/office/powerpoint/2010/main" val="291775391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pPr>
              <a:defRPr/>
            </a:pPr>
            <a:r>
              <a:rPr lang="en-US"/>
              <a:t>Visual </a:t>
            </a:r>
            <a:fld id="{E1FBDB13-7549-4B32-8889-DC11D2F49ABA}" type="slidenum">
              <a:rPr lang="en-US"/>
              <a:pPr>
                <a:defRPr/>
              </a:pPr>
              <a:t>‹#›</a:t>
            </a:fld>
            <a:endParaRPr lang="en-US"/>
          </a:p>
        </p:txBody>
      </p:sp>
    </p:spTree>
    <p:extLst>
      <p:ext uri="{BB962C8B-B14F-4D97-AF65-F5344CB8AC3E}">
        <p14:creationId xmlns:p14="http://schemas.microsoft.com/office/powerpoint/2010/main" val="260068792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pPr>
              <a:defRPr/>
            </a:pPr>
            <a:r>
              <a:rPr lang="en-US"/>
              <a:t>Visual </a:t>
            </a:r>
            <a:fld id="{ECF38F47-1A7F-46E4-AB4F-6233E0EE4DE2}" type="slidenum">
              <a:rPr lang="en-US"/>
              <a:pPr>
                <a:defRPr/>
              </a:pPr>
              <a:t>‹#›</a:t>
            </a:fld>
            <a:endParaRPr lang="en-US"/>
          </a:p>
        </p:txBody>
      </p:sp>
    </p:spTree>
    <p:extLst>
      <p:ext uri="{BB962C8B-B14F-4D97-AF65-F5344CB8AC3E}">
        <p14:creationId xmlns:p14="http://schemas.microsoft.com/office/powerpoint/2010/main" val="75247338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671638"/>
            <a:ext cx="4110038" cy="4570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671638"/>
            <a:ext cx="4110037" cy="4570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ftr" sz="quarter" idx="10"/>
          </p:nvPr>
        </p:nvSpPr>
        <p:spPr>
          <a:ln/>
        </p:spPr>
        <p:txBody>
          <a:bodyPr/>
          <a:lstStyle>
            <a:lvl1pPr>
              <a:defRPr/>
            </a:lvl1pPr>
          </a:lstStyle>
          <a:p>
            <a:pPr>
              <a:defRPr/>
            </a:pPr>
            <a:endParaRPr lang="en-US"/>
          </a:p>
        </p:txBody>
      </p:sp>
      <p:sp>
        <p:nvSpPr>
          <p:cNvPr id="6" name="Rectangle 10"/>
          <p:cNvSpPr>
            <a:spLocks noGrp="1" noChangeArrowheads="1"/>
          </p:cNvSpPr>
          <p:nvPr>
            <p:ph type="sldNum" sz="quarter" idx="11"/>
          </p:nvPr>
        </p:nvSpPr>
        <p:spPr>
          <a:ln/>
        </p:spPr>
        <p:txBody>
          <a:bodyPr/>
          <a:lstStyle>
            <a:lvl1pPr>
              <a:defRPr/>
            </a:lvl1pPr>
          </a:lstStyle>
          <a:p>
            <a:pPr>
              <a:defRPr/>
            </a:pPr>
            <a:r>
              <a:rPr lang="en-US"/>
              <a:t>Visual </a:t>
            </a:r>
            <a:fld id="{3EC31E88-D561-4975-93FF-42EFC48CCC09}" type="slidenum">
              <a:rPr lang="en-US"/>
              <a:pPr>
                <a:defRPr/>
              </a:pPr>
              <a:t>‹#›</a:t>
            </a:fld>
            <a:endParaRPr lang="en-US"/>
          </a:p>
        </p:txBody>
      </p:sp>
    </p:spTree>
    <p:extLst>
      <p:ext uri="{BB962C8B-B14F-4D97-AF65-F5344CB8AC3E}">
        <p14:creationId xmlns:p14="http://schemas.microsoft.com/office/powerpoint/2010/main" val="1394027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F0138FAB-A1E1-476B-85E9-5B459B2A5BA7}" type="slidenum">
              <a:rPr lang="en-US" sz="1000"/>
              <a:pPr>
                <a:defRPr/>
              </a:pPr>
              <a:t>‹#›</a:t>
            </a:fld>
            <a:endParaRPr lang="en-US" sz="1000"/>
          </a:p>
        </p:txBody>
      </p:sp>
    </p:spTree>
    <p:extLst>
      <p:ext uri="{BB962C8B-B14F-4D97-AF65-F5344CB8AC3E}">
        <p14:creationId xmlns:p14="http://schemas.microsoft.com/office/powerpoint/2010/main" val="211754427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ftr" sz="quarter" idx="10"/>
          </p:nvPr>
        </p:nvSpPr>
        <p:spPr>
          <a:ln/>
        </p:spPr>
        <p:txBody>
          <a:bodyPr/>
          <a:lstStyle>
            <a:lvl1pPr>
              <a:defRPr/>
            </a:lvl1pPr>
          </a:lstStyle>
          <a:p>
            <a:pPr>
              <a:defRPr/>
            </a:pPr>
            <a:endParaRPr lang="en-US"/>
          </a:p>
        </p:txBody>
      </p:sp>
      <p:sp>
        <p:nvSpPr>
          <p:cNvPr id="8" name="Rectangle 10"/>
          <p:cNvSpPr>
            <a:spLocks noGrp="1" noChangeArrowheads="1"/>
          </p:cNvSpPr>
          <p:nvPr>
            <p:ph type="sldNum" sz="quarter" idx="11"/>
          </p:nvPr>
        </p:nvSpPr>
        <p:spPr>
          <a:ln/>
        </p:spPr>
        <p:txBody>
          <a:bodyPr/>
          <a:lstStyle>
            <a:lvl1pPr>
              <a:defRPr/>
            </a:lvl1pPr>
          </a:lstStyle>
          <a:p>
            <a:pPr>
              <a:defRPr/>
            </a:pPr>
            <a:r>
              <a:rPr lang="en-US"/>
              <a:t>Visual </a:t>
            </a:r>
            <a:fld id="{C030176A-09B4-4B84-ADE5-AF901813BCEF}" type="slidenum">
              <a:rPr lang="en-US"/>
              <a:pPr>
                <a:defRPr/>
              </a:pPr>
              <a:t>‹#›</a:t>
            </a:fld>
            <a:endParaRPr lang="en-US"/>
          </a:p>
        </p:txBody>
      </p:sp>
    </p:spTree>
    <p:extLst>
      <p:ext uri="{BB962C8B-B14F-4D97-AF65-F5344CB8AC3E}">
        <p14:creationId xmlns:p14="http://schemas.microsoft.com/office/powerpoint/2010/main" val="268369185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ftr" sz="quarter" idx="10"/>
          </p:nvPr>
        </p:nvSpPr>
        <p:spPr>
          <a:ln/>
        </p:spPr>
        <p:txBody>
          <a:bodyPr/>
          <a:lstStyle>
            <a:lvl1pPr>
              <a:defRPr/>
            </a:lvl1pPr>
          </a:lstStyle>
          <a:p>
            <a:pPr>
              <a:defRPr/>
            </a:pPr>
            <a:endParaRPr lang="en-US"/>
          </a:p>
        </p:txBody>
      </p:sp>
      <p:sp>
        <p:nvSpPr>
          <p:cNvPr id="4" name="Rectangle 10"/>
          <p:cNvSpPr>
            <a:spLocks noGrp="1" noChangeArrowheads="1"/>
          </p:cNvSpPr>
          <p:nvPr>
            <p:ph type="sldNum" sz="quarter" idx="11"/>
          </p:nvPr>
        </p:nvSpPr>
        <p:spPr>
          <a:ln/>
        </p:spPr>
        <p:txBody>
          <a:bodyPr/>
          <a:lstStyle>
            <a:lvl1pPr>
              <a:defRPr/>
            </a:lvl1pPr>
          </a:lstStyle>
          <a:p>
            <a:pPr>
              <a:defRPr/>
            </a:pPr>
            <a:r>
              <a:rPr lang="en-US"/>
              <a:t>Visual </a:t>
            </a:r>
            <a:fld id="{8BB0FA53-3CB9-4C3C-8EE8-C052B421FFCB}" type="slidenum">
              <a:rPr lang="en-US"/>
              <a:pPr>
                <a:defRPr/>
              </a:pPr>
              <a:t>‹#›</a:t>
            </a:fld>
            <a:endParaRPr lang="en-US"/>
          </a:p>
        </p:txBody>
      </p:sp>
    </p:spTree>
    <p:extLst>
      <p:ext uri="{BB962C8B-B14F-4D97-AF65-F5344CB8AC3E}">
        <p14:creationId xmlns:p14="http://schemas.microsoft.com/office/powerpoint/2010/main" val="336251511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ftr" sz="quarter" idx="10"/>
          </p:nvPr>
        </p:nvSpPr>
        <p:spPr>
          <a:ln/>
        </p:spPr>
        <p:txBody>
          <a:bodyPr/>
          <a:lstStyle>
            <a:lvl1pPr>
              <a:defRPr/>
            </a:lvl1pPr>
          </a:lstStyle>
          <a:p>
            <a:pPr>
              <a:defRPr/>
            </a:pPr>
            <a:endParaRPr lang="en-US"/>
          </a:p>
        </p:txBody>
      </p:sp>
      <p:sp>
        <p:nvSpPr>
          <p:cNvPr id="3" name="Rectangle 10"/>
          <p:cNvSpPr>
            <a:spLocks noGrp="1" noChangeArrowheads="1"/>
          </p:cNvSpPr>
          <p:nvPr>
            <p:ph type="sldNum" sz="quarter" idx="11"/>
          </p:nvPr>
        </p:nvSpPr>
        <p:spPr>
          <a:ln/>
        </p:spPr>
        <p:txBody>
          <a:bodyPr/>
          <a:lstStyle>
            <a:lvl1pPr>
              <a:defRPr/>
            </a:lvl1pPr>
          </a:lstStyle>
          <a:p>
            <a:pPr>
              <a:defRPr/>
            </a:pPr>
            <a:r>
              <a:rPr lang="en-US"/>
              <a:t>Visual </a:t>
            </a:r>
            <a:fld id="{B968101F-10DE-42A2-A7D2-C3A38A03255A}" type="slidenum">
              <a:rPr lang="en-US"/>
              <a:pPr>
                <a:defRPr/>
              </a:pPr>
              <a:t>‹#›</a:t>
            </a:fld>
            <a:endParaRPr lang="en-US"/>
          </a:p>
        </p:txBody>
      </p:sp>
    </p:spTree>
    <p:extLst>
      <p:ext uri="{BB962C8B-B14F-4D97-AF65-F5344CB8AC3E}">
        <p14:creationId xmlns:p14="http://schemas.microsoft.com/office/powerpoint/2010/main" val="25107351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ftr" sz="quarter" idx="10"/>
          </p:nvPr>
        </p:nvSpPr>
        <p:spPr>
          <a:ln/>
        </p:spPr>
        <p:txBody>
          <a:bodyPr/>
          <a:lstStyle>
            <a:lvl1pPr>
              <a:defRPr/>
            </a:lvl1pPr>
          </a:lstStyle>
          <a:p>
            <a:pPr>
              <a:defRPr/>
            </a:pPr>
            <a:endParaRPr lang="en-US"/>
          </a:p>
        </p:txBody>
      </p:sp>
      <p:sp>
        <p:nvSpPr>
          <p:cNvPr id="6" name="Rectangle 10"/>
          <p:cNvSpPr>
            <a:spLocks noGrp="1" noChangeArrowheads="1"/>
          </p:cNvSpPr>
          <p:nvPr>
            <p:ph type="sldNum" sz="quarter" idx="11"/>
          </p:nvPr>
        </p:nvSpPr>
        <p:spPr>
          <a:ln/>
        </p:spPr>
        <p:txBody>
          <a:bodyPr/>
          <a:lstStyle>
            <a:lvl1pPr>
              <a:defRPr/>
            </a:lvl1pPr>
          </a:lstStyle>
          <a:p>
            <a:pPr>
              <a:defRPr/>
            </a:pPr>
            <a:r>
              <a:rPr lang="en-US"/>
              <a:t>Visual </a:t>
            </a:r>
            <a:fld id="{EAB5804D-DD2A-438C-A25C-5FEF1857FF63}" type="slidenum">
              <a:rPr lang="en-US"/>
              <a:pPr>
                <a:defRPr/>
              </a:pPr>
              <a:t>‹#›</a:t>
            </a:fld>
            <a:endParaRPr lang="en-US"/>
          </a:p>
        </p:txBody>
      </p:sp>
    </p:spTree>
    <p:extLst>
      <p:ext uri="{BB962C8B-B14F-4D97-AF65-F5344CB8AC3E}">
        <p14:creationId xmlns:p14="http://schemas.microsoft.com/office/powerpoint/2010/main" val="79159960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ftr" sz="quarter" idx="10"/>
          </p:nvPr>
        </p:nvSpPr>
        <p:spPr>
          <a:ln/>
        </p:spPr>
        <p:txBody>
          <a:bodyPr/>
          <a:lstStyle>
            <a:lvl1pPr>
              <a:defRPr/>
            </a:lvl1pPr>
          </a:lstStyle>
          <a:p>
            <a:pPr>
              <a:defRPr/>
            </a:pPr>
            <a:endParaRPr lang="en-US"/>
          </a:p>
        </p:txBody>
      </p:sp>
      <p:sp>
        <p:nvSpPr>
          <p:cNvPr id="6" name="Rectangle 10"/>
          <p:cNvSpPr>
            <a:spLocks noGrp="1" noChangeArrowheads="1"/>
          </p:cNvSpPr>
          <p:nvPr>
            <p:ph type="sldNum" sz="quarter" idx="11"/>
          </p:nvPr>
        </p:nvSpPr>
        <p:spPr>
          <a:ln/>
        </p:spPr>
        <p:txBody>
          <a:bodyPr/>
          <a:lstStyle>
            <a:lvl1pPr>
              <a:defRPr/>
            </a:lvl1pPr>
          </a:lstStyle>
          <a:p>
            <a:pPr>
              <a:defRPr/>
            </a:pPr>
            <a:r>
              <a:rPr lang="en-US"/>
              <a:t>Visual </a:t>
            </a:r>
            <a:fld id="{D83B9A19-ABD5-439A-8577-4C70303262AF}" type="slidenum">
              <a:rPr lang="en-US"/>
              <a:pPr>
                <a:defRPr/>
              </a:pPr>
              <a:t>‹#›</a:t>
            </a:fld>
            <a:endParaRPr lang="en-US"/>
          </a:p>
        </p:txBody>
      </p:sp>
    </p:spTree>
    <p:extLst>
      <p:ext uri="{BB962C8B-B14F-4D97-AF65-F5344CB8AC3E}">
        <p14:creationId xmlns:p14="http://schemas.microsoft.com/office/powerpoint/2010/main" val="209822735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pPr>
              <a:defRPr/>
            </a:pPr>
            <a:r>
              <a:rPr lang="en-US"/>
              <a:t>Visual </a:t>
            </a:r>
            <a:fld id="{198C1372-67A6-4C9C-A81E-C73F29A1610B}" type="slidenum">
              <a:rPr lang="en-US"/>
              <a:pPr>
                <a:defRPr/>
              </a:pPr>
              <a:t>‹#›</a:t>
            </a:fld>
            <a:endParaRPr lang="en-US"/>
          </a:p>
        </p:txBody>
      </p:sp>
    </p:spTree>
    <p:extLst>
      <p:ext uri="{BB962C8B-B14F-4D97-AF65-F5344CB8AC3E}">
        <p14:creationId xmlns:p14="http://schemas.microsoft.com/office/powerpoint/2010/main" val="91891791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1150" y="319088"/>
            <a:ext cx="2092325" cy="59229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319088"/>
            <a:ext cx="6127750" cy="59229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pPr>
              <a:defRPr/>
            </a:pPr>
            <a:r>
              <a:rPr lang="en-US"/>
              <a:t>Visual </a:t>
            </a:r>
            <a:fld id="{C0E6969F-67AC-42F0-8C38-F361B40F33B3}" type="slidenum">
              <a:rPr lang="en-US"/>
              <a:pPr>
                <a:defRPr/>
              </a:pPr>
              <a:t>‹#›</a:t>
            </a:fld>
            <a:endParaRPr lang="en-US"/>
          </a:p>
        </p:txBody>
      </p:sp>
    </p:spTree>
    <p:extLst>
      <p:ext uri="{BB962C8B-B14F-4D97-AF65-F5344CB8AC3E}">
        <p14:creationId xmlns:p14="http://schemas.microsoft.com/office/powerpoint/2010/main" val="2011510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6E9C9CFB-6067-4821-A923-89EB804469F4}" type="slidenum">
              <a:rPr lang="en-US" sz="1000"/>
              <a:pPr>
                <a:defRPr/>
              </a:pPr>
              <a:t>‹#›</a:t>
            </a:fld>
            <a:endParaRPr lang="en-US" sz="1000"/>
          </a:p>
        </p:txBody>
      </p:sp>
    </p:spTree>
    <p:extLst>
      <p:ext uri="{BB962C8B-B14F-4D97-AF65-F5344CB8AC3E}">
        <p14:creationId xmlns:p14="http://schemas.microsoft.com/office/powerpoint/2010/main" val="785341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362FAB2F-84E0-47B6-B2B4-402BFB55A940}" type="slidenum">
              <a:rPr lang="en-US" sz="1000"/>
              <a:pPr>
                <a:defRPr/>
              </a:pPr>
              <a:t>‹#›</a:t>
            </a:fld>
            <a:endParaRPr lang="en-US" sz="1000"/>
          </a:p>
        </p:txBody>
      </p:sp>
    </p:spTree>
    <p:extLst>
      <p:ext uri="{BB962C8B-B14F-4D97-AF65-F5344CB8AC3E}">
        <p14:creationId xmlns:p14="http://schemas.microsoft.com/office/powerpoint/2010/main" val="2387693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sz="quarter" idx="10"/>
          </p:nvPr>
        </p:nvSpPr>
        <p:spPr>
          <a:ln/>
        </p:spPr>
        <p:txBody>
          <a:bodyPr/>
          <a:lstStyle>
            <a:lvl1pPr>
              <a:defRPr/>
            </a:lvl1pPr>
          </a:lstStyle>
          <a:p>
            <a:pPr>
              <a:defRPr/>
            </a:pPr>
            <a:r>
              <a:rPr lang="en-US"/>
              <a:t>Visual</a:t>
            </a:r>
            <a:r>
              <a:rPr lang="en-US" sz="1000"/>
              <a:t> </a:t>
            </a:r>
            <a:fld id="{B4442A2A-D8D6-4006-ABEF-0ADF8ADB965F}" type="slidenum">
              <a:rPr lang="en-US" sz="1000"/>
              <a:pPr>
                <a:defRPr/>
              </a:pPr>
              <a:t>‹#›</a:t>
            </a:fld>
            <a:endParaRPr lang="en-US" sz="1000"/>
          </a:p>
        </p:txBody>
      </p:sp>
    </p:spTree>
    <p:extLst>
      <p:ext uri="{BB962C8B-B14F-4D97-AF65-F5344CB8AC3E}">
        <p14:creationId xmlns:p14="http://schemas.microsoft.com/office/powerpoint/2010/main" val="3450256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82800"/>
            </a:gs>
            <a:gs pos="50000">
              <a:srgbClr val="FF7F00"/>
            </a:gs>
            <a:gs pos="100000">
              <a:srgbClr val="A82800"/>
            </a:gs>
          </a:gsLst>
          <a:lin ang="2700000" scaled="1"/>
        </a:gradFill>
        <a:effectLst/>
      </p:bgPr>
    </p:bg>
    <p:spTree>
      <p:nvGrpSpPr>
        <p:cNvPr id="1" name=""/>
        <p:cNvGrpSpPr/>
        <p:nvPr/>
      </p:nvGrpSpPr>
      <p:grpSpPr>
        <a:xfrm>
          <a:off x="0" y="0"/>
          <a:ext cx="0" cy="0"/>
          <a:chOff x="0" y="0"/>
          <a:chExt cx="0" cy="0"/>
        </a:xfrm>
      </p:grpSpPr>
      <p:sp>
        <p:nvSpPr>
          <p:cNvPr id="139266" name="Rectangle 2"/>
          <p:cNvSpPr>
            <a:spLocks noChangeArrowheads="1"/>
          </p:cNvSpPr>
          <p:nvPr/>
        </p:nvSpPr>
        <p:spPr bwMode="auto">
          <a:xfrm>
            <a:off x="0" y="0"/>
            <a:ext cx="9144000" cy="6858000"/>
          </a:xfrm>
          <a:prstGeom prst="rect">
            <a:avLst/>
          </a:prstGeom>
          <a:gradFill rotWithShape="1">
            <a:gsLst>
              <a:gs pos="0">
                <a:srgbClr val="FF7F00">
                  <a:alpha val="27000"/>
                </a:srgbClr>
              </a:gs>
              <a:gs pos="50000">
                <a:srgbClr val="A82800">
                  <a:alpha val="75000"/>
                </a:srgbClr>
              </a:gs>
              <a:gs pos="100000">
                <a:srgbClr val="FF7F00">
                  <a:alpha val="27000"/>
                </a:srgbClr>
              </a:gs>
            </a:gsLst>
            <a:lin ang="2700000" scaled="1"/>
          </a:gradFill>
          <a:ln>
            <a:noFill/>
          </a:ln>
          <a:effectLst/>
          <a:extLs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cs typeface="Arial" charset="0"/>
            </a:endParaRPr>
          </a:p>
        </p:txBody>
      </p:sp>
      <p:sp>
        <p:nvSpPr>
          <p:cNvPr id="1029" name="Freeform 3"/>
          <p:cNvSpPr>
            <a:spLocks/>
          </p:cNvSpPr>
          <p:nvPr/>
        </p:nvSpPr>
        <p:spPr bwMode="auto">
          <a:xfrm>
            <a:off x="1616075" y="331788"/>
            <a:ext cx="7527925" cy="6526212"/>
          </a:xfrm>
          <a:custGeom>
            <a:avLst/>
            <a:gdLst>
              <a:gd name="T0" fmla="*/ 7527925 w 4742"/>
              <a:gd name="T1" fmla="*/ 2411412 h 4111"/>
              <a:gd name="T2" fmla="*/ 7527925 w 4742"/>
              <a:gd name="T3" fmla="*/ 6526212 h 4111"/>
              <a:gd name="T4" fmla="*/ 5283200 w 4742"/>
              <a:gd name="T5" fmla="*/ 3652837 h 4111"/>
              <a:gd name="T6" fmla="*/ 4246563 w 4742"/>
              <a:gd name="T7" fmla="*/ 2541587 h 4111"/>
              <a:gd name="T8" fmla="*/ 3184525 w 4742"/>
              <a:gd name="T9" fmla="*/ 1570037 h 4111"/>
              <a:gd name="T10" fmla="*/ 1282700 w 4742"/>
              <a:gd name="T11" fmla="*/ 533400 h 4111"/>
              <a:gd name="T12" fmla="*/ 0 w 4742"/>
              <a:gd name="T13" fmla="*/ 663575 h 4111"/>
              <a:gd name="T14" fmla="*/ 1503363 w 4742"/>
              <a:gd name="T15" fmla="*/ 198437 h 4111"/>
              <a:gd name="T16" fmla="*/ 3332163 w 4742"/>
              <a:gd name="T17" fmla="*/ 36512 h 4111"/>
              <a:gd name="T18" fmla="*/ 4968875 w 4742"/>
              <a:gd name="T19" fmla="*/ 414337 h 4111"/>
              <a:gd name="T20" fmla="*/ 6461125 w 4742"/>
              <a:gd name="T21" fmla="*/ 1433512 h 4111"/>
              <a:gd name="T22" fmla="*/ 7527925 w 4742"/>
              <a:gd name="T23" fmla="*/ 2411412 h 41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742" h="4111">
                <a:moveTo>
                  <a:pt x="4742" y="1519"/>
                </a:moveTo>
                <a:cubicBezTo>
                  <a:pt x="4742" y="1519"/>
                  <a:pt x="4742" y="3802"/>
                  <a:pt x="4742" y="4111"/>
                </a:cubicBezTo>
                <a:cubicBezTo>
                  <a:pt x="4516" y="3736"/>
                  <a:pt x="3724" y="2754"/>
                  <a:pt x="3328" y="2301"/>
                </a:cubicBezTo>
                <a:cubicBezTo>
                  <a:pt x="2932" y="1848"/>
                  <a:pt x="2895" y="1820"/>
                  <a:pt x="2675" y="1601"/>
                </a:cubicBezTo>
                <a:cubicBezTo>
                  <a:pt x="2455" y="1382"/>
                  <a:pt x="2309" y="1236"/>
                  <a:pt x="2006" y="989"/>
                </a:cubicBezTo>
                <a:cubicBezTo>
                  <a:pt x="1703" y="742"/>
                  <a:pt x="1153" y="367"/>
                  <a:pt x="808" y="336"/>
                </a:cubicBezTo>
                <a:cubicBezTo>
                  <a:pt x="463" y="305"/>
                  <a:pt x="62" y="408"/>
                  <a:pt x="0" y="418"/>
                </a:cubicBezTo>
                <a:cubicBezTo>
                  <a:pt x="23" y="383"/>
                  <a:pt x="597" y="191"/>
                  <a:pt x="947" y="125"/>
                </a:cubicBezTo>
                <a:cubicBezTo>
                  <a:pt x="1297" y="59"/>
                  <a:pt x="1735" y="0"/>
                  <a:pt x="2099" y="23"/>
                </a:cubicBezTo>
                <a:cubicBezTo>
                  <a:pt x="2463" y="46"/>
                  <a:pt x="2847" y="130"/>
                  <a:pt x="3130" y="261"/>
                </a:cubicBezTo>
                <a:cubicBezTo>
                  <a:pt x="3459" y="408"/>
                  <a:pt x="3801" y="693"/>
                  <a:pt x="4070" y="903"/>
                </a:cubicBezTo>
                <a:cubicBezTo>
                  <a:pt x="4339" y="1113"/>
                  <a:pt x="4602" y="1391"/>
                  <a:pt x="4742" y="1519"/>
                </a:cubicBezTo>
                <a:close/>
              </a:path>
            </a:pathLst>
          </a:custGeom>
          <a:gradFill rotWithShape="1">
            <a:gsLst>
              <a:gs pos="0">
                <a:srgbClr val="FF7F00"/>
              </a:gs>
              <a:gs pos="100000">
                <a:srgbClr val="A82800"/>
              </a:gs>
            </a:gsLst>
            <a:lin ang="27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12700" dir="5400000" algn="ctr" rotWithShape="0">
                    <a:srgbClr val="091C47"/>
                  </a:outerShdw>
                </a:effectLst>
              </a14:hiddenEffects>
            </a:ext>
          </a:extLst>
        </p:spPr>
        <p:txBody>
          <a:bodyPr wrap="none" anchor="ctr"/>
          <a:lstStyle/>
          <a:p>
            <a:endParaRPr lang="en-US"/>
          </a:p>
        </p:txBody>
      </p:sp>
      <p:sp>
        <p:nvSpPr>
          <p:cNvPr id="1030" name="Freeform 4"/>
          <p:cNvSpPr>
            <a:spLocks/>
          </p:cNvSpPr>
          <p:nvPr/>
        </p:nvSpPr>
        <p:spPr bwMode="auto">
          <a:xfrm>
            <a:off x="0" y="762000"/>
            <a:ext cx="4849813" cy="2697163"/>
          </a:xfrm>
          <a:custGeom>
            <a:avLst/>
            <a:gdLst>
              <a:gd name="T0" fmla="*/ 4849813 w 3055"/>
              <a:gd name="T1" fmla="*/ 1184275 h 1699"/>
              <a:gd name="T2" fmla="*/ 2806700 w 3055"/>
              <a:gd name="T3" fmla="*/ 534988 h 1699"/>
              <a:gd name="T4" fmla="*/ 809625 w 3055"/>
              <a:gd name="T5" fmla="*/ 1554163 h 1699"/>
              <a:gd name="T6" fmla="*/ 0 w 3055"/>
              <a:gd name="T7" fmla="*/ 2697163 h 1699"/>
              <a:gd name="T8" fmla="*/ 0 w 3055"/>
              <a:gd name="T9" fmla="*/ 1401763 h 1699"/>
              <a:gd name="T10" fmla="*/ 1322388 w 3055"/>
              <a:gd name="T11" fmla="*/ 319088 h 1699"/>
              <a:gd name="T12" fmla="*/ 3184525 w 3055"/>
              <a:gd name="T13" fmla="*/ 163513 h 1699"/>
              <a:gd name="T14" fmla="*/ 4849813 w 3055"/>
              <a:gd name="T15" fmla="*/ 1184275 h 169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055" h="1699">
                <a:moveTo>
                  <a:pt x="3055" y="746"/>
                </a:moveTo>
                <a:cubicBezTo>
                  <a:pt x="2865" y="654"/>
                  <a:pt x="2192" y="298"/>
                  <a:pt x="1768" y="337"/>
                </a:cubicBezTo>
                <a:cubicBezTo>
                  <a:pt x="1344" y="376"/>
                  <a:pt x="793" y="696"/>
                  <a:pt x="510" y="979"/>
                </a:cubicBezTo>
                <a:cubicBezTo>
                  <a:pt x="227" y="1262"/>
                  <a:pt x="111" y="1545"/>
                  <a:pt x="0" y="1699"/>
                </a:cubicBezTo>
                <a:cubicBezTo>
                  <a:pt x="0" y="1291"/>
                  <a:pt x="0" y="883"/>
                  <a:pt x="0" y="883"/>
                </a:cubicBezTo>
                <a:cubicBezTo>
                  <a:pt x="144" y="649"/>
                  <a:pt x="500" y="333"/>
                  <a:pt x="833" y="201"/>
                </a:cubicBezTo>
                <a:cubicBezTo>
                  <a:pt x="1167" y="71"/>
                  <a:pt x="1549" y="0"/>
                  <a:pt x="2006" y="103"/>
                </a:cubicBezTo>
                <a:cubicBezTo>
                  <a:pt x="2463" y="206"/>
                  <a:pt x="2942" y="654"/>
                  <a:pt x="3055" y="746"/>
                </a:cubicBezTo>
                <a:close/>
              </a:path>
            </a:pathLst>
          </a:custGeom>
          <a:gradFill rotWithShape="1">
            <a:gsLst>
              <a:gs pos="0">
                <a:srgbClr val="8A2100">
                  <a:alpha val="67000"/>
                </a:srgbClr>
              </a:gs>
              <a:gs pos="100000">
                <a:srgbClr val="A82800">
                  <a:alpha val="0"/>
                </a:srgbClr>
              </a:gs>
            </a:gsLst>
            <a:lin ang="54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1" name="Freeform 5"/>
          <p:cNvSpPr>
            <a:spLocks/>
          </p:cNvSpPr>
          <p:nvPr/>
        </p:nvSpPr>
        <p:spPr bwMode="auto">
          <a:xfrm>
            <a:off x="-7938" y="735013"/>
            <a:ext cx="9151938" cy="6122987"/>
          </a:xfrm>
          <a:custGeom>
            <a:avLst/>
            <a:gdLst>
              <a:gd name="T0" fmla="*/ 0 w 5765"/>
              <a:gd name="T1" fmla="*/ 1454150 h 3857"/>
              <a:gd name="T2" fmla="*/ 2841625 w 5765"/>
              <a:gd name="T3" fmla="*/ 130175 h 3857"/>
              <a:gd name="T4" fmla="*/ 9151938 w 5765"/>
              <a:gd name="T5" fmla="*/ 6122987 h 3857"/>
              <a:gd name="T6" fmla="*/ 0 60000 65536"/>
              <a:gd name="T7" fmla="*/ 0 60000 65536"/>
              <a:gd name="T8" fmla="*/ 0 60000 65536"/>
            </a:gdLst>
            <a:ahLst/>
            <a:cxnLst>
              <a:cxn ang="T6">
                <a:pos x="T0" y="T1"/>
              </a:cxn>
              <a:cxn ang="T7">
                <a:pos x="T2" y="T3"/>
              </a:cxn>
              <a:cxn ang="T8">
                <a:pos x="T4" y="T5"/>
              </a:cxn>
            </a:cxnLst>
            <a:rect l="0" t="0" r="r" b="b"/>
            <a:pathLst>
              <a:path w="5765" h="3857">
                <a:moveTo>
                  <a:pt x="0" y="916"/>
                </a:moveTo>
                <a:cubicBezTo>
                  <a:pt x="47" y="872"/>
                  <a:pt x="546" y="0"/>
                  <a:pt x="1790" y="82"/>
                </a:cubicBezTo>
                <a:cubicBezTo>
                  <a:pt x="3034" y="164"/>
                  <a:pt x="5384" y="3255"/>
                  <a:pt x="5765" y="3857"/>
                </a:cubicBezTo>
              </a:path>
            </a:pathLst>
          </a:custGeom>
          <a:noFill/>
          <a:ln w="28575" cap="flat" cmpd="sng">
            <a:solidFill>
              <a:srgbClr val="A82800"/>
            </a:solidFill>
            <a:prstDash val="solid"/>
            <a:round/>
            <a:headEnd type="none" w="sm" len="sm"/>
            <a:tailEnd/>
          </a:ln>
          <a:effectLst>
            <a:outerShdw dist="12700" dir="10800000" algn="ctr" rotWithShape="0">
              <a:schemeClr val="tx1">
                <a:alpha val="50000"/>
              </a:schemeClr>
            </a:outerShdw>
          </a:effectLst>
          <a:extLst>
            <a:ext uri="{909E8E84-426E-40DD-AFC4-6F175D3DCCD1}">
              <a14:hiddenFill xmlns:a14="http://schemas.microsoft.com/office/drawing/2010/main">
                <a:solidFill>
                  <a:srgbClr val="FFFFBE"/>
                </a:solidFill>
              </a14:hiddenFill>
            </a:ext>
          </a:extLst>
        </p:spPr>
        <p:txBody>
          <a:bodyPr wrap="none" anchor="ctr"/>
          <a:lstStyle/>
          <a:p>
            <a:endParaRPr lang="en-US"/>
          </a:p>
        </p:txBody>
      </p:sp>
      <p:sp>
        <p:nvSpPr>
          <p:cNvPr id="1032" name="Text Box 6"/>
          <p:cNvSpPr txBox="1">
            <a:spLocks noChangeArrowheads="1"/>
          </p:cNvSpPr>
          <p:nvPr/>
        </p:nvSpPr>
        <p:spPr bwMode="auto">
          <a:xfrm>
            <a:off x="381000" y="6251575"/>
            <a:ext cx="2741613" cy="457200"/>
          </a:xfrm>
          <a:prstGeom prst="rect">
            <a:avLst/>
          </a:prstGeom>
          <a:noFill/>
          <a:ln>
            <a:noFill/>
          </a:ln>
          <a:effectLst/>
          <a:extLst>
            <a:ext uri="{909E8E84-426E-40DD-AFC4-6F175D3DCCD1}">
              <a14:hiddenFill xmlns:a14="http://schemas.microsoft.com/office/drawing/2010/main">
                <a:solidFill>
                  <a:srgbClr val="FFFFBE"/>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l" eaLnBrk="1" hangingPunct="1">
              <a:spcBef>
                <a:spcPct val="50000"/>
              </a:spcBef>
            </a:pPr>
            <a:r>
              <a:rPr lang="en-US" sz="1000"/>
              <a:t>© 2010 Global University</a:t>
            </a:r>
          </a:p>
        </p:txBody>
      </p:sp>
      <p:sp>
        <p:nvSpPr>
          <p:cNvPr id="139271" name="Rectangle 7"/>
          <p:cNvSpPr>
            <a:spLocks noGrp="1" noChangeArrowheads="1"/>
          </p:cNvSpPr>
          <p:nvPr>
            <p:ph type="title"/>
          </p:nvPr>
        </p:nvSpPr>
        <p:spPr bwMode="auto">
          <a:xfrm>
            <a:off x="385763" y="304800"/>
            <a:ext cx="83724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1" compatLnSpc="1">
            <a:prstTxWarp prst="textNoShape">
              <a:avLst/>
            </a:prstTxWarp>
          </a:bodyPr>
          <a:lstStyle/>
          <a:p>
            <a:pPr lvl="0"/>
            <a:r>
              <a:rPr lang="en-US" smtClean="0"/>
              <a:t>Click to edit Master title style</a:t>
            </a:r>
          </a:p>
        </p:txBody>
      </p:sp>
      <p:sp>
        <p:nvSpPr>
          <p:cNvPr id="139272" name="Rectangle 8"/>
          <p:cNvSpPr>
            <a:spLocks noGrp="1" noChangeArrowheads="1"/>
          </p:cNvSpPr>
          <p:nvPr>
            <p:ph type="sldNum" sz="quarter" idx="4"/>
          </p:nvPr>
        </p:nvSpPr>
        <p:spPr bwMode="auto">
          <a:xfrm>
            <a:off x="6477000" y="6248400"/>
            <a:ext cx="228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lvl1pPr algn="r">
              <a:defRPr sz="1200" smtClean="0">
                <a:cs typeface="Arial" charset="0"/>
              </a:defRPr>
            </a:lvl1pPr>
          </a:lstStyle>
          <a:p>
            <a:pPr>
              <a:defRPr/>
            </a:pPr>
            <a:r>
              <a:rPr lang="en-US"/>
              <a:t>Visual</a:t>
            </a:r>
            <a:r>
              <a:rPr lang="en-US" sz="1000"/>
              <a:t> </a:t>
            </a:r>
            <a:fld id="{895409CF-8B4A-4B7D-AA22-B05ED5CD79F4}" type="slidenum">
              <a:rPr lang="en-US" sz="1000"/>
              <a:pPr>
                <a:defRPr/>
              </a:pPr>
              <a:t>‹#›</a:t>
            </a:fld>
            <a:endParaRPr lang="en-US" sz="1000"/>
          </a:p>
        </p:txBody>
      </p:sp>
      <p:sp>
        <p:nvSpPr>
          <p:cNvPr id="139273" name="Rectangle 9"/>
          <p:cNvSpPr>
            <a:spLocks noGrp="1" noChangeArrowheads="1"/>
          </p:cNvSpPr>
          <p:nvPr>
            <p:ph type="body" idx="1"/>
          </p:nvPr>
        </p:nvSpPr>
        <p:spPr bwMode="auto">
          <a:xfrm>
            <a:off x="381000" y="1676400"/>
            <a:ext cx="8372475" cy="4570413"/>
          </a:xfrm>
          <a:prstGeom prst="rect">
            <a:avLst/>
          </a:prstGeom>
          <a:noFill/>
          <a:ln>
            <a:noFill/>
          </a:ln>
          <a:effectLst/>
          <a:extLst>
            <a:ext uri="{909E8E84-426E-40DD-AFC4-6F175D3DCCD1}">
              <a14:hiddenFill xmlns:a14="http://schemas.microsoft.com/office/drawing/2010/main">
                <a:solidFill>
                  <a:srgbClr val="055B7D"/>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91"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hf hdr="0" ftr="0" dt="0"/>
  <p:txStyles>
    <p:titleStyle>
      <a:lvl1pPr algn="ctr" rtl="0" eaLnBrk="0" fontAlgn="base" hangingPunct="0">
        <a:spcBef>
          <a:spcPct val="0"/>
        </a:spcBef>
        <a:spcAft>
          <a:spcPct val="0"/>
        </a:spcAft>
        <a:defRPr sz="40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000" b="1">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000" b="1">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000" b="1">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000" b="1">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000" b="1">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000" b="1">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000" b="1">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25000"/>
        </a:spcAft>
        <a:buClr>
          <a:srgbClr val="FFFFBE"/>
        </a:buClr>
        <a:buFont typeface="Wingdings" pitchFamily="2" charset="2"/>
        <a:buChar char=""/>
        <a:defRPr sz="2400" b="1">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25000"/>
        </a:spcAft>
        <a:buClr>
          <a:schemeClr val="tx1"/>
        </a:buClr>
        <a:buSzPct val="90000"/>
        <a:buChar char="–"/>
        <a:defRPr sz="24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1"/>
        </a:buClr>
        <a:buFont typeface="Wingdings" pitchFamily="2" charset="2"/>
        <a:buChar char=""/>
        <a:defRPr sz="20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Char char="–"/>
        <a:defRPr>
          <a:solidFill>
            <a:schemeClr val="tx1"/>
          </a:solidFill>
          <a:latin typeface="+mn-lt"/>
        </a:defRPr>
      </a:lvl4pPr>
      <a:lvl5pPr marL="2057400" indent="-228600" algn="l" rtl="0" eaLnBrk="0" fontAlgn="base" hangingPunct="0">
        <a:spcBef>
          <a:spcPct val="20000"/>
        </a:spcBef>
        <a:spcAft>
          <a:spcPct val="0"/>
        </a:spcAft>
        <a:buClr>
          <a:schemeClr val="bg1"/>
        </a:buClr>
        <a:buFont typeface="Arial" pitchFamily="34" charset="0"/>
        <a:buChar char="•"/>
        <a:defRPr>
          <a:solidFill>
            <a:schemeClr val="tx1"/>
          </a:solidFill>
          <a:latin typeface="+mn-lt"/>
        </a:defRPr>
      </a:lvl5pPr>
      <a:lvl6pPr marL="2514600" indent="-228600" algn="l" rtl="0" fontAlgn="base">
        <a:spcBef>
          <a:spcPct val="20000"/>
        </a:spcBef>
        <a:spcAft>
          <a:spcPct val="0"/>
        </a:spcAft>
        <a:buClr>
          <a:schemeClr val="bg1"/>
        </a:buClr>
        <a:buFont typeface="Arial" charset="0"/>
        <a:buChar char="•"/>
        <a:defRPr>
          <a:solidFill>
            <a:schemeClr val="tx1"/>
          </a:solidFill>
          <a:latin typeface="+mn-lt"/>
        </a:defRPr>
      </a:lvl6pPr>
      <a:lvl7pPr marL="2971800" indent="-228600" algn="l" rtl="0" fontAlgn="base">
        <a:spcBef>
          <a:spcPct val="20000"/>
        </a:spcBef>
        <a:spcAft>
          <a:spcPct val="0"/>
        </a:spcAft>
        <a:buClr>
          <a:schemeClr val="bg1"/>
        </a:buClr>
        <a:buFont typeface="Arial" charset="0"/>
        <a:buChar char="•"/>
        <a:defRPr>
          <a:solidFill>
            <a:schemeClr val="tx1"/>
          </a:solidFill>
          <a:latin typeface="+mn-lt"/>
        </a:defRPr>
      </a:lvl7pPr>
      <a:lvl8pPr marL="3429000" indent="-228600" algn="l" rtl="0" fontAlgn="base">
        <a:spcBef>
          <a:spcPct val="20000"/>
        </a:spcBef>
        <a:spcAft>
          <a:spcPct val="0"/>
        </a:spcAft>
        <a:buClr>
          <a:schemeClr val="bg1"/>
        </a:buClr>
        <a:buFont typeface="Arial" charset="0"/>
        <a:buChar char="•"/>
        <a:defRPr>
          <a:solidFill>
            <a:schemeClr val="tx1"/>
          </a:solidFill>
          <a:latin typeface="+mn-lt"/>
        </a:defRPr>
      </a:lvl8pPr>
      <a:lvl9pPr marL="3886200" indent="-228600" algn="l" rtl="0" fontAlgn="base">
        <a:spcBef>
          <a:spcPct val="20000"/>
        </a:spcBef>
        <a:spcAft>
          <a:spcPct val="0"/>
        </a:spcAft>
        <a:buClr>
          <a:schemeClr val="bg1"/>
        </a:buClr>
        <a:buFont typeface="Arial" charset="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A82800"/>
            </a:gs>
            <a:gs pos="50000">
              <a:srgbClr val="FF7F00"/>
            </a:gs>
            <a:gs pos="100000">
              <a:srgbClr val="A82800"/>
            </a:gs>
          </a:gsLst>
          <a:lin ang="2700000" scaled="1"/>
        </a:gra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9151938" cy="6858000"/>
            <a:chOff x="-5" y="0"/>
            <a:chExt cx="5765" cy="4320"/>
          </a:xfrm>
        </p:grpSpPr>
        <p:sp>
          <p:nvSpPr>
            <p:cNvPr id="142339" name="Rectangle 3"/>
            <p:cNvSpPr>
              <a:spLocks noChangeArrowheads="1"/>
            </p:cNvSpPr>
            <p:nvPr/>
          </p:nvSpPr>
          <p:spPr bwMode="auto">
            <a:xfrm>
              <a:off x="0" y="0"/>
              <a:ext cx="5760" cy="4320"/>
            </a:xfrm>
            <a:prstGeom prst="rect">
              <a:avLst/>
            </a:prstGeom>
            <a:gradFill rotWithShape="1">
              <a:gsLst>
                <a:gs pos="0">
                  <a:srgbClr val="FF7F00">
                    <a:alpha val="27000"/>
                  </a:srgbClr>
                </a:gs>
                <a:gs pos="50000">
                  <a:srgbClr val="A82800">
                    <a:alpha val="75000"/>
                  </a:srgbClr>
                </a:gs>
                <a:gs pos="100000">
                  <a:srgbClr val="FF7F00">
                    <a:alpha val="27000"/>
                  </a:srgbClr>
                </a:gs>
              </a:gsLst>
              <a:lin ang="2700000" scaled="1"/>
            </a:gradFill>
            <a:ln>
              <a:noFill/>
            </a:ln>
            <a:effectLst/>
            <a:extLs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cs typeface="Arial" charset="0"/>
              </a:endParaRPr>
            </a:p>
          </p:txBody>
        </p:sp>
        <p:sp>
          <p:nvSpPr>
            <p:cNvPr id="2058" name="Freeform 4"/>
            <p:cNvSpPr>
              <a:spLocks/>
            </p:cNvSpPr>
            <p:nvPr/>
          </p:nvSpPr>
          <p:spPr bwMode="auto">
            <a:xfrm>
              <a:off x="1018" y="209"/>
              <a:ext cx="4742" cy="4111"/>
            </a:xfrm>
            <a:custGeom>
              <a:avLst/>
              <a:gdLst>
                <a:gd name="T0" fmla="*/ 4742 w 4742"/>
                <a:gd name="T1" fmla="*/ 1519 h 4111"/>
                <a:gd name="T2" fmla="*/ 4742 w 4742"/>
                <a:gd name="T3" fmla="*/ 4111 h 4111"/>
                <a:gd name="T4" fmla="*/ 3328 w 4742"/>
                <a:gd name="T5" fmla="*/ 2301 h 4111"/>
                <a:gd name="T6" fmla="*/ 2675 w 4742"/>
                <a:gd name="T7" fmla="*/ 1601 h 4111"/>
                <a:gd name="T8" fmla="*/ 2006 w 4742"/>
                <a:gd name="T9" fmla="*/ 989 h 4111"/>
                <a:gd name="T10" fmla="*/ 808 w 4742"/>
                <a:gd name="T11" fmla="*/ 336 h 4111"/>
                <a:gd name="T12" fmla="*/ 0 w 4742"/>
                <a:gd name="T13" fmla="*/ 418 h 4111"/>
                <a:gd name="T14" fmla="*/ 947 w 4742"/>
                <a:gd name="T15" fmla="*/ 125 h 4111"/>
                <a:gd name="T16" fmla="*/ 2099 w 4742"/>
                <a:gd name="T17" fmla="*/ 23 h 4111"/>
                <a:gd name="T18" fmla="*/ 3130 w 4742"/>
                <a:gd name="T19" fmla="*/ 261 h 4111"/>
                <a:gd name="T20" fmla="*/ 4070 w 4742"/>
                <a:gd name="T21" fmla="*/ 903 h 4111"/>
                <a:gd name="T22" fmla="*/ 4742 w 4742"/>
                <a:gd name="T23" fmla="*/ 1519 h 41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742" h="4111">
                  <a:moveTo>
                    <a:pt x="4742" y="1519"/>
                  </a:moveTo>
                  <a:cubicBezTo>
                    <a:pt x="4742" y="1519"/>
                    <a:pt x="4742" y="3802"/>
                    <a:pt x="4742" y="4111"/>
                  </a:cubicBezTo>
                  <a:cubicBezTo>
                    <a:pt x="4516" y="3736"/>
                    <a:pt x="3724" y="2754"/>
                    <a:pt x="3328" y="2301"/>
                  </a:cubicBezTo>
                  <a:cubicBezTo>
                    <a:pt x="2932" y="1848"/>
                    <a:pt x="2895" y="1820"/>
                    <a:pt x="2675" y="1601"/>
                  </a:cubicBezTo>
                  <a:cubicBezTo>
                    <a:pt x="2455" y="1382"/>
                    <a:pt x="2309" y="1236"/>
                    <a:pt x="2006" y="989"/>
                  </a:cubicBezTo>
                  <a:cubicBezTo>
                    <a:pt x="1703" y="742"/>
                    <a:pt x="1153" y="367"/>
                    <a:pt x="808" y="336"/>
                  </a:cubicBezTo>
                  <a:cubicBezTo>
                    <a:pt x="463" y="305"/>
                    <a:pt x="62" y="408"/>
                    <a:pt x="0" y="418"/>
                  </a:cubicBezTo>
                  <a:cubicBezTo>
                    <a:pt x="23" y="383"/>
                    <a:pt x="597" y="191"/>
                    <a:pt x="947" y="125"/>
                  </a:cubicBezTo>
                  <a:cubicBezTo>
                    <a:pt x="1297" y="59"/>
                    <a:pt x="1735" y="0"/>
                    <a:pt x="2099" y="23"/>
                  </a:cubicBezTo>
                  <a:cubicBezTo>
                    <a:pt x="2463" y="46"/>
                    <a:pt x="2847" y="130"/>
                    <a:pt x="3130" y="261"/>
                  </a:cubicBezTo>
                  <a:cubicBezTo>
                    <a:pt x="3459" y="408"/>
                    <a:pt x="3801" y="693"/>
                    <a:pt x="4070" y="903"/>
                  </a:cubicBezTo>
                  <a:cubicBezTo>
                    <a:pt x="4339" y="1113"/>
                    <a:pt x="4602" y="1391"/>
                    <a:pt x="4742" y="1519"/>
                  </a:cubicBezTo>
                  <a:close/>
                </a:path>
              </a:pathLst>
            </a:custGeom>
            <a:gradFill rotWithShape="1">
              <a:gsLst>
                <a:gs pos="0">
                  <a:srgbClr val="FF7F00"/>
                </a:gs>
                <a:gs pos="100000">
                  <a:srgbClr val="A82800"/>
                </a:gs>
              </a:gsLst>
              <a:lin ang="27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12700" dir="5400000" algn="ctr" rotWithShape="0">
                      <a:srgbClr val="091C47"/>
                    </a:outerShdw>
                  </a:effectLst>
                </a14:hiddenEffects>
              </a:ext>
            </a:extLst>
          </p:spPr>
          <p:txBody>
            <a:bodyPr wrap="none" anchor="ctr"/>
            <a:lstStyle/>
            <a:p>
              <a:endParaRPr lang="en-US"/>
            </a:p>
          </p:txBody>
        </p:sp>
        <p:sp>
          <p:nvSpPr>
            <p:cNvPr id="2059" name="Freeform 5"/>
            <p:cNvSpPr>
              <a:spLocks/>
            </p:cNvSpPr>
            <p:nvPr/>
          </p:nvSpPr>
          <p:spPr bwMode="auto">
            <a:xfrm>
              <a:off x="0" y="480"/>
              <a:ext cx="3055" cy="1699"/>
            </a:xfrm>
            <a:custGeom>
              <a:avLst/>
              <a:gdLst>
                <a:gd name="T0" fmla="*/ 3055 w 3055"/>
                <a:gd name="T1" fmla="*/ 746 h 1699"/>
                <a:gd name="T2" fmla="*/ 1768 w 3055"/>
                <a:gd name="T3" fmla="*/ 337 h 1699"/>
                <a:gd name="T4" fmla="*/ 510 w 3055"/>
                <a:gd name="T5" fmla="*/ 979 h 1699"/>
                <a:gd name="T6" fmla="*/ 0 w 3055"/>
                <a:gd name="T7" fmla="*/ 1699 h 1699"/>
                <a:gd name="T8" fmla="*/ 0 w 3055"/>
                <a:gd name="T9" fmla="*/ 883 h 1699"/>
                <a:gd name="T10" fmla="*/ 833 w 3055"/>
                <a:gd name="T11" fmla="*/ 201 h 1699"/>
                <a:gd name="T12" fmla="*/ 2006 w 3055"/>
                <a:gd name="T13" fmla="*/ 103 h 1699"/>
                <a:gd name="T14" fmla="*/ 3055 w 3055"/>
                <a:gd name="T15" fmla="*/ 746 h 169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055" h="1699">
                  <a:moveTo>
                    <a:pt x="3055" y="746"/>
                  </a:moveTo>
                  <a:cubicBezTo>
                    <a:pt x="2865" y="654"/>
                    <a:pt x="2192" y="298"/>
                    <a:pt x="1768" y="337"/>
                  </a:cubicBezTo>
                  <a:cubicBezTo>
                    <a:pt x="1344" y="376"/>
                    <a:pt x="793" y="696"/>
                    <a:pt x="510" y="979"/>
                  </a:cubicBezTo>
                  <a:cubicBezTo>
                    <a:pt x="227" y="1262"/>
                    <a:pt x="111" y="1545"/>
                    <a:pt x="0" y="1699"/>
                  </a:cubicBezTo>
                  <a:cubicBezTo>
                    <a:pt x="0" y="1291"/>
                    <a:pt x="0" y="883"/>
                    <a:pt x="0" y="883"/>
                  </a:cubicBezTo>
                  <a:cubicBezTo>
                    <a:pt x="144" y="649"/>
                    <a:pt x="500" y="333"/>
                    <a:pt x="833" y="201"/>
                  </a:cubicBezTo>
                  <a:cubicBezTo>
                    <a:pt x="1167" y="71"/>
                    <a:pt x="1549" y="0"/>
                    <a:pt x="2006" y="103"/>
                  </a:cubicBezTo>
                  <a:cubicBezTo>
                    <a:pt x="2463" y="206"/>
                    <a:pt x="2942" y="654"/>
                    <a:pt x="3055" y="746"/>
                  </a:cubicBezTo>
                  <a:close/>
                </a:path>
              </a:pathLst>
            </a:custGeom>
            <a:gradFill rotWithShape="1">
              <a:gsLst>
                <a:gs pos="0">
                  <a:srgbClr val="8A2100">
                    <a:alpha val="67000"/>
                  </a:srgbClr>
                </a:gs>
                <a:gs pos="100000">
                  <a:srgbClr val="A82800">
                    <a:alpha val="0"/>
                  </a:srgbClr>
                </a:gs>
              </a:gsLst>
              <a:lin ang="54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0" name="Freeform 6"/>
            <p:cNvSpPr>
              <a:spLocks/>
            </p:cNvSpPr>
            <p:nvPr/>
          </p:nvSpPr>
          <p:spPr bwMode="auto">
            <a:xfrm>
              <a:off x="-5" y="463"/>
              <a:ext cx="5765" cy="3857"/>
            </a:xfrm>
            <a:custGeom>
              <a:avLst/>
              <a:gdLst>
                <a:gd name="T0" fmla="*/ 0 w 5765"/>
                <a:gd name="T1" fmla="*/ 916 h 3857"/>
                <a:gd name="T2" fmla="*/ 1790 w 5765"/>
                <a:gd name="T3" fmla="*/ 82 h 3857"/>
                <a:gd name="T4" fmla="*/ 5765 w 5765"/>
                <a:gd name="T5" fmla="*/ 3857 h 3857"/>
                <a:gd name="T6" fmla="*/ 0 60000 65536"/>
                <a:gd name="T7" fmla="*/ 0 60000 65536"/>
                <a:gd name="T8" fmla="*/ 0 60000 65536"/>
              </a:gdLst>
              <a:ahLst/>
              <a:cxnLst>
                <a:cxn ang="T6">
                  <a:pos x="T0" y="T1"/>
                </a:cxn>
                <a:cxn ang="T7">
                  <a:pos x="T2" y="T3"/>
                </a:cxn>
                <a:cxn ang="T8">
                  <a:pos x="T4" y="T5"/>
                </a:cxn>
              </a:cxnLst>
              <a:rect l="0" t="0" r="r" b="b"/>
              <a:pathLst>
                <a:path w="5765" h="3857">
                  <a:moveTo>
                    <a:pt x="0" y="916"/>
                  </a:moveTo>
                  <a:cubicBezTo>
                    <a:pt x="47" y="872"/>
                    <a:pt x="546" y="0"/>
                    <a:pt x="1790" y="82"/>
                  </a:cubicBezTo>
                  <a:cubicBezTo>
                    <a:pt x="3034" y="164"/>
                    <a:pt x="5384" y="3255"/>
                    <a:pt x="5765" y="3857"/>
                  </a:cubicBezTo>
                </a:path>
              </a:pathLst>
            </a:custGeom>
            <a:noFill/>
            <a:ln w="28575" cap="flat" cmpd="sng">
              <a:solidFill>
                <a:srgbClr val="A82800"/>
              </a:solidFill>
              <a:prstDash val="solid"/>
              <a:round/>
              <a:headEnd type="none" w="sm" len="sm"/>
              <a:tailEnd/>
            </a:ln>
            <a:effectLst>
              <a:outerShdw dist="12700" dir="10800000" algn="ctr" rotWithShape="0">
                <a:schemeClr val="bg1">
                  <a:alpha val="50000"/>
                </a:schemeClr>
              </a:outerShdw>
            </a:effectLst>
            <a:extLst>
              <a:ext uri="{909E8E84-426E-40DD-AFC4-6F175D3DCCD1}">
                <a14:hiddenFill xmlns:a14="http://schemas.microsoft.com/office/drawing/2010/main">
                  <a:solidFill>
                    <a:srgbClr val="FFFFBE"/>
                  </a:solidFill>
                </a14:hiddenFill>
              </a:ext>
            </a:extLst>
          </p:spPr>
          <p:txBody>
            <a:bodyPr wrap="none" anchor="ctr"/>
            <a:lstStyle/>
            <a:p>
              <a:endParaRPr lang="en-US"/>
            </a:p>
          </p:txBody>
        </p:sp>
      </p:grpSp>
      <p:sp>
        <p:nvSpPr>
          <p:cNvPr id="142343" name="Rectangle 7"/>
          <p:cNvSpPr>
            <a:spLocks noGrp="1" noChangeArrowheads="1"/>
          </p:cNvSpPr>
          <p:nvPr>
            <p:ph type="title"/>
          </p:nvPr>
        </p:nvSpPr>
        <p:spPr bwMode="auto">
          <a:xfrm>
            <a:off x="381000" y="319088"/>
            <a:ext cx="83724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1" compatLnSpc="1">
            <a:prstTxWarp prst="textNoShape">
              <a:avLst/>
            </a:prstTxWarp>
          </a:bodyPr>
          <a:lstStyle/>
          <a:p>
            <a:pPr lvl="0"/>
            <a:r>
              <a:rPr lang="en-US" smtClean="0"/>
              <a:t>Click to edit Master title style</a:t>
            </a:r>
          </a:p>
        </p:txBody>
      </p:sp>
      <p:sp>
        <p:nvSpPr>
          <p:cNvPr id="142344" name="Rectangle 8"/>
          <p:cNvSpPr>
            <a:spLocks noGrp="1" noChangeArrowheads="1"/>
          </p:cNvSpPr>
          <p:nvPr>
            <p:ph type="sldNum" sz="quarter" idx="4"/>
          </p:nvPr>
        </p:nvSpPr>
        <p:spPr bwMode="auto">
          <a:xfrm>
            <a:off x="6480175" y="6248400"/>
            <a:ext cx="228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lvl1pPr algn="r">
              <a:defRPr sz="1200" smtClean="0">
                <a:solidFill>
                  <a:schemeClr val="bg1"/>
                </a:solidFill>
                <a:cs typeface="Arial" charset="0"/>
              </a:defRPr>
            </a:lvl1pPr>
          </a:lstStyle>
          <a:p>
            <a:pPr>
              <a:defRPr/>
            </a:pPr>
            <a:r>
              <a:rPr lang="en-US"/>
              <a:t>Visual</a:t>
            </a:r>
            <a:r>
              <a:rPr lang="en-US" sz="1000"/>
              <a:t> </a:t>
            </a:r>
            <a:fld id="{80588061-26D7-4E04-A7A4-4DFE2B7A62CD}" type="slidenum">
              <a:rPr lang="en-US" sz="1000"/>
              <a:pPr>
                <a:defRPr/>
              </a:pPr>
              <a:t>‹#›</a:t>
            </a:fld>
            <a:endParaRPr lang="en-US" sz="1000"/>
          </a:p>
        </p:txBody>
      </p:sp>
      <p:sp>
        <p:nvSpPr>
          <p:cNvPr id="142345" name="Rectangle 9"/>
          <p:cNvSpPr>
            <a:spLocks noGrp="1" noChangeArrowheads="1"/>
          </p:cNvSpPr>
          <p:nvPr>
            <p:ph type="body" idx="1"/>
          </p:nvPr>
        </p:nvSpPr>
        <p:spPr bwMode="auto">
          <a:xfrm>
            <a:off x="381000" y="1671638"/>
            <a:ext cx="8372475" cy="4570412"/>
          </a:xfrm>
          <a:prstGeom prst="rect">
            <a:avLst/>
          </a:prstGeom>
          <a:noFill/>
          <a:ln>
            <a:noFill/>
          </a:ln>
          <a:effectLst/>
          <a:extLst>
            <a:ext uri="{909E8E84-426E-40DD-AFC4-6F175D3DCCD1}">
              <a14:hiddenFill xmlns:a14="http://schemas.microsoft.com/office/drawing/2010/main">
                <a:solidFill>
                  <a:srgbClr val="055B7D"/>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2054" name="Text Box 10"/>
          <p:cNvSpPr txBox="1">
            <a:spLocks noChangeArrowheads="1"/>
          </p:cNvSpPr>
          <p:nvPr/>
        </p:nvSpPr>
        <p:spPr bwMode="auto">
          <a:xfrm>
            <a:off x="381000" y="6251575"/>
            <a:ext cx="2741613" cy="457200"/>
          </a:xfrm>
          <a:prstGeom prst="rect">
            <a:avLst/>
          </a:prstGeom>
          <a:noFill/>
          <a:ln>
            <a:noFill/>
          </a:ln>
          <a:effectLst/>
          <a:extLst>
            <a:ext uri="{909E8E84-426E-40DD-AFC4-6F175D3DCCD1}">
              <a14:hiddenFill xmlns:a14="http://schemas.microsoft.com/office/drawing/2010/main">
                <a:solidFill>
                  <a:srgbClr val="FFFFBE"/>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l" eaLnBrk="1" hangingPunct="1">
              <a:spcBef>
                <a:spcPct val="50000"/>
              </a:spcBef>
            </a:pPr>
            <a:r>
              <a:rPr lang="en-US" sz="1000">
                <a:solidFill>
                  <a:schemeClr val="bg1"/>
                </a:solidFill>
              </a:rPr>
              <a:t>© 2010 Global University</a:t>
            </a:r>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hf hdr="0" ftr="0" dt="0"/>
  <p:txStyles>
    <p:titleStyle>
      <a:lvl1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9pPr>
    </p:titleStyle>
    <p:bodyStyle>
      <a:lvl1pPr marL="58738" indent="-58738" algn="l" rtl="0" eaLnBrk="0" fontAlgn="base" hangingPunct="0">
        <a:spcBef>
          <a:spcPct val="20000"/>
        </a:spcBef>
        <a:spcAft>
          <a:spcPct val="0"/>
        </a:spcAft>
        <a:buFont typeface="Times New Roman" pitchFamily="18" charset="0"/>
        <a:buChar char=" "/>
        <a:defRPr sz="2400" b="1">
          <a:solidFill>
            <a:schemeClr val="bg1"/>
          </a:solidFill>
          <a:effectLst>
            <a:outerShdw blurRad="38100" dist="38100" dir="2700000" algn="tl">
              <a:srgbClr val="000000"/>
            </a:outerShdw>
          </a:effectLst>
          <a:latin typeface="+mn-lt"/>
          <a:ea typeface="+mn-ea"/>
          <a:cs typeface="+mn-cs"/>
        </a:defRPr>
      </a:lvl1pPr>
      <a:lvl2pPr marL="457200" algn="r" rtl="0" eaLnBrk="0" fontAlgn="base" hangingPunct="0">
        <a:spcBef>
          <a:spcPct val="20000"/>
        </a:spcBef>
        <a:spcAft>
          <a:spcPct val="0"/>
        </a:spcAft>
        <a:buFont typeface="Times New Roman" pitchFamily="18" charset="0"/>
        <a:buChar char=" "/>
        <a:defRPr sz="2000" i="1">
          <a:solidFill>
            <a:schemeClr val="bg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defRPr sz="2000">
          <a:solidFill>
            <a:schemeClr val="bg1"/>
          </a:solidFill>
          <a:latin typeface="Times New Roman" pitchFamily="18" charset="0"/>
          <a:cs typeface="+mn-cs"/>
        </a:defRPr>
      </a:lvl3pPr>
      <a:lvl4pPr marL="1600200" indent="-228600" algn="l" rtl="0" eaLnBrk="0" fontAlgn="base" hangingPunct="0">
        <a:spcBef>
          <a:spcPct val="20000"/>
        </a:spcBef>
        <a:spcAft>
          <a:spcPct val="0"/>
        </a:spcAft>
        <a:defRPr>
          <a:solidFill>
            <a:schemeClr val="bg1"/>
          </a:solidFill>
          <a:latin typeface="Times New Roman" pitchFamily="18" charset="0"/>
          <a:cs typeface="+mn-cs"/>
        </a:defRPr>
      </a:lvl4pPr>
      <a:lvl5pPr marL="2057400" indent="-228600" algn="l" rtl="0" eaLnBrk="0" fontAlgn="base" hangingPunct="0">
        <a:spcBef>
          <a:spcPct val="20000"/>
        </a:spcBef>
        <a:spcAft>
          <a:spcPct val="0"/>
        </a:spcAft>
        <a:defRPr>
          <a:solidFill>
            <a:schemeClr val="bg1"/>
          </a:solidFill>
          <a:latin typeface="Times New Roman" pitchFamily="18" charset="0"/>
          <a:cs typeface="+mn-cs"/>
        </a:defRPr>
      </a:lvl5pPr>
      <a:lvl6pPr marL="2514600" indent="-228600" algn="l" rtl="0" fontAlgn="base">
        <a:spcBef>
          <a:spcPct val="20000"/>
        </a:spcBef>
        <a:spcAft>
          <a:spcPct val="0"/>
        </a:spcAft>
        <a:defRPr>
          <a:solidFill>
            <a:schemeClr val="bg1"/>
          </a:solidFill>
          <a:latin typeface="Times New Roman" pitchFamily="18" charset="0"/>
          <a:cs typeface="+mn-cs"/>
        </a:defRPr>
      </a:lvl6pPr>
      <a:lvl7pPr marL="2971800" indent="-228600" algn="l" rtl="0" fontAlgn="base">
        <a:spcBef>
          <a:spcPct val="20000"/>
        </a:spcBef>
        <a:spcAft>
          <a:spcPct val="0"/>
        </a:spcAft>
        <a:defRPr>
          <a:solidFill>
            <a:schemeClr val="bg1"/>
          </a:solidFill>
          <a:latin typeface="Times New Roman" pitchFamily="18" charset="0"/>
          <a:cs typeface="+mn-cs"/>
        </a:defRPr>
      </a:lvl7pPr>
      <a:lvl8pPr marL="3429000" indent="-228600" algn="l" rtl="0" fontAlgn="base">
        <a:spcBef>
          <a:spcPct val="20000"/>
        </a:spcBef>
        <a:spcAft>
          <a:spcPct val="0"/>
        </a:spcAft>
        <a:defRPr>
          <a:solidFill>
            <a:schemeClr val="bg1"/>
          </a:solidFill>
          <a:latin typeface="Times New Roman" pitchFamily="18" charset="0"/>
          <a:cs typeface="+mn-cs"/>
        </a:defRPr>
      </a:lvl8pPr>
      <a:lvl9pPr marL="3886200" indent="-228600" algn="l" rtl="0" fontAlgn="base">
        <a:spcBef>
          <a:spcPct val="20000"/>
        </a:spcBef>
        <a:spcAft>
          <a:spcPct val="0"/>
        </a:spcAft>
        <a:defRPr>
          <a:solidFill>
            <a:schemeClr val="bg1"/>
          </a:solidFill>
          <a:latin typeface="Times New Roman" pitchFamily="18" charset="0"/>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A82800"/>
            </a:gs>
            <a:gs pos="50000">
              <a:srgbClr val="FF7F00"/>
            </a:gs>
            <a:gs pos="100000">
              <a:srgbClr val="A82800"/>
            </a:gs>
          </a:gsLst>
          <a:lin ang="2700000" scaled="1"/>
        </a:gra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7938" y="0"/>
            <a:ext cx="9151938" cy="6858000"/>
            <a:chOff x="-5" y="0"/>
            <a:chExt cx="5765" cy="4320"/>
          </a:xfrm>
        </p:grpSpPr>
        <p:sp>
          <p:nvSpPr>
            <p:cNvPr id="143363" name="Rectangle 3"/>
            <p:cNvSpPr>
              <a:spLocks noChangeArrowheads="1"/>
            </p:cNvSpPr>
            <p:nvPr/>
          </p:nvSpPr>
          <p:spPr bwMode="auto">
            <a:xfrm>
              <a:off x="0" y="0"/>
              <a:ext cx="5760" cy="4320"/>
            </a:xfrm>
            <a:prstGeom prst="rect">
              <a:avLst/>
            </a:prstGeom>
            <a:gradFill rotWithShape="1">
              <a:gsLst>
                <a:gs pos="0">
                  <a:srgbClr val="FF7F00">
                    <a:alpha val="27000"/>
                  </a:srgbClr>
                </a:gs>
                <a:gs pos="50000">
                  <a:srgbClr val="A82800">
                    <a:alpha val="75000"/>
                  </a:srgbClr>
                </a:gs>
                <a:gs pos="100000">
                  <a:srgbClr val="FF7F00">
                    <a:alpha val="27000"/>
                  </a:srgbClr>
                </a:gs>
              </a:gsLst>
              <a:lin ang="2700000" scaled="1"/>
            </a:gradFill>
            <a:ln>
              <a:noFill/>
            </a:ln>
            <a:effectLst/>
            <a:extLs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cs typeface="Arial" charset="0"/>
              </a:endParaRPr>
            </a:p>
          </p:txBody>
        </p:sp>
        <p:sp>
          <p:nvSpPr>
            <p:cNvPr id="3083" name="Freeform 4"/>
            <p:cNvSpPr>
              <a:spLocks/>
            </p:cNvSpPr>
            <p:nvPr/>
          </p:nvSpPr>
          <p:spPr bwMode="auto">
            <a:xfrm>
              <a:off x="1018" y="209"/>
              <a:ext cx="4742" cy="4111"/>
            </a:xfrm>
            <a:custGeom>
              <a:avLst/>
              <a:gdLst>
                <a:gd name="T0" fmla="*/ 4742 w 4742"/>
                <a:gd name="T1" fmla="*/ 1519 h 4111"/>
                <a:gd name="T2" fmla="*/ 4742 w 4742"/>
                <a:gd name="T3" fmla="*/ 4111 h 4111"/>
                <a:gd name="T4" fmla="*/ 3328 w 4742"/>
                <a:gd name="T5" fmla="*/ 2301 h 4111"/>
                <a:gd name="T6" fmla="*/ 2675 w 4742"/>
                <a:gd name="T7" fmla="*/ 1601 h 4111"/>
                <a:gd name="T8" fmla="*/ 2006 w 4742"/>
                <a:gd name="T9" fmla="*/ 989 h 4111"/>
                <a:gd name="T10" fmla="*/ 808 w 4742"/>
                <a:gd name="T11" fmla="*/ 336 h 4111"/>
                <a:gd name="T12" fmla="*/ 0 w 4742"/>
                <a:gd name="T13" fmla="*/ 418 h 4111"/>
                <a:gd name="T14" fmla="*/ 947 w 4742"/>
                <a:gd name="T15" fmla="*/ 125 h 4111"/>
                <a:gd name="T16" fmla="*/ 2099 w 4742"/>
                <a:gd name="T17" fmla="*/ 23 h 4111"/>
                <a:gd name="T18" fmla="*/ 3130 w 4742"/>
                <a:gd name="T19" fmla="*/ 261 h 4111"/>
                <a:gd name="T20" fmla="*/ 4070 w 4742"/>
                <a:gd name="T21" fmla="*/ 903 h 4111"/>
                <a:gd name="T22" fmla="*/ 4742 w 4742"/>
                <a:gd name="T23" fmla="*/ 1519 h 41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742" h="4111">
                  <a:moveTo>
                    <a:pt x="4742" y="1519"/>
                  </a:moveTo>
                  <a:cubicBezTo>
                    <a:pt x="4742" y="1519"/>
                    <a:pt x="4742" y="3802"/>
                    <a:pt x="4742" y="4111"/>
                  </a:cubicBezTo>
                  <a:cubicBezTo>
                    <a:pt x="4516" y="3736"/>
                    <a:pt x="3724" y="2754"/>
                    <a:pt x="3328" y="2301"/>
                  </a:cubicBezTo>
                  <a:cubicBezTo>
                    <a:pt x="2932" y="1848"/>
                    <a:pt x="2895" y="1820"/>
                    <a:pt x="2675" y="1601"/>
                  </a:cubicBezTo>
                  <a:cubicBezTo>
                    <a:pt x="2455" y="1382"/>
                    <a:pt x="2309" y="1236"/>
                    <a:pt x="2006" y="989"/>
                  </a:cubicBezTo>
                  <a:cubicBezTo>
                    <a:pt x="1703" y="742"/>
                    <a:pt x="1153" y="367"/>
                    <a:pt x="808" y="336"/>
                  </a:cubicBezTo>
                  <a:cubicBezTo>
                    <a:pt x="463" y="305"/>
                    <a:pt x="62" y="408"/>
                    <a:pt x="0" y="418"/>
                  </a:cubicBezTo>
                  <a:cubicBezTo>
                    <a:pt x="23" y="383"/>
                    <a:pt x="597" y="191"/>
                    <a:pt x="947" y="125"/>
                  </a:cubicBezTo>
                  <a:cubicBezTo>
                    <a:pt x="1297" y="59"/>
                    <a:pt x="1735" y="0"/>
                    <a:pt x="2099" y="23"/>
                  </a:cubicBezTo>
                  <a:cubicBezTo>
                    <a:pt x="2463" y="46"/>
                    <a:pt x="2847" y="130"/>
                    <a:pt x="3130" y="261"/>
                  </a:cubicBezTo>
                  <a:cubicBezTo>
                    <a:pt x="3459" y="408"/>
                    <a:pt x="3801" y="693"/>
                    <a:pt x="4070" y="903"/>
                  </a:cubicBezTo>
                  <a:cubicBezTo>
                    <a:pt x="4339" y="1113"/>
                    <a:pt x="4602" y="1391"/>
                    <a:pt x="4742" y="1519"/>
                  </a:cubicBezTo>
                  <a:close/>
                </a:path>
              </a:pathLst>
            </a:custGeom>
            <a:gradFill rotWithShape="1">
              <a:gsLst>
                <a:gs pos="0">
                  <a:srgbClr val="FF7F00"/>
                </a:gs>
                <a:gs pos="100000">
                  <a:srgbClr val="A82800"/>
                </a:gs>
              </a:gsLst>
              <a:lin ang="27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12700" dir="5400000" algn="ctr" rotWithShape="0">
                      <a:srgbClr val="091C47"/>
                    </a:outerShdw>
                  </a:effectLst>
                </a14:hiddenEffects>
              </a:ext>
            </a:extLst>
          </p:spPr>
          <p:txBody>
            <a:bodyPr wrap="none" anchor="ctr"/>
            <a:lstStyle/>
            <a:p>
              <a:endParaRPr lang="en-US"/>
            </a:p>
          </p:txBody>
        </p:sp>
        <p:sp>
          <p:nvSpPr>
            <p:cNvPr id="3084" name="Freeform 5"/>
            <p:cNvSpPr>
              <a:spLocks/>
            </p:cNvSpPr>
            <p:nvPr/>
          </p:nvSpPr>
          <p:spPr bwMode="auto">
            <a:xfrm>
              <a:off x="0" y="480"/>
              <a:ext cx="3055" cy="1699"/>
            </a:xfrm>
            <a:custGeom>
              <a:avLst/>
              <a:gdLst>
                <a:gd name="T0" fmla="*/ 3055 w 3055"/>
                <a:gd name="T1" fmla="*/ 746 h 1699"/>
                <a:gd name="T2" fmla="*/ 1768 w 3055"/>
                <a:gd name="T3" fmla="*/ 337 h 1699"/>
                <a:gd name="T4" fmla="*/ 510 w 3055"/>
                <a:gd name="T5" fmla="*/ 979 h 1699"/>
                <a:gd name="T6" fmla="*/ 0 w 3055"/>
                <a:gd name="T7" fmla="*/ 1699 h 1699"/>
                <a:gd name="T8" fmla="*/ 0 w 3055"/>
                <a:gd name="T9" fmla="*/ 883 h 1699"/>
                <a:gd name="T10" fmla="*/ 833 w 3055"/>
                <a:gd name="T11" fmla="*/ 201 h 1699"/>
                <a:gd name="T12" fmla="*/ 2006 w 3055"/>
                <a:gd name="T13" fmla="*/ 103 h 1699"/>
                <a:gd name="T14" fmla="*/ 3055 w 3055"/>
                <a:gd name="T15" fmla="*/ 746 h 169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055" h="1699">
                  <a:moveTo>
                    <a:pt x="3055" y="746"/>
                  </a:moveTo>
                  <a:cubicBezTo>
                    <a:pt x="2865" y="654"/>
                    <a:pt x="2192" y="298"/>
                    <a:pt x="1768" y="337"/>
                  </a:cubicBezTo>
                  <a:cubicBezTo>
                    <a:pt x="1344" y="376"/>
                    <a:pt x="793" y="696"/>
                    <a:pt x="510" y="979"/>
                  </a:cubicBezTo>
                  <a:cubicBezTo>
                    <a:pt x="227" y="1262"/>
                    <a:pt x="111" y="1545"/>
                    <a:pt x="0" y="1699"/>
                  </a:cubicBezTo>
                  <a:cubicBezTo>
                    <a:pt x="0" y="1291"/>
                    <a:pt x="0" y="883"/>
                    <a:pt x="0" y="883"/>
                  </a:cubicBezTo>
                  <a:cubicBezTo>
                    <a:pt x="144" y="649"/>
                    <a:pt x="500" y="333"/>
                    <a:pt x="833" y="201"/>
                  </a:cubicBezTo>
                  <a:cubicBezTo>
                    <a:pt x="1167" y="71"/>
                    <a:pt x="1549" y="0"/>
                    <a:pt x="2006" y="103"/>
                  </a:cubicBezTo>
                  <a:cubicBezTo>
                    <a:pt x="2463" y="206"/>
                    <a:pt x="2942" y="654"/>
                    <a:pt x="3055" y="746"/>
                  </a:cubicBezTo>
                  <a:close/>
                </a:path>
              </a:pathLst>
            </a:custGeom>
            <a:gradFill rotWithShape="1">
              <a:gsLst>
                <a:gs pos="0">
                  <a:srgbClr val="8A2100">
                    <a:alpha val="67000"/>
                  </a:srgbClr>
                </a:gs>
                <a:gs pos="100000">
                  <a:srgbClr val="A82800">
                    <a:alpha val="0"/>
                  </a:srgbClr>
                </a:gs>
              </a:gsLst>
              <a:lin ang="54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5" name="Freeform 6"/>
            <p:cNvSpPr>
              <a:spLocks/>
            </p:cNvSpPr>
            <p:nvPr/>
          </p:nvSpPr>
          <p:spPr bwMode="auto">
            <a:xfrm>
              <a:off x="-5" y="463"/>
              <a:ext cx="5765" cy="3857"/>
            </a:xfrm>
            <a:custGeom>
              <a:avLst/>
              <a:gdLst>
                <a:gd name="T0" fmla="*/ 0 w 5765"/>
                <a:gd name="T1" fmla="*/ 916 h 3857"/>
                <a:gd name="T2" fmla="*/ 1790 w 5765"/>
                <a:gd name="T3" fmla="*/ 82 h 3857"/>
                <a:gd name="T4" fmla="*/ 5765 w 5765"/>
                <a:gd name="T5" fmla="*/ 3857 h 3857"/>
                <a:gd name="T6" fmla="*/ 0 60000 65536"/>
                <a:gd name="T7" fmla="*/ 0 60000 65536"/>
                <a:gd name="T8" fmla="*/ 0 60000 65536"/>
              </a:gdLst>
              <a:ahLst/>
              <a:cxnLst>
                <a:cxn ang="T6">
                  <a:pos x="T0" y="T1"/>
                </a:cxn>
                <a:cxn ang="T7">
                  <a:pos x="T2" y="T3"/>
                </a:cxn>
                <a:cxn ang="T8">
                  <a:pos x="T4" y="T5"/>
                </a:cxn>
              </a:cxnLst>
              <a:rect l="0" t="0" r="r" b="b"/>
              <a:pathLst>
                <a:path w="5765" h="3857">
                  <a:moveTo>
                    <a:pt x="0" y="916"/>
                  </a:moveTo>
                  <a:cubicBezTo>
                    <a:pt x="47" y="872"/>
                    <a:pt x="546" y="0"/>
                    <a:pt x="1790" y="82"/>
                  </a:cubicBezTo>
                  <a:cubicBezTo>
                    <a:pt x="3034" y="164"/>
                    <a:pt x="5384" y="3255"/>
                    <a:pt x="5765" y="3857"/>
                  </a:cubicBezTo>
                </a:path>
              </a:pathLst>
            </a:custGeom>
            <a:noFill/>
            <a:ln w="28575" cap="flat" cmpd="sng">
              <a:solidFill>
                <a:srgbClr val="A82800"/>
              </a:solidFill>
              <a:prstDash val="solid"/>
              <a:round/>
              <a:headEnd type="none" w="sm" len="sm"/>
              <a:tailEnd/>
            </a:ln>
            <a:effectLst>
              <a:outerShdw dist="12700" dir="10800000" algn="ctr" rotWithShape="0">
                <a:schemeClr val="bg1">
                  <a:alpha val="50000"/>
                </a:schemeClr>
              </a:outerShdw>
            </a:effectLst>
            <a:extLst>
              <a:ext uri="{909E8E84-426E-40DD-AFC4-6F175D3DCCD1}">
                <a14:hiddenFill xmlns:a14="http://schemas.microsoft.com/office/drawing/2010/main">
                  <a:solidFill>
                    <a:srgbClr val="FFFFBE"/>
                  </a:solidFill>
                </a14:hiddenFill>
              </a:ext>
            </a:extLst>
          </p:spPr>
          <p:txBody>
            <a:bodyPr wrap="none" anchor="ctr"/>
            <a:lstStyle/>
            <a:p>
              <a:endParaRPr lang="en-US"/>
            </a:p>
          </p:txBody>
        </p:sp>
      </p:grpSp>
      <p:sp>
        <p:nvSpPr>
          <p:cNvPr id="143367" name="Rectangle 7"/>
          <p:cNvSpPr>
            <a:spLocks noGrp="1" noChangeArrowheads="1"/>
          </p:cNvSpPr>
          <p:nvPr>
            <p:ph type="title"/>
          </p:nvPr>
        </p:nvSpPr>
        <p:spPr bwMode="auto">
          <a:xfrm>
            <a:off x="381000" y="319088"/>
            <a:ext cx="83724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43368" name="Rectangle 8"/>
          <p:cNvSpPr>
            <a:spLocks noGrp="1" noChangeArrowheads="1"/>
          </p:cNvSpPr>
          <p:nvPr>
            <p:ph type="body" idx="1"/>
          </p:nvPr>
        </p:nvSpPr>
        <p:spPr bwMode="auto">
          <a:xfrm>
            <a:off x="381000" y="1671638"/>
            <a:ext cx="8372475" cy="4570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3369" name="Rectangle 9"/>
          <p:cNvSpPr>
            <a:spLocks noGrp="1" noChangeArrowheads="1"/>
          </p:cNvSpPr>
          <p:nvPr>
            <p:ph type="ftr" sz="quarter" idx="3"/>
          </p:nvPr>
        </p:nvSpPr>
        <p:spPr bwMode="auto">
          <a:xfrm>
            <a:off x="381000" y="6251575"/>
            <a:ext cx="228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solidFill>
                  <a:schemeClr val="bg1"/>
                </a:solidFill>
                <a:cs typeface="Arial" charset="0"/>
              </a:defRPr>
            </a:lvl1pPr>
          </a:lstStyle>
          <a:p>
            <a:pPr>
              <a:defRPr/>
            </a:pPr>
            <a:endParaRPr lang="en-US"/>
          </a:p>
        </p:txBody>
      </p:sp>
      <p:sp>
        <p:nvSpPr>
          <p:cNvPr id="143370" name="Rectangle 10"/>
          <p:cNvSpPr>
            <a:spLocks noGrp="1" noChangeArrowheads="1"/>
          </p:cNvSpPr>
          <p:nvPr>
            <p:ph type="sldNum" sz="quarter" idx="4"/>
          </p:nvPr>
        </p:nvSpPr>
        <p:spPr bwMode="auto">
          <a:xfrm>
            <a:off x="6480175" y="6248400"/>
            <a:ext cx="228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solidFill>
                  <a:schemeClr val="bg1"/>
                </a:solidFill>
                <a:cs typeface="Arial" charset="0"/>
              </a:defRPr>
            </a:lvl1pPr>
          </a:lstStyle>
          <a:p>
            <a:pPr>
              <a:defRPr/>
            </a:pPr>
            <a:r>
              <a:rPr lang="en-US"/>
              <a:t>Visual </a:t>
            </a:r>
            <a:fld id="{B2155C09-290D-4671-A667-29B0BCCE057A}" type="slidenum">
              <a:rPr lang="en-US"/>
              <a:pPr>
                <a:defRPr/>
              </a:pPr>
              <a:t>‹#›</a:t>
            </a:fld>
            <a:endParaRPr lang="en-US"/>
          </a:p>
        </p:txBody>
      </p:sp>
      <p:sp>
        <p:nvSpPr>
          <p:cNvPr id="3079" name="Text Box 11"/>
          <p:cNvSpPr txBox="1">
            <a:spLocks noChangeArrowheads="1"/>
          </p:cNvSpPr>
          <p:nvPr/>
        </p:nvSpPr>
        <p:spPr bwMode="auto">
          <a:xfrm>
            <a:off x="3201988" y="6251575"/>
            <a:ext cx="2741612" cy="457200"/>
          </a:xfrm>
          <a:prstGeom prst="rect">
            <a:avLst/>
          </a:prstGeom>
          <a:noFill/>
          <a:ln>
            <a:noFill/>
          </a:ln>
          <a:effectLst/>
          <a:extLst>
            <a:ext uri="{909E8E84-426E-40DD-AFC4-6F175D3DCCD1}">
              <a14:hiddenFill xmlns:a14="http://schemas.microsoft.com/office/drawing/2010/main">
                <a:solidFill>
                  <a:srgbClr val="FFFFBE"/>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sz="1000">
                <a:solidFill>
                  <a:schemeClr val="bg1"/>
                </a:solidFill>
              </a:rPr>
              <a:t>© 2010 Global University</a:t>
            </a:r>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hf hdr="0" ftr="0" dt="0"/>
  <p:txStyles>
    <p:titleStyle>
      <a:lvl1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9pPr>
    </p:titleStyle>
    <p:bodyStyle>
      <a:lvl1pPr marL="58738" indent="-58738" algn="l" rtl="0" eaLnBrk="0" fontAlgn="base" hangingPunct="0">
        <a:lnSpc>
          <a:spcPct val="90000"/>
        </a:lnSpc>
        <a:spcBef>
          <a:spcPct val="20000"/>
        </a:spcBef>
        <a:spcAft>
          <a:spcPct val="0"/>
        </a:spcAft>
        <a:buClr>
          <a:srgbClr val="FFFFFF"/>
        </a:buClr>
        <a:buSzPct val="25000"/>
        <a:buFont typeface="Arial" pitchFamily="34" charset="0"/>
        <a:buChar char=" "/>
        <a:defRPr sz="2400" b="1">
          <a:solidFill>
            <a:schemeClr val="bg1"/>
          </a:solidFill>
          <a:effectLst>
            <a:outerShdw blurRad="38100" dist="38100" dir="2700000" algn="tl">
              <a:srgbClr val="000000"/>
            </a:outerShdw>
          </a:effectLst>
          <a:latin typeface="+mn-lt"/>
          <a:ea typeface="+mn-ea"/>
          <a:cs typeface="+mn-cs"/>
        </a:defRPr>
      </a:lvl1pPr>
      <a:lvl2pPr marL="457200" indent="-223838" algn="l" rtl="0" eaLnBrk="0" fontAlgn="base" hangingPunct="0">
        <a:lnSpc>
          <a:spcPct val="90000"/>
        </a:lnSpc>
        <a:spcBef>
          <a:spcPct val="20000"/>
        </a:spcBef>
        <a:spcAft>
          <a:spcPct val="0"/>
        </a:spcAft>
        <a:buSzPct val="25000"/>
        <a:buFont typeface="Arial" pitchFamily="34" charset="0"/>
        <a:buChar char=" "/>
        <a:defRPr sz="2400">
          <a:solidFill>
            <a:schemeClr val="bg1"/>
          </a:solidFill>
          <a:effectLst>
            <a:outerShdw blurRad="38100" dist="38100" dir="2700000" algn="tl">
              <a:srgbClr val="000000"/>
            </a:outerShdw>
          </a:effectLst>
          <a:latin typeface="+mn-lt"/>
          <a:cs typeface="+mn-cs"/>
        </a:defRPr>
      </a:lvl2pPr>
      <a:lvl3pPr marL="1143000" indent="-228600" algn="l" rtl="0" eaLnBrk="0" fontAlgn="base" hangingPunct="0">
        <a:lnSpc>
          <a:spcPct val="90000"/>
        </a:lnSpc>
        <a:spcBef>
          <a:spcPct val="20000"/>
        </a:spcBef>
        <a:spcAft>
          <a:spcPct val="0"/>
        </a:spcAft>
        <a:buChar char="•"/>
        <a:defRPr sz="1400">
          <a:solidFill>
            <a:schemeClr val="bg1"/>
          </a:solidFill>
          <a:effectLst>
            <a:outerShdw blurRad="38100" dist="38100" dir="2700000" algn="tl">
              <a:srgbClr val="000000"/>
            </a:outerShdw>
          </a:effectLst>
          <a:latin typeface="+mn-lt"/>
          <a:cs typeface="+mn-cs"/>
        </a:defRPr>
      </a:lvl3pPr>
      <a:lvl4pPr marL="1600200" indent="-228600" algn="l" rtl="0" eaLnBrk="0" fontAlgn="base" hangingPunct="0">
        <a:lnSpc>
          <a:spcPct val="90000"/>
        </a:lnSpc>
        <a:spcBef>
          <a:spcPct val="20000"/>
        </a:spcBef>
        <a:spcAft>
          <a:spcPct val="0"/>
        </a:spcAft>
        <a:buChar char="–"/>
        <a:defRPr sz="1200">
          <a:solidFill>
            <a:schemeClr val="bg1"/>
          </a:solidFill>
          <a:effectLst>
            <a:outerShdw blurRad="38100" dist="38100" dir="2700000" algn="tl">
              <a:srgbClr val="000000"/>
            </a:outerShdw>
          </a:effectLst>
          <a:latin typeface="+mn-lt"/>
          <a:cs typeface="+mn-cs"/>
        </a:defRPr>
      </a:lvl4pPr>
      <a:lvl5pPr marL="2057400" indent="-228600" algn="l" rtl="0" eaLnBrk="0" fontAlgn="base" hangingPunct="0">
        <a:lnSpc>
          <a:spcPct val="90000"/>
        </a:lnSpc>
        <a:spcBef>
          <a:spcPct val="20000"/>
        </a:spcBef>
        <a:spcAft>
          <a:spcPct val="0"/>
        </a:spcAft>
        <a:buChar char="»"/>
        <a:defRPr sz="1200">
          <a:solidFill>
            <a:schemeClr val="bg1"/>
          </a:solidFill>
          <a:effectLst>
            <a:outerShdw blurRad="38100" dist="38100" dir="2700000" algn="tl">
              <a:srgbClr val="000000"/>
            </a:outerShdw>
          </a:effectLst>
          <a:latin typeface="+mn-lt"/>
          <a:cs typeface="+mn-cs"/>
        </a:defRPr>
      </a:lvl5pPr>
      <a:lvl6pPr marL="2514600" indent="-228600" algn="l" rtl="0" fontAlgn="base">
        <a:lnSpc>
          <a:spcPct val="90000"/>
        </a:lnSpc>
        <a:spcBef>
          <a:spcPct val="20000"/>
        </a:spcBef>
        <a:spcAft>
          <a:spcPct val="0"/>
        </a:spcAft>
        <a:buChar char="»"/>
        <a:defRPr sz="1200">
          <a:solidFill>
            <a:schemeClr val="bg1"/>
          </a:solidFill>
          <a:effectLst>
            <a:outerShdw blurRad="38100" dist="38100" dir="2700000" algn="tl">
              <a:srgbClr val="000000"/>
            </a:outerShdw>
          </a:effectLst>
          <a:latin typeface="+mn-lt"/>
          <a:cs typeface="+mn-cs"/>
        </a:defRPr>
      </a:lvl6pPr>
      <a:lvl7pPr marL="2971800" indent="-228600" algn="l" rtl="0" fontAlgn="base">
        <a:lnSpc>
          <a:spcPct val="90000"/>
        </a:lnSpc>
        <a:spcBef>
          <a:spcPct val="20000"/>
        </a:spcBef>
        <a:spcAft>
          <a:spcPct val="0"/>
        </a:spcAft>
        <a:buChar char="»"/>
        <a:defRPr sz="1200">
          <a:solidFill>
            <a:schemeClr val="bg1"/>
          </a:solidFill>
          <a:effectLst>
            <a:outerShdw blurRad="38100" dist="38100" dir="2700000" algn="tl">
              <a:srgbClr val="000000"/>
            </a:outerShdw>
          </a:effectLst>
          <a:latin typeface="+mn-lt"/>
          <a:cs typeface="+mn-cs"/>
        </a:defRPr>
      </a:lvl7pPr>
      <a:lvl8pPr marL="3429000" indent="-228600" algn="l" rtl="0" fontAlgn="base">
        <a:lnSpc>
          <a:spcPct val="90000"/>
        </a:lnSpc>
        <a:spcBef>
          <a:spcPct val="20000"/>
        </a:spcBef>
        <a:spcAft>
          <a:spcPct val="0"/>
        </a:spcAft>
        <a:buChar char="»"/>
        <a:defRPr sz="1200">
          <a:solidFill>
            <a:schemeClr val="bg1"/>
          </a:solidFill>
          <a:effectLst>
            <a:outerShdw blurRad="38100" dist="38100" dir="2700000" algn="tl">
              <a:srgbClr val="000000"/>
            </a:outerShdw>
          </a:effectLst>
          <a:latin typeface="+mn-lt"/>
          <a:cs typeface="+mn-cs"/>
        </a:defRPr>
      </a:lvl8pPr>
      <a:lvl9pPr marL="3886200" indent="-228600" algn="l" rtl="0" fontAlgn="base">
        <a:lnSpc>
          <a:spcPct val="90000"/>
        </a:lnSpc>
        <a:spcBef>
          <a:spcPct val="20000"/>
        </a:spcBef>
        <a:spcAft>
          <a:spcPct val="0"/>
        </a:spcAft>
        <a:buChar char="»"/>
        <a:defRPr sz="1200">
          <a:solidFill>
            <a:schemeClr val="bg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A82800"/>
            </a:gs>
            <a:gs pos="50000">
              <a:srgbClr val="FF7F00"/>
            </a:gs>
            <a:gs pos="100000">
              <a:srgbClr val="A82800"/>
            </a:gs>
          </a:gsLst>
          <a:lin ang="2700000" scaled="1"/>
        </a:gradFill>
        <a:effectLst/>
      </p:bgPr>
    </p:bg>
    <p:spTree>
      <p:nvGrpSpPr>
        <p:cNvPr id="1" name=""/>
        <p:cNvGrpSpPr/>
        <p:nvPr/>
      </p:nvGrpSpPr>
      <p:grpSpPr>
        <a:xfrm>
          <a:off x="0" y="0"/>
          <a:ext cx="0" cy="0"/>
          <a:chOff x="0" y="0"/>
          <a:chExt cx="0" cy="0"/>
        </a:xfrm>
      </p:grpSpPr>
      <p:sp>
        <p:nvSpPr>
          <p:cNvPr id="167938" name="Rectangle 2"/>
          <p:cNvSpPr>
            <a:spLocks noChangeArrowheads="1"/>
          </p:cNvSpPr>
          <p:nvPr/>
        </p:nvSpPr>
        <p:spPr bwMode="auto">
          <a:xfrm>
            <a:off x="0" y="0"/>
            <a:ext cx="9144000" cy="6858000"/>
          </a:xfrm>
          <a:prstGeom prst="rect">
            <a:avLst/>
          </a:prstGeom>
          <a:gradFill rotWithShape="1">
            <a:gsLst>
              <a:gs pos="0">
                <a:srgbClr val="FF7F00">
                  <a:alpha val="27000"/>
                </a:srgbClr>
              </a:gs>
              <a:gs pos="50000">
                <a:srgbClr val="A82800">
                  <a:alpha val="75000"/>
                </a:srgbClr>
              </a:gs>
              <a:gs pos="100000">
                <a:srgbClr val="FF7F00">
                  <a:alpha val="27000"/>
                </a:srgbClr>
              </a:gs>
            </a:gsLst>
            <a:lin ang="2700000" scaled="1"/>
          </a:gradFill>
          <a:ln>
            <a:noFill/>
          </a:ln>
          <a:effectLst/>
          <a:extLs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cs typeface="Arial" charset="0"/>
            </a:endParaRPr>
          </a:p>
        </p:txBody>
      </p:sp>
      <p:sp>
        <p:nvSpPr>
          <p:cNvPr id="4101" name="Freeform 3"/>
          <p:cNvSpPr>
            <a:spLocks/>
          </p:cNvSpPr>
          <p:nvPr/>
        </p:nvSpPr>
        <p:spPr bwMode="auto">
          <a:xfrm>
            <a:off x="1616075" y="331788"/>
            <a:ext cx="7527925" cy="6526212"/>
          </a:xfrm>
          <a:custGeom>
            <a:avLst/>
            <a:gdLst>
              <a:gd name="T0" fmla="*/ 7527925 w 4742"/>
              <a:gd name="T1" fmla="*/ 2411412 h 4111"/>
              <a:gd name="T2" fmla="*/ 7527925 w 4742"/>
              <a:gd name="T3" fmla="*/ 6526212 h 4111"/>
              <a:gd name="T4" fmla="*/ 5283200 w 4742"/>
              <a:gd name="T5" fmla="*/ 3652837 h 4111"/>
              <a:gd name="T6" fmla="*/ 4246563 w 4742"/>
              <a:gd name="T7" fmla="*/ 2541587 h 4111"/>
              <a:gd name="T8" fmla="*/ 3184525 w 4742"/>
              <a:gd name="T9" fmla="*/ 1570037 h 4111"/>
              <a:gd name="T10" fmla="*/ 1282700 w 4742"/>
              <a:gd name="T11" fmla="*/ 533400 h 4111"/>
              <a:gd name="T12" fmla="*/ 0 w 4742"/>
              <a:gd name="T13" fmla="*/ 663575 h 4111"/>
              <a:gd name="T14" fmla="*/ 1503363 w 4742"/>
              <a:gd name="T15" fmla="*/ 198437 h 4111"/>
              <a:gd name="T16" fmla="*/ 3332163 w 4742"/>
              <a:gd name="T17" fmla="*/ 36512 h 4111"/>
              <a:gd name="T18" fmla="*/ 4968875 w 4742"/>
              <a:gd name="T19" fmla="*/ 414337 h 4111"/>
              <a:gd name="T20" fmla="*/ 6461125 w 4742"/>
              <a:gd name="T21" fmla="*/ 1433512 h 4111"/>
              <a:gd name="T22" fmla="*/ 7527925 w 4742"/>
              <a:gd name="T23" fmla="*/ 2411412 h 41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742" h="4111">
                <a:moveTo>
                  <a:pt x="4742" y="1519"/>
                </a:moveTo>
                <a:cubicBezTo>
                  <a:pt x="4742" y="1519"/>
                  <a:pt x="4742" y="3802"/>
                  <a:pt x="4742" y="4111"/>
                </a:cubicBezTo>
                <a:cubicBezTo>
                  <a:pt x="4516" y="3736"/>
                  <a:pt x="3724" y="2754"/>
                  <a:pt x="3328" y="2301"/>
                </a:cubicBezTo>
                <a:cubicBezTo>
                  <a:pt x="2932" y="1848"/>
                  <a:pt x="2895" y="1820"/>
                  <a:pt x="2675" y="1601"/>
                </a:cubicBezTo>
                <a:cubicBezTo>
                  <a:pt x="2455" y="1382"/>
                  <a:pt x="2309" y="1236"/>
                  <a:pt x="2006" y="989"/>
                </a:cubicBezTo>
                <a:cubicBezTo>
                  <a:pt x="1703" y="742"/>
                  <a:pt x="1153" y="367"/>
                  <a:pt x="808" y="336"/>
                </a:cubicBezTo>
                <a:cubicBezTo>
                  <a:pt x="463" y="305"/>
                  <a:pt x="62" y="408"/>
                  <a:pt x="0" y="418"/>
                </a:cubicBezTo>
                <a:cubicBezTo>
                  <a:pt x="23" y="383"/>
                  <a:pt x="597" y="191"/>
                  <a:pt x="947" y="125"/>
                </a:cubicBezTo>
                <a:cubicBezTo>
                  <a:pt x="1297" y="59"/>
                  <a:pt x="1735" y="0"/>
                  <a:pt x="2099" y="23"/>
                </a:cubicBezTo>
                <a:cubicBezTo>
                  <a:pt x="2463" y="46"/>
                  <a:pt x="2847" y="130"/>
                  <a:pt x="3130" y="261"/>
                </a:cubicBezTo>
                <a:cubicBezTo>
                  <a:pt x="3459" y="408"/>
                  <a:pt x="3801" y="693"/>
                  <a:pt x="4070" y="903"/>
                </a:cubicBezTo>
                <a:cubicBezTo>
                  <a:pt x="4339" y="1113"/>
                  <a:pt x="4602" y="1391"/>
                  <a:pt x="4742" y="1519"/>
                </a:cubicBezTo>
                <a:close/>
              </a:path>
            </a:pathLst>
          </a:custGeom>
          <a:gradFill rotWithShape="1">
            <a:gsLst>
              <a:gs pos="0">
                <a:srgbClr val="FF7F00"/>
              </a:gs>
              <a:gs pos="100000">
                <a:srgbClr val="A82800"/>
              </a:gs>
            </a:gsLst>
            <a:lin ang="27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12700" dir="5400000" algn="ctr" rotWithShape="0">
                    <a:srgbClr val="091C47"/>
                  </a:outerShdw>
                </a:effectLst>
              </a14:hiddenEffects>
            </a:ext>
          </a:extLst>
        </p:spPr>
        <p:txBody>
          <a:bodyPr wrap="none" anchor="ctr"/>
          <a:lstStyle/>
          <a:p>
            <a:endParaRPr lang="en-US"/>
          </a:p>
        </p:txBody>
      </p:sp>
      <p:sp>
        <p:nvSpPr>
          <p:cNvPr id="4102" name="Freeform 4"/>
          <p:cNvSpPr>
            <a:spLocks/>
          </p:cNvSpPr>
          <p:nvPr/>
        </p:nvSpPr>
        <p:spPr bwMode="auto">
          <a:xfrm>
            <a:off x="0" y="762000"/>
            <a:ext cx="4849813" cy="2697163"/>
          </a:xfrm>
          <a:custGeom>
            <a:avLst/>
            <a:gdLst>
              <a:gd name="T0" fmla="*/ 4849813 w 3055"/>
              <a:gd name="T1" fmla="*/ 1184275 h 1699"/>
              <a:gd name="T2" fmla="*/ 2806700 w 3055"/>
              <a:gd name="T3" fmla="*/ 534988 h 1699"/>
              <a:gd name="T4" fmla="*/ 809625 w 3055"/>
              <a:gd name="T5" fmla="*/ 1554163 h 1699"/>
              <a:gd name="T6" fmla="*/ 0 w 3055"/>
              <a:gd name="T7" fmla="*/ 2697163 h 1699"/>
              <a:gd name="T8" fmla="*/ 0 w 3055"/>
              <a:gd name="T9" fmla="*/ 1401763 h 1699"/>
              <a:gd name="T10" fmla="*/ 1322388 w 3055"/>
              <a:gd name="T11" fmla="*/ 319088 h 1699"/>
              <a:gd name="T12" fmla="*/ 3184525 w 3055"/>
              <a:gd name="T13" fmla="*/ 163513 h 1699"/>
              <a:gd name="T14" fmla="*/ 4849813 w 3055"/>
              <a:gd name="T15" fmla="*/ 1184275 h 169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055" h="1699">
                <a:moveTo>
                  <a:pt x="3055" y="746"/>
                </a:moveTo>
                <a:cubicBezTo>
                  <a:pt x="2865" y="654"/>
                  <a:pt x="2192" y="298"/>
                  <a:pt x="1768" y="337"/>
                </a:cubicBezTo>
                <a:cubicBezTo>
                  <a:pt x="1344" y="376"/>
                  <a:pt x="793" y="696"/>
                  <a:pt x="510" y="979"/>
                </a:cubicBezTo>
                <a:cubicBezTo>
                  <a:pt x="227" y="1262"/>
                  <a:pt x="111" y="1545"/>
                  <a:pt x="0" y="1699"/>
                </a:cubicBezTo>
                <a:cubicBezTo>
                  <a:pt x="0" y="1291"/>
                  <a:pt x="0" y="883"/>
                  <a:pt x="0" y="883"/>
                </a:cubicBezTo>
                <a:cubicBezTo>
                  <a:pt x="144" y="649"/>
                  <a:pt x="500" y="333"/>
                  <a:pt x="833" y="201"/>
                </a:cubicBezTo>
                <a:cubicBezTo>
                  <a:pt x="1167" y="71"/>
                  <a:pt x="1549" y="0"/>
                  <a:pt x="2006" y="103"/>
                </a:cubicBezTo>
                <a:cubicBezTo>
                  <a:pt x="2463" y="206"/>
                  <a:pt x="2942" y="654"/>
                  <a:pt x="3055" y="746"/>
                </a:cubicBezTo>
                <a:close/>
              </a:path>
            </a:pathLst>
          </a:custGeom>
          <a:gradFill rotWithShape="1">
            <a:gsLst>
              <a:gs pos="0">
                <a:srgbClr val="8A2100">
                  <a:alpha val="67000"/>
                </a:srgbClr>
              </a:gs>
              <a:gs pos="100000">
                <a:srgbClr val="A82800">
                  <a:alpha val="0"/>
                </a:srgbClr>
              </a:gs>
            </a:gsLst>
            <a:lin ang="54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3" name="Freeform 5"/>
          <p:cNvSpPr>
            <a:spLocks/>
          </p:cNvSpPr>
          <p:nvPr/>
        </p:nvSpPr>
        <p:spPr bwMode="auto">
          <a:xfrm>
            <a:off x="-7938" y="735013"/>
            <a:ext cx="9151938" cy="6122987"/>
          </a:xfrm>
          <a:custGeom>
            <a:avLst/>
            <a:gdLst>
              <a:gd name="T0" fmla="*/ 0 w 5765"/>
              <a:gd name="T1" fmla="*/ 1454150 h 3857"/>
              <a:gd name="T2" fmla="*/ 2841625 w 5765"/>
              <a:gd name="T3" fmla="*/ 130175 h 3857"/>
              <a:gd name="T4" fmla="*/ 9151938 w 5765"/>
              <a:gd name="T5" fmla="*/ 6122987 h 3857"/>
              <a:gd name="T6" fmla="*/ 0 60000 65536"/>
              <a:gd name="T7" fmla="*/ 0 60000 65536"/>
              <a:gd name="T8" fmla="*/ 0 60000 65536"/>
            </a:gdLst>
            <a:ahLst/>
            <a:cxnLst>
              <a:cxn ang="T6">
                <a:pos x="T0" y="T1"/>
              </a:cxn>
              <a:cxn ang="T7">
                <a:pos x="T2" y="T3"/>
              </a:cxn>
              <a:cxn ang="T8">
                <a:pos x="T4" y="T5"/>
              </a:cxn>
            </a:cxnLst>
            <a:rect l="0" t="0" r="r" b="b"/>
            <a:pathLst>
              <a:path w="5765" h="3857">
                <a:moveTo>
                  <a:pt x="0" y="916"/>
                </a:moveTo>
                <a:cubicBezTo>
                  <a:pt x="47" y="872"/>
                  <a:pt x="546" y="0"/>
                  <a:pt x="1790" y="82"/>
                </a:cubicBezTo>
                <a:cubicBezTo>
                  <a:pt x="3034" y="164"/>
                  <a:pt x="5384" y="3255"/>
                  <a:pt x="5765" y="3857"/>
                </a:cubicBezTo>
              </a:path>
            </a:pathLst>
          </a:custGeom>
          <a:noFill/>
          <a:ln w="28575" cap="flat" cmpd="sng">
            <a:solidFill>
              <a:srgbClr val="A82800"/>
            </a:solidFill>
            <a:prstDash val="solid"/>
            <a:round/>
            <a:headEnd type="none" w="sm" len="sm"/>
            <a:tailEnd/>
          </a:ln>
          <a:effectLst>
            <a:outerShdw dist="12700" dir="10800000" algn="ctr" rotWithShape="0">
              <a:schemeClr val="tx1">
                <a:alpha val="50000"/>
              </a:schemeClr>
            </a:outerShdw>
          </a:effectLst>
          <a:extLst>
            <a:ext uri="{909E8E84-426E-40DD-AFC4-6F175D3DCCD1}">
              <a14:hiddenFill xmlns:a14="http://schemas.microsoft.com/office/drawing/2010/main">
                <a:solidFill>
                  <a:srgbClr val="FFFFBE"/>
                </a:solidFill>
              </a14:hiddenFill>
            </a:ext>
          </a:extLst>
        </p:spPr>
        <p:txBody>
          <a:bodyPr wrap="none" anchor="ctr"/>
          <a:lstStyle/>
          <a:p>
            <a:endParaRPr lang="en-US"/>
          </a:p>
        </p:txBody>
      </p:sp>
      <p:sp>
        <p:nvSpPr>
          <p:cNvPr id="4104" name="Text Box 6"/>
          <p:cNvSpPr txBox="1">
            <a:spLocks noChangeArrowheads="1"/>
          </p:cNvSpPr>
          <p:nvPr/>
        </p:nvSpPr>
        <p:spPr bwMode="auto">
          <a:xfrm>
            <a:off x="381000" y="6251575"/>
            <a:ext cx="2741613" cy="457200"/>
          </a:xfrm>
          <a:prstGeom prst="rect">
            <a:avLst/>
          </a:prstGeom>
          <a:noFill/>
          <a:ln>
            <a:noFill/>
          </a:ln>
          <a:effectLst/>
          <a:extLst>
            <a:ext uri="{909E8E84-426E-40DD-AFC4-6F175D3DCCD1}">
              <a14:hiddenFill xmlns:a14="http://schemas.microsoft.com/office/drawing/2010/main">
                <a:solidFill>
                  <a:srgbClr val="FFFFBE"/>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l" eaLnBrk="1" hangingPunct="1">
              <a:spcBef>
                <a:spcPct val="50000"/>
              </a:spcBef>
            </a:pPr>
            <a:r>
              <a:rPr lang="en-US" sz="1000"/>
              <a:t>© 2010 Global University</a:t>
            </a:r>
          </a:p>
        </p:txBody>
      </p:sp>
      <p:sp>
        <p:nvSpPr>
          <p:cNvPr id="167943" name="Rectangle 7"/>
          <p:cNvSpPr>
            <a:spLocks noGrp="1" noChangeArrowheads="1"/>
          </p:cNvSpPr>
          <p:nvPr>
            <p:ph type="title"/>
          </p:nvPr>
        </p:nvSpPr>
        <p:spPr bwMode="auto">
          <a:xfrm>
            <a:off x="385763" y="304800"/>
            <a:ext cx="83724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1" compatLnSpc="1">
            <a:prstTxWarp prst="textNoShape">
              <a:avLst/>
            </a:prstTxWarp>
          </a:bodyPr>
          <a:lstStyle/>
          <a:p>
            <a:pPr lvl="0"/>
            <a:r>
              <a:rPr lang="en-US" smtClean="0"/>
              <a:t>Click to edit Master title style</a:t>
            </a:r>
          </a:p>
        </p:txBody>
      </p:sp>
      <p:sp>
        <p:nvSpPr>
          <p:cNvPr id="167944" name="Rectangle 8"/>
          <p:cNvSpPr>
            <a:spLocks noGrp="1" noChangeArrowheads="1"/>
          </p:cNvSpPr>
          <p:nvPr>
            <p:ph type="sldNum" sz="quarter" idx="4"/>
          </p:nvPr>
        </p:nvSpPr>
        <p:spPr bwMode="auto">
          <a:xfrm>
            <a:off x="6477000" y="6248400"/>
            <a:ext cx="228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lvl1pPr algn="r">
              <a:defRPr sz="1000" smtClean="0">
                <a:cs typeface="Arial" charset="0"/>
              </a:defRPr>
            </a:lvl1pPr>
          </a:lstStyle>
          <a:p>
            <a:pPr>
              <a:defRPr/>
            </a:pPr>
            <a:r>
              <a:rPr lang="en-US"/>
              <a:t>Visual </a:t>
            </a:r>
            <a:fld id="{4B09917D-E8BF-42B4-8B3E-5A277D901694}" type="slidenum">
              <a:rPr lang="en-US"/>
              <a:pPr>
                <a:defRPr/>
              </a:pPr>
              <a:t>‹#›</a:t>
            </a:fld>
            <a:endParaRPr lang="en-US"/>
          </a:p>
        </p:txBody>
      </p:sp>
      <p:sp>
        <p:nvSpPr>
          <p:cNvPr id="167945" name="Rectangle 9"/>
          <p:cNvSpPr>
            <a:spLocks noGrp="1" noChangeArrowheads="1"/>
          </p:cNvSpPr>
          <p:nvPr>
            <p:ph type="body" idx="1"/>
          </p:nvPr>
        </p:nvSpPr>
        <p:spPr bwMode="auto">
          <a:xfrm>
            <a:off x="381000" y="1676400"/>
            <a:ext cx="8372475" cy="4570413"/>
          </a:xfrm>
          <a:prstGeom prst="rect">
            <a:avLst/>
          </a:prstGeom>
          <a:noFill/>
          <a:ln>
            <a:noFill/>
          </a:ln>
          <a:effectLst/>
          <a:extLst>
            <a:ext uri="{909E8E84-426E-40DD-AFC4-6F175D3DCCD1}">
              <a14:hiddenFill xmlns:a14="http://schemas.microsoft.com/office/drawing/2010/main">
                <a:solidFill>
                  <a:srgbClr val="055B7D"/>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92"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hf hdr="0" ftr="0" dt="0"/>
  <p:txStyles>
    <p:titleStyle>
      <a:lvl1pPr algn="ctr" rtl="0" eaLnBrk="0" fontAlgn="base" hangingPunct="0">
        <a:spcBef>
          <a:spcPct val="0"/>
        </a:spcBef>
        <a:spcAft>
          <a:spcPct val="0"/>
        </a:spcAft>
        <a:defRPr sz="40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000" b="1">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000" b="1">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000" b="1">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000" b="1">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000" b="1">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000" b="1">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000" b="1">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25000"/>
        </a:spcAft>
        <a:buClr>
          <a:srgbClr val="FFFFBE"/>
        </a:buClr>
        <a:buFont typeface="Wingdings" pitchFamily="2" charset="2"/>
        <a:buChar char=""/>
        <a:defRPr sz="2400" b="1">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25000"/>
        </a:spcAft>
        <a:buClr>
          <a:schemeClr val="tx1"/>
        </a:buClr>
        <a:buSzPct val="90000"/>
        <a:buChar char="–"/>
        <a:defRPr sz="24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1"/>
        </a:buClr>
        <a:buFont typeface="Wingdings" pitchFamily="2" charset="2"/>
        <a:buChar char=""/>
        <a:defRPr sz="20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Char char="–"/>
        <a:defRPr>
          <a:solidFill>
            <a:schemeClr val="tx1"/>
          </a:solidFill>
          <a:latin typeface="+mn-lt"/>
        </a:defRPr>
      </a:lvl4pPr>
      <a:lvl5pPr marL="2057400" indent="-228600" algn="l" rtl="0" eaLnBrk="0" fontAlgn="base" hangingPunct="0">
        <a:spcBef>
          <a:spcPct val="20000"/>
        </a:spcBef>
        <a:spcAft>
          <a:spcPct val="0"/>
        </a:spcAft>
        <a:buClr>
          <a:schemeClr val="bg1"/>
        </a:buClr>
        <a:buFont typeface="Arial" pitchFamily="34" charset="0"/>
        <a:buChar char="•"/>
        <a:defRPr>
          <a:solidFill>
            <a:schemeClr val="tx1"/>
          </a:solidFill>
          <a:latin typeface="+mn-lt"/>
        </a:defRPr>
      </a:lvl5pPr>
      <a:lvl6pPr marL="2514600" indent="-228600" algn="l" rtl="0" fontAlgn="base">
        <a:spcBef>
          <a:spcPct val="20000"/>
        </a:spcBef>
        <a:spcAft>
          <a:spcPct val="0"/>
        </a:spcAft>
        <a:buClr>
          <a:schemeClr val="bg1"/>
        </a:buClr>
        <a:buFont typeface="Arial" charset="0"/>
        <a:buChar char="•"/>
        <a:defRPr>
          <a:solidFill>
            <a:schemeClr val="tx1"/>
          </a:solidFill>
          <a:latin typeface="+mn-lt"/>
        </a:defRPr>
      </a:lvl6pPr>
      <a:lvl7pPr marL="2971800" indent="-228600" algn="l" rtl="0" fontAlgn="base">
        <a:spcBef>
          <a:spcPct val="20000"/>
        </a:spcBef>
        <a:spcAft>
          <a:spcPct val="0"/>
        </a:spcAft>
        <a:buClr>
          <a:schemeClr val="bg1"/>
        </a:buClr>
        <a:buFont typeface="Arial" charset="0"/>
        <a:buChar char="•"/>
        <a:defRPr>
          <a:solidFill>
            <a:schemeClr val="tx1"/>
          </a:solidFill>
          <a:latin typeface="+mn-lt"/>
        </a:defRPr>
      </a:lvl7pPr>
      <a:lvl8pPr marL="3429000" indent="-228600" algn="l" rtl="0" fontAlgn="base">
        <a:spcBef>
          <a:spcPct val="20000"/>
        </a:spcBef>
        <a:spcAft>
          <a:spcPct val="0"/>
        </a:spcAft>
        <a:buClr>
          <a:schemeClr val="bg1"/>
        </a:buClr>
        <a:buFont typeface="Arial" charset="0"/>
        <a:buChar char="•"/>
        <a:defRPr>
          <a:solidFill>
            <a:schemeClr val="tx1"/>
          </a:solidFill>
          <a:latin typeface="+mn-lt"/>
        </a:defRPr>
      </a:lvl8pPr>
      <a:lvl9pPr marL="3886200" indent="-228600" algn="l" rtl="0" fontAlgn="base">
        <a:spcBef>
          <a:spcPct val="20000"/>
        </a:spcBef>
        <a:spcAft>
          <a:spcPct val="0"/>
        </a:spcAft>
        <a:buClr>
          <a:schemeClr val="bg1"/>
        </a:buClr>
        <a:buFont typeface="Arial" charset="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A82800"/>
            </a:gs>
            <a:gs pos="50000">
              <a:srgbClr val="FF7F00"/>
            </a:gs>
            <a:gs pos="100000">
              <a:srgbClr val="A82800"/>
            </a:gs>
          </a:gsLst>
          <a:lin ang="2700000" scaled="1"/>
        </a:gradFill>
        <a:effectLst/>
      </p:bgPr>
    </p:bg>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9151938" cy="6858000"/>
            <a:chOff x="-5" y="0"/>
            <a:chExt cx="5765" cy="4320"/>
          </a:xfrm>
        </p:grpSpPr>
        <p:sp>
          <p:nvSpPr>
            <p:cNvPr id="169987" name="Rectangle 3"/>
            <p:cNvSpPr>
              <a:spLocks noChangeArrowheads="1"/>
            </p:cNvSpPr>
            <p:nvPr/>
          </p:nvSpPr>
          <p:spPr bwMode="auto">
            <a:xfrm>
              <a:off x="0" y="0"/>
              <a:ext cx="5760" cy="4320"/>
            </a:xfrm>
            <a:prstGeom prst="rect">
              <a:avLst/>
            </a:prstGeom>
            <a:gradFill rotWithShape="1">
              <a:gsLst>
                <a:gs pos="0">
                  <a:srgbClr val="FF7F00">
                    <a:alpha val="27000"/>
                  </a:srgbClr>
                </a:gs>
                <a:gs pos="50000">
                  <a:srgbClr val="A82800">
                    <a:alpha val="75000"/>
                  </a:srgbClr>
                </a:gs>
                <a:gs pos="100000">
                  <a:srgbClr val="FF7F00">
                    <a:alpha val="27000"/>
                  </a:srgbClr>
                </a:gs>
              </a:gsLst>
              <a:lin ang="2700000" scaled="1"/>
            </a:gradFill>
            <a:ln>
              <a:noFill/>
            </a:ln>
            <a:effectLst/>
            <a:extLs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cs typeface="Arial" charset="0"/>
              </a:endParaRPr>
            </a:p>
          </p:txBody>
        </p:sp>
        <p:sp>
          <p:nvSpPr>
            <p:cNvPr id="5130" name="Freeform 4"/>
            <p:cNvSpPr>
              <a:spLocks/>
            </p:cNvSpPr>
            <p:nvPr/>
          </p:nvSpPr>
          <p:spPr bwMode="auto">
            <a:xfrm>
              <a:off x="1018" y="209"/>
              <a:ext cx="4742" cy="4111"/>
            </a:xfrm>
            <a:custGeom>
              <a:avLst/>
              <a:gdLst>
                <a:gd name="T0" fmla="*/ 4742 w 4742"/>
                <a:gd name="T1" fmla="*/ 1519 h 4111"/>
                <a:gd name="T2" fmla="*/ 4742 w 4742"/>
                <a:gd name="T3" fmla="*/ 4111 h 4111"/>
                <a:gd name="T4" fmla="*/ 3328 w 4742"/>
                <a:gd name="T5" fmla="*/ 2301 h 4111"/>
                <a:gd name="T6" fmla="*/ 2675 w 4742"/>
                <a:gd name="T7" fmla="*/ 1601 h 4111"/>
                <a:gd name="T8" fmla="*/ 2006 w 4742"/>
                <a:gd name="T9" fmla="*/ 989 h 4111"/>
                <a:gd name="T10" fmla="*/ 808 w 4742"/>
                <a:gd name="T11" fmla="*/ 336 h 4111"/>
                <a:gd name="T12" fmla="*/ 0 w 4742"/>
                <a:gd name="T13" fmla="*/ 418 h 4111"/>
                <a:gd name="T14" fmla="*/ 947 w 4742"/>
                <a:gd name="T15" fmla="*/ 125 h 4111"/>
                <a:gd name="T16" fmla="*/ 2099 w 4742"/>
                <a:gd name="T17" fmla="*/ 23 h 4111"/>
                <a:gd name="T18" fmla="*/ 3130 w 4742"/>
                <a:gd name="T19" fmla="*/ 261 h 4111"/>
                <a:gd name="T20" fmla="*/ 4070 w 4742"/>
                <a:gd name="T21" fmla="*/ 903 h 4111"/>
                <a:gd name="T22" fmla="*/ 4742 w 4742"/>
                <a:gd name="T23" fmla="*/ 1519 h 41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742" h="4111">
                  <a:moveTo>
                    <a:pt x="4742" y="1519"/>
                  </a:moveTo>
                  <a:cubicBezTo>
                    <a:pt x="4742" y="1519"/>
                    <a:pt x="4742" y="3802"/>
                    <a:pt x="4742" y="4111"/>
                  </a:cubicBezTo>
                  <a:cubicBezTo>
                    <a:pt x="4516" y="3736"/>
                    <a:pt x="3724" y="2754"/>
                    <a:pt x="3328" y="2301"/>
                  </a:cubicBezTo>
                  <a:cubicBezTo>
                    <a:pt x="2932" y="1848"/>
                    <a:pt x="2895" y="1820"/>
                    <a:pt x="2675" y="1601"/>
                  </a:cubicBezTo>
                  <a:cubicBezTo>
                    <a:pt x="2455" y="1382"/>
                    <a:pt x="2309" y="1236"/>
                    <a:pt x="2006" y="989"/>
                  </a:cubicBezTo>
                  <a:cubicBezTo>
                    <a:pt x="1703" y="742"/>
                    <a:pt x="1153" y="367"/>
                    <a:pt x="808" y="336"/>
                  </a:cubicBezTo>
                  <a:cubicBezTo>
                    <a:pt x="463" y="305"/>
                    <a:pt x="62" y="408"/>
                    <a:pt x="0" y="418"/>
                  </a:cubicBezTo>
                  <a:cubicBezTo>
                    <a:pt x="23" y="383"/>
                    <a:pt x="597" y="191"/>
                    <a:pt x="947" y="125"/>
                  </a:cubicBezTo>
                  <a:cubicBezTo>
                    <a:pt x="1297" y="59"/>
                    <a:pt x="1735" y="0"/>
                    <a:pt x="2099" y="23"/>
                  </a:cubicBezTo>
                  <a:cubicBezTo>
                    <a:pt x="2463" y="46"/>
                    <a:pt x="2847" y="130"/>
                    <a:pt x="3130" y="261"/>
                  </a:cubicBezTo>
                  <a:cubicBezTo>
                    <a:pt x="3459" y="408"/>
                    <a:pt x="3801" y="693"/>
                    <a:pt x="4070" y="903"/>
                  </a:cubicBezTo>
                  <a:cubicBezTo>
                    <a:pt x="4339" y="1113"/>
                    <a:pt x="4602" y="1391"/>
                    <a:pt x="4742" y="1519"/>
                  </a:cubicBezTo>
                  <a:close/>
                </a:path>
              </a:pathLst>
            </a:custGeom>
            <a:gradFill rotWithShape="1">
              <a:gsLst>
                <a:gs pos="0">
                  <a:srgbClr val="FF7F00"/>
                </a:gs>
                <a:gs pos="100000">
                  <a:srgbClr val="A82800"/>
                </a:gs>
              </a:gsLst>
              <a:lin ang="27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12700" dir="5400000" algn="ctr" rotWithShape="0">
                      <a:srgbClr val="091C47"/>
                    </a:outerShdw>
                  </a:effectLst>
                </a14:hiddenEffects>
              </a:ext>
            </a:extLst>
          </p:spPr>
          <p:txBody>
            <a:bodyPr wrap="none" anchor="ctr"/>
            <a:lstStyle/>
            <a:p>
              <a:endParaRPr lang="en-US"/>
            </a:p>
          </p:txBody>
        </p:sp>
        <p:sp>
          <p:nvSpPr>
            <p:cNvPr id="5131" name="Freeform 5"/>
            <p:cNvSpPr>
              <a:spLocks/>
            </p:cNvSpPr>
            <p:nvPr/>
          </p:nvSpPr>
          <p:spPr bwMode="auto">
            <a:xfrm>
              <a:off x="0" y="480"/>
              <a:ext cx="3055" cy="1699"/>
            </a:xfrm>
            <a:custGeom>
              <a:avLst/>
              <a:gdLst>
                <a:gd name="T0" fmla="*/ 3055 w 3055"/>
                <a:gd name="T1" fmla="*/ 746 h 1699"/>
                <a:gd name="T2" fmla="*/ 1768 w 3055"/>
                <a:gd name="T3" fmla="*/ 337 h 1699"/>
                <a:gd name="T4" fmla="*/ 510 w 3055"/>
                <a:gd name="T5" fmla="*/ 979 h 1699"/>
                <a:gd name="T6" fmla="*/ 0 w 3055"/>
                <a:gd name="T7" fmla="*/ 1699 h 1699"/>
                <a:gd name="T8" fmla="*/ 0 w 3055"/>
                <a:gd name="T9" fmla="*/ 883 h 1699"/>
                <a:gd name="T10" fmla="*/ 833 w 3055"/>
                <a:gd name="T11" fmla="*/ 201 h 1699"/>
                <a:gd name="T12" fmla="*/ 2006 w 3055"/>
                <a:gd name="T13" fmla="*/ 103 h 1699"/>
                <a:gd name="T14" fmla="*/ 3055 w 3055"/>
                <a:gd name="T15" fmla="*/ 746 h 169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055" h="1699">
                  <a:moveTo>
                    <a:pt x="3055" y="746"/>
                  </a:moveTo>
                  <a:cubicBezTo>
                    <a:pt x="2865" y="654"/>
                    <a:pt x="2192" y="298"/>
                    <a:pt x="1768" y="337"/>
                  </a:cubicBezTo>
                  <a:cubicBezTo>
                    <a:pt x="1344" y="376"/>
                    <a:pt x="793" y="696"/>
                    <a:pt x="510" y="979"/>
                  </a:cubicBezTo>
                  <a:cubicBezTo>
                    <a:pt x="227" y="1262"/>
                    <a:pt x="111" y="1545"/>
                    <a:pt x="0" y="1699"/>
                  </a:cubicBezTo>
                  <a:cubicBezTo>
                    <a:pt x="0" y="1291"/>
                    <a:pt x="0" y="883"/>
                    <a:pt x="0" y="883"/>
                  </a:cubicBezTo>
                  <a:cubicBezTo>
                    <a:pt x="144" y="649"/>
                    <a:pt x="500" y="333"/>
                    <a:pt x="833" y="201"/>
                  </a:cubicBezTo>
                  <a:cubicBezTo>
                    <a:pt x="1167" y="71"/>
                    <a:pt x="1549" y="0"/>
                    <a:pt x="2006" y="103"/>
                  </a:cubicBezTo>
                  <a:cubicBezTo>
                    <a:pt x="2463" y="206"/>
                    <a:pt x="2942" y="654"/>
                    <a:pt x="3055" y="746"/>
                  </a:cubicBezTo>
                  <a:close/>
                </a:path>
              </a:pathLst>
            </a:custGeom>
            <a:gradFill rotWithShape="1">
              <a:gsLst>
                <a:gs pos="0">
                  <a:srgbClr val="8A2100">
                    <a:alpha val="67000"/>
                  </a:srgbClr>
                </a:gs>
                <a:gs pos="100000">
                  <a:srgbClr val="A82800">
                    <a:alpha val="0"/>
                  </a:srgbClr>
                </a:gs>
              </a:gsLst>
              <a:lin ang="54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2" name="Freeform 6"/>
            <p:cNvSpPr>
              <a:spLocks/>
            </p:cNvSpPr>
            <p:nvPr/>
          </p:nvSpPr>
          <p:spPr bwMode="auto">
            <a:xfrm>
              <a:off x="-5" y="463"/>
              <a:ext cx="5765" cy="3857"/>
            </a:xfrm>
            <a:custGeom>
              <a:avLst/>
              <a:gdLst>
                <a:gd name="T0" fmla="*/ 0 w 5765"/>
                <a:gd name="T1" fmla="*/ 916 h 3857"/>
                <a:gd name="T2" fmla="*/ 1790 w 5765"/>
                <a:gd name="T3" fmla="*/ 82 h 3857"/>
                <a:gd name="T4" fmla="*/ 5765 w 5765"/>
                <a:gd name="T5" fmla="*/ 3857 h 3857"/>
                <a:gd name="T6" fmla="*/ 0 60000 65536"/>
                <a:gd name="T7" fmla="*/ 0 60000 65536"/>
                <a:gd name="T8" fmla="*/ 0 60000 65536"/>
              </a:gdLst>
              <a:ahLst/>
              <a:cxnLst>
                <a:cxn ang="T6">
                  <a:pos x="T0" y="T1"/>
                </a:cxn>
                <a:cxn ang="T7">
                  <a:pos x="T2" y="T3"/>
                </a:cxn>
                <a:cxn ang="T8">
                  <a:pos x="T4" y="T5"/>
                </a:cxn>
              </a:cxnLst>
              <a:rect l="0" t="0" r="r" b="b"/>
              <a:pathLst>
                <a:path w="5765" h="3857">
                  <a:moveTo>
                    <a:pt x="0" y="916"/>
                  </a:moveTo>
                  <a:cubicBezTo>
                    <a:pt x="47" y="872"/>
                    <a:pt x="546" y="0"/>
                    <a:pt x="1790" y="82"/>
                  </a:cubicBezTo>
                  <a:cubicBezTo>
                    <a:pt x="3034" y="164"/>
                    <a:pt x="5384" y="3255"/>
                    <a:pt x="5765" y="3857"/>
                  </a:cubicBezTo>
                </a:path>
              </a:pathLst>
            </a:custGeom>
            <a:noFill/>
            <a:ln w="28575" cap="flat" cmpd="sng">
              <a:solidFill>
                <a:srgbClr val="A82800"/>
              </a:solidFill>
              <a:prstDash val="solid"/>
              <a:round/>
              <a:headEnd type="none" w="sm" len="sm"/>
              <a:tailEnd/>
            </a:ln>
            <a:effectLst>
              <a:outerShdw dist="12700" dir="10800000" algn="ctr" rotWithShape="0">
                <a:schemeClr val="bg1">
                  <a:alpha val="50000"/>
                </a:schemeClr>
              </a:outerShdw>
            </a:effectLst>
            <a:extLst>
              <a:ext uri="{909E8E84-426E-40DD-AFC4-6F175D3DCCD1}">
                <a14:hiddenFill xmlns:a14="http://schemas.microsoft.com/office/drawing/2010/main">
                  <a:solidFill>
                    <a:srgbClr val="FFFFBE"/>
                  </a:solidFill>
                </a14:hiddenFill>
              </a:ext>
            </a:extLst>
          </p:spPr>
          <p:txBody>
            <a:bodyPr wrap="none" anchor="ctr"/>
            <a:lstStyle/>
            <a:p>
              <a:endParaRPr lang="en-US"/>
            </a:p>
          </p:txBody>
        </p:sp>
      </p:grpSp>
      <p:sp>
        <p:nvSpPr>
          <p:cNvPr id="169991" name="Rectangle 7"/>
          <p:cNvSpPr>
            <a:spLocks noGrp="1" noChangeArrowheads="1"/>
          </p:cNvSpPr>
          <p:nvPr>
            <p:ph type="title"/>
          </p:nvPr>
        </p:nvSpPr>
        <p:spPr bwMode="auto">
          <a:xfrm>
            <a:off x="381000" y="319088"/>
            <a:ext cx="83724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1" compatLnSpc="1">
            <a:prstTxWarp prst="textNoShape">
              <a:avLst/>
            </a:prstTxWarp>
          </a:bodyPr>
          <a:lstStyle/>
          <a:p>
            <a:pPr lvl="0"/>
            <a:r>
              <a:rPr lang="en-US" smtClean="0"/>
              <a:t>Click to edit Master title style</a:t>
            </a:r>
          </a:p>
        </p:txBody>
      </p:sp>
      <p:sp>
        <p:nvSpPr>
          <p:cNvPr id="169992" name="Rectangle 8"/>
          <p:cNvSpPr>
            <a:spLocks noGrp="1" noChangeArrowheads="1"/>
          </p:cNvSpPr>
          <p:nvPr>
            <p:ph type="sldNum" sz="quarter" idx="4"/>
          </p:nvPr>
        </p:nvSpPr>
        <p:spPr bwMode="auto">
          <a:xfrm>
            <a:off x="6480175" y="6248400"/>
            <a:ext cx="228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lvl1pPr algn="r">
              <a:defRPr sz="1000" smtClean="0">
                <a:solidFill>
                  <a:schemeClr val="bg1"/>
                </a:solidFill>
                <a:cs typeface="Arial" charset="0"/>
              </a:defRPr>
            </a:lvl1pPr>
          </a:lstStyle>
          <a:p>
            <a:pPr>
              <a:defRPr/>
            </a:pPr>
            <a:r>
              <a:rPr lang="en-US"/>
              <a:t>Visual </a:t>
            </a:r>
            <a:fld id="{75F61417-86E0-4A55-A254-8D794D94EE3B}" type="slidenum">
              <a:rPr lang="en-US"/>
              <a:pPr>
                <a:defRPr/>
              </a:pPr>
              <a:t>‹#›</a:t>
            </a:fld>
            <a:endParaRPr lang="en-US"/>
          </a:p>
        </p:txBody>
      </p:sp>
      <p:sp>
        <p:nvSpPr>
          <p:cNvPr id="169993" name="Rectangle 9"/>
          <p:cNvSpPr>
            <a:spLocks noGrp="1" noChangeArrowheads="1"/>
          </p:cNvSpPr>
          <p:nvPr>
            <p:ph type="body" idx="1"/>
          </p:nvPr>
        </p:nvSpPr>
        <p:spPr bwMode="auto">
          <a:xfrm>
            <a:off x="381000" y="1671638"/>
            <a:ext cx="8372475" cy="4570412"/>
          </a:xfrm>
          <a:prstGeom prst="rect">
            <a:avLst/>
          </a:prstGeom>
          <a:noFill/>
          <a:ln>
            <a:noFill/>
          </a:ln>
          <a:effectLst/>
          <a:extLst>
            <a:ext uri="{909E8E84-426E-40DD-AFC4-6F175D3DCCD1}">
              <a14:hiddenFill xmlns:a14="http://schemas.microsoft.com/office/drawing/2010/main">
                <a:solidFill>
                  <a:srgbClr val="055B7D"/>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5126" name="Text Box 10"/>
          <p:cNvSpPr txBox="1">
            <a:spLocks noChangeArrowheads="1"/>
          </p:cNvSpPr>
          <p:nvPr/>
        </p:nvSpPr>
        <p:spPr bwMode="auto">
          <a:xfrm>
            <a:off x="381000" y="6251575"/>
            <a:ext cx="2741613" cy="457200"/>
          </a:xfrm>
          <a:prstGeom prst="rect">
            <a:avLst/>
          </a:prstGeom>
          <a:noFill/>
          <a:ln>
            <a:noFill/>
          </a:ln>
          <a:effectLst/>
          <a:extLst>
            <a:ext uri="{909E8E84-426E-40DD-AFC4-6F175D3DCCD1}">
              <a14:hiddenFill xmlns:a14="http://schemas.microsoft.com/office/drawing/2010/main">
                <a:solidFill>
                  <a:srgbClr val="FFFFBE"/>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l" eaLnBrk="1" hangingPunct="1">
              <a:spcBef>
                <a:spcPct val="50000"/>
              </a:spcBef>
            </a:pPr>
            <a:r>
              <a:rPr lang="en-US" sz="1000">
                <a:solidFill>
                  <a:schemeClr val="bg1"/>
                </a:solidFill>
              </a:rPr>
              <a:t>© 2010 Global University</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ftr="0" dt="0"/>
  <p:txStyles>
    <p:titleStyle>
      <a:lvl1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9pPr>
    </p:titleStyle>
    <p:bodyStyle>
      <a:lvl1pPr marL="58738" indent="-58738" algn="l" rtl="0" eaLnBrk="0" fontAlgn="base" hangingPunct="0">
        <a:spcBef>
          <a:spcPct val="20000"/>
        </a:spcBef>
        <a:spcAft>
          <a:spcPct val="0"/>
        </a:spcAft>
        <a:buFont typeface="Times New Roman" pitchFamily="18" charset="0"/>
        <a:buChar char=" "/>
        <a:defRPr sz="2400" b="1">
          <a:solidFill>
            <a:schemeClr val="bg1"/>
          </a:solidFill>
          <a:effectLst>
            <a:outerShdw blurRad="38100" dist="38100" dir="2700000" algn="tl">
              <a:srgbClr val="000000"/>
            </a:outerShdw>
          </a:effectLst>
          <a:latin typeface="+mn-lt"/>
          <a:ea typeface="+mn-ea"/>
          <a:cs typeface="+mn-cs"/>
        </a:defRPr>
      </a:lvl1pPr>
      <a:lvl2pPr marL="457200" algn="r" rtl="0" eaLnBrk="0" fontAlgn="base" hangingPunct="0">
        <a:spcBef>
          <a:spcPct val="20000"/>
        </a:spcBef>
        <a:spcAft>
          <a:spcPct val="0"/>
        </a:spcAft>
        <a:buFont typeface="Times New Roman" pitchFamily="18" charset="0"/>
        <a:buChar char=" "/>
        <a:defRPr sz="2000" i="1">
          <a:solidFill>
            <a:schemeClr val="bg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defRPr sz="2000">
          <a:solidFill>
            <a:schemeClr val="bg1"/>
          </a:solidFill>
          <a:latin typeface="Times New Roman" pitchFamily="18" charset="0"/>
          <a:cs typeface="+mn-cs"/>
        </a:defRPr>
      </a:lvl3pPr>
      <a:lvl4pPr marL="1600200" indent="-228600" algn="l" rtl="0" eaLnBrk="0" fontAlgn="base" hangingPunct="0">
        <a:spcBef>
          <a:spcPct val="20000"/>
        </a:spcBef>
        <a:spcAft>
          <a:spcPct val="0"/>
        </a:spcAft>
        <a:defRPr>
          <a:solidFill>
            <a:schemeClr val="bg1"/>
          </a:solidFill>
          <a:latin typeface="Times New Roman" pitchFamily="18" charset="0"/>
          <a:cs typeface="+mn-cs"/>
        </a:defRPr>
      </a:lvl4pPr>
      <a:lvl5pPr marL="2057400" indent="-228600" algn="l" rtl="0" eaLnBrk="0" fontAlgn="base" hangingPunct="0">
        <a:spcBef>
          <a:spcPct val="20000"/>
        </a:spcBef>
        <a:spcAft>
          <a:spcPct val="0"/>
        </a:spcAft>
        <a:defRPr>
          <a:solidFill>
            <a:schemeClr val="bg1"/>
          </a:solidFill>
          <a:latin typeface="Times New Roman" pitchFamily="18" charset="0"/>
          <a:cs typeface="+mn-cs"/>
        </a:defRPr>
      </a:lvl5pPr>
      <a:lvl6pPr marL="2514600" indent="-228600" algn="l" rtl="0" fontAlgn="base">
        <a:spcBef>
          <a:spcPct val="20000"/>
        </a:spcBef>
        <a:spcAft>
          <a:spcPct val="0"/>
        </a:spcAft>
        <a:defRPr>
          <a:solidFill>
            <a:schemeClr val="bg1"/>
          </a:solidFill>
          <a:latin typeface="Times New Roman" pitchFamily="18" charset="0"/>
          <a:cs typeface="+mn-cs"/>
        </a:defRPr>
      </a:lvl6pPr>
      <a:lvl7pPr marL="2971800" indent="-228600" algn="l" rtl="0" fontAlgn="base">
        <a:spcBef>
          <a:spcPct val="20000"/>
        </a:spcBef>
        <a:spcAft>
          <a:spcPct val="0"/>
        </a:spcAft>
        <a:defRPr>
          <a:solidFill>
            <a:schemeClr val="bg1"/>
          </a:solidFill>
          <a:latin typeface="Times New Roman" pitchFamily="18" charset="0"/>
          <a:cs typeface="+mn-cs"/>
        </a:defRPr>
      </a:lvl7pPr>
      <a:lvl8pPr marL="3429000" indent="-228600" algn="l" rtl="0" fontAlgn="base">
        <a:spcBef>
          <a:spcPct val="20000"/>
        </a:spcBef>
        <a:spcAft>
          <a:spcPct val="0"/>
        </a:spcAft>
        <a:defRPr>
          <a:solidFill>
            <a:schemeClr val="bg1"/>
          </a:solidFill>
          <a:latin typeface="Times New Roman" pitchFamily="18" charset="0"/>
          <a:cs typeface="+mn-cs"/>
        </a:defRPr>
      </a:lvl8pPr>
      <a:lvl9pPr marL="3886200" indent="-228600" algn="l" rtl="0" fontAlgn="base">
        <a:spcBef>
          <a:spcPct val="20000"/>
        </a:spcBef>
        <a:spcAft>
          <a:spcPct val="0"/>
        </a:spcAft>
        <a:defRPr>
          <a:solidFill>
            <a:schemeClr val="bg1"/>
          </a:solidFill>
          <a:latin typeface="Times New Roman" pitchFamily="18" charset="0"/>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A82800"/>
            </a:gs>
            <a:gs pos="50000">
              <a:srgbClr val="FF7F00"/>
            </a:gs>
            <a:gs pos="100000">
              <a:srgbClr val="A82800"/>
            </a:gs>
          </a:gsLst>
          <a:lin ang="2700000" scaled="1"/>
        </a:gra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7938" y="0"/>
            <a:ext cx="9151938" cy="6858000"/>
            <a:chOff x="-5" y="0"/>
            <a:chExt cx="5765" cy="4320"/>
          </a:xfrm>
        </p:grpSpPr>
        <p:sp>
          <p:nvSpPr>
            <p:cNvPr id="171011" name="Rectangle 3"/>
            <p:cNvSpPr>
              <a:spLocks noChangeArrowheads="1"/>
            </p:cNvSpPr>
            <p:nvPr/>
          </p:nvSpPr>
          <p:spPr bwMode="auto">
            <a:xfrm>
              <a:off x="0" y="0"/>
              <a:ext cx="5760" cy="4320"/>
            </a:xfrm>
            <a:prstGeom prst="rect">
              <a:avLst/>
            </a:prstGeom>
            <a:gradFill rotWithShape="1">
              <a:gsLst>
                <a:gs pos="0">
                  <a:srgbClr val="FF7F00">
                    <a:alpha val="27000"/>
                  </a:srgbClr>
                </a:gs>
                <a:gs pos="50000">
                  <a:srgbClr val="A82800">
                    <a:alpha val="75000"/>
                  </a:srgbClr>
                </a:gs>
                <a:gs pos="100000">
                  <a:srgbClr val="FF7F00">
                    <a:alpha val="27000"/>
                  </a:srgbClr>
                </a:gs>
              </a:gsLst>
              <a:lin ang="2700000" scaled="1"/>
            </a:gradFill>
            <a:ln>
              <a:noFill/>
            </a:ln>
            <a:effectLst/>
            <a:extLs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cs typeface="Arial" charset="0"/>
              </a:endParaRPr>
            </a:p>
          </p:txBody>
        </p:sp>
        <p:sp>
          <p:nvSpPr>
            <p:cNvPr id="6155" name="Freeform 4"/>
            <p:cNvSpPr>
              <a:spLocks/>
            </p:cNvSpPr>
            <p:nvPr/>
          </p:nvSpPr>
          <p:spPr bwMode="auto">
            <a:xfrm>
              <a:off x="1018" y="209"/>
              <a:ext cx="4742" cy="4111"/>
            </a:xfrm>
            <a:custGeom>
              <a:avLst/>
              <a:gdLst>
                <a:gd name="T0" fmla="*/ 4742 w 4742"/>
                <a:gd name="T1" fmla="*/ 1519 h 4111"/>
                <a:gd name="T2" fmla="*/ 4742 w 4742"/>
                <a:gd name="T3" fmla="*/ 4111 h 4111"/>
                <a:gd name="T4" fmla="*/ 3328 w 4742"/>
                <a:gd name="T5" fmla="*/ 2301 h 4111"/>
                <a:gd name="T6" fmla="*/ 2675 w 4742"/>
                <a:gd name="T7" fmla="*/ 1601 h 4111"/>
                <a:gd name="T8" fmla="*/ 2006 w 4742"/>
                <a:gd name="T9" fmla="*/ 989 h 4111"/>
                <a:gd name="T10" fmla="*/ 808 w 4742"/>
                <a:gd name="T11" fmla="*/ 336 h 4111"/>
                <a:gd name="T12" fmla="*/ 0 w 4742"/>
                <a:gd name="T13" fmla="*/ 418 h 4111"/>
                <a:gd name="T14" fmla="*/ 947 w 4742"/>
                <a:gd name="T15" fmla="*/ 125 h 4111"/>
                <a:gd name="T16" fmla="*/ 2099 w 4742"/>
                <a:gd name="T17" fmla="*/ 23 h 4111"/>
                <a:gd name="T18" fmla="*/ 3130 w 4742"/>
                <a:gd name="T19" fmla="*/ 261 h 4111"/>
                <a:gd name="T20" fmla="*/ 4070 w 4742"/>
                <a:gd name="T21" fmla="*/ 903 h 4111"/>
                <a:gd name="T22" fmla="*/ 4742 w 4742"/>
                <a:gd name="T23" fmla="*/ 1519 h 41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742" h="4111">
                  <a:moveTo>
                    <a:pt x="4742" y="1519"/>
                  </a:moveTo>
                  <a:cubicBezTo>
                    <a:pt x="4742" y="1519"/>
                    <a:pt x="4742" y="3802"/>
                    <a:pt x="4742" y="4111"/>
                  </a:cubicBezTo>
                  <a:cubicBezTo>
                    <a:pt x="4516" y="3736"/>
                    <a:pt x="3724" y="2754"/>
                    <a:pt x="3328" y="2301"/>
                  </a:cubicBezTo>
                  <a:cubicBezTo>
                    <a:pt x="2932" y="1848"/>
                    <a:pt x="2895" y="1820"/>
                    <a:pt x="2675" y="1601"/>
                  </a:cubicBezTo>
                  <a:cubicBezTo>
                    <a:pt x="2455" y="1382"/>
                    <a:pt x="2309" y="1236"/>
                    <a:pt x="2006" y="989"/>
                  </a:cubicBezTo>
                  <a:cubicBezTo>
                    <a:pt x="1703" y="742"/>
                    <a:pt x="1153" y="367"/>
                    <a:pt x="808" y="336"/>
                  </a:cubicBezTo>
                  <a:cubicBezTo>
                    <a:pt x="463" y="305"/>
                    <a:pt x="62" y="408"/>
                    <a:pt x="0" y="418"/>
                  </a:cubicBezTo>
                  <a:cubicBezTo>
                    <a:pt x="23" y="383"/>
                    <a:pt x="597" y="191"/>
                    <a:pt x="947" y="125"/>
                  </a:cubicBezTo>
                  <a:cubicBezTo>
                    <a:pt x="1297" y="59"/>
                    <a:pt x="1735" y="0"/>
                    <a:pt x="2099" y="23"/>
                  </a:cubicBezTo>
                  <a:cubicBezTo>
                    <a:pt x="2463" y="46"/>
                    <a:pt x="2847" y="130"/>
                    <a:pt x="3130" y="261"/>
                  </a:cubicBezTo>
                  <a:cubicBezTo>
                    <a:pt x="3459" y="408"/>
                    <a:pt x="3801" y="693"/>
                    <a:pt x="4070" y="903"/>
                  </a:cubicBezTo>
                  <a:cubicBezTo>
                    <a:pt x="4339" y="1113"/>
                    <a:pt x="4602" y="1391"/>
                    <a:pt x="4742" y="1519"/>
                  </a:cubicBezTo>
                  <a:close/>
                </a:path>
              </a:pathLst>
            </a:custGeom>
            <a:gradFill rotWithShape="1">
              <a:gsLst>
                <a:gs pos="0">
                  <a:srgbClr val="FF7F00"/>
                </a:gs>
                <a:gs pos="100000">
                  <a:srgbClr val="A82800"/>
                </a:gs>
              </a:gsLst>
              <a:lin ang="27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12700" dir="5400000" algn="ctr" rotWithShape="0">
                      <a:srgbClr val="091C47"/>
                    </a:outerShdw>
                  </a:effectLst>
                </a14:hiddenEffects>
              </a:ext>
            </a:extLst>
          </p:spPr>
          <p:txBody>
            <a:bodyPr wrap="none" anchor="ctr"/>
            <a:lstStyle/>
            <a:p>
              <a:endParaRPr lang="en-US"/>
            </a:p>
          </p:txBody>
        </p:sp>
        <p:sp>
          <p:nvSpPr>
            <p:cNvPr id="6156" name="Freeform 5"/>
            <p:cNvSpPr>
              <a:spLocks/>
            </p:cNvSpPr>
            <p:nvPr/>
          </p:nvSpPr>
          <p:spPr bwMode="auto">
            <a:xfrm>
              <a:off x="0" y="480"/>
              <a:ext cx="3055" cy="1699"/>
            </a:xfrm>
            <a:custGeom>
              <a:avLst/>
              <a:gdLst>
                <a:gd name="T0" fmla="*/ 3055 w 3055"/>
                <a:gd name="T1" fmla="*/ 746 h 1699"/>
                <a:gd name="T2" fmla="*/ 1768 w 3055"/>
                <a:gd name="T3" fmla="*/ 337 h 1699"/>
                <a:gd name="T4" fmla="*/ 510 w 3055"/>
                <a:gd name="T5" fmla="*/ 979 h 1699"/>
                <a:gd name="T6" fmla="*/ 0 w 3055"/>
                <a:gd name="T7" fmla="*/ 1699 h 1699"/>
                <a:gd name="T8" fmla="*/ 0 w 3055"/>
                <a:gd name="T9" fmla="*/ 883 h 1699"/>
                <a:gd name="T10" fmla="*/ 833 w 3055"/>
                <a:gd name="T11" fmla="*/ 201 h 1699"/>
                <a:gd name="T12" fmla="*/ 2006 w 3055"/>
                <a:gd name="T13" fmla="*/ 103 h 1699"/>
                <a:gd name="T14" fmla="*/ 3055 w 3055"/>
                <a:gd name="T15" fmla="*/ 746 h 169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055" h="1699">
                  <a:moveTo>
                    <a:pt x="3055" y="746"/>
                  </a:moveTo>
                  <a:cubicBezTo>
                    <a:pt x="2865" y="654"/>
                    <a:pt x="2192" y="298"/>
                    <a:pt x="1768" y="337"/>
                  </a:cubicBezTo>
                  <a:cubicBezTo>
                    <a:pt x="1344" y="376"/>
                    <a:pt x="793" y="696"/>
                    <a:pt x="510" y="979"/>
                  </a:cubicBezTo>
                  <a:cubicBezTo>
                    <a:pt x="227" y="1262"/>
                    <a:pt x="111" y="1545"/>
                    <a:pt x="0" y="1699"/>
                  </a:cubicBezTo>
                  <a:cubicBezTo>
                    <a:pt x="0" y="1291"/>
                    <a:pt x="0" y="883"/>
                    <a:pt x="0" y="883"/>
                  </a:cubicBezTo>
                  <a:cubicBezTo>
                    <a:pt x="144" y="649"/>
                    <a:pt x="500" y="333"/>
                    <a:pt x="833" y="201"/>
                  </a:cubicBezTo>
                  <a:cubicBezTo>
                    <a:pt x="1167" y="71"/>
                    <a:pt x="1549" y="0"/>
                    <a:pt x="2006" y="103"/>
                  </a:cubicBezTo>
                  <a:cubicBezTo>
                    <a:pt x="2463" y="206"/>
                    <a:pt x="2942" y="654"/>
                    <a:pt x="3055" y="746"/>
                  </a:cubicBezTo>
                  <a:close/>
                </a:path>
              </a:pathLst>
            </a:custGeom>
            <a:gradFill rotWithShape="1">
              <a:gsLst>
                <a:gs pos="0">
                  <a:srgbClr val="8A2100">
                    <a:alpha val="67000"/>
                  </a:srgbClr>
                </a:gs>
                <a:gs pos="100000">
                  <a:srgbClr val="A82800">
                    <a:alpha val="0"/>
                  </a:srgbClr>
                </a:gs>
              </a:gsLst>
              <a:lin ang="5400000" scaled="1"/>
            </a:gradFill>
            <a:ln>
              <a:noFill/>
            </a:ln>
            <a:effectLst/>
            <a:extLst>
              <a:ext uri="{91240B29-F687-4F45-9708-019B960494DF}">
                <a14:hiddenLine xmlns:a14="http://schemas.microsoft.com/office/drawing/2010/main" w="12700" cap="flat" cmpd="sng">
                  <a:solidFill>
                    <a:schemeClr val="accent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7" name="Freeform 6"/>
            <p:cNvSpPr>
              <a:spLocks/>
            </p:cNvSpPr>
            <p:nvPr/>
          </p:nvSpPr>
          <p:spPr bwMode="auto">
            <a:xfrm>
              <a:off x="-5" y="463"/>
              <a:ext cx="5765" cy="3857"/>
            </a:xfrm>
            <a:custGeom>
              <a:avLst/>
              <a:gdLst>
                <a:gd name="T0" fmla="*/ 0 w 5765"/>
                <a:gd name="T1" fmla="*/ 916 h 3857"/>
                <a:gd name="T2" fmla="*/ 1790 w 5765"/>
                <a:gd name="T3" fmla="*/ 82 h 3857"/>
                <a:gd name="T4" fmla="*/ 5765 w 5765"/>
                <a:gd name="T5" fmla="*/ 3857 h 3857"/>
                <a:gd name="T6" fmla="*/ 0 60000 65536"/>
                <a:gd name="T7" fmla="*/ 0 60000 65536"/>
                <a:gd name="T8" fmla="*/ 0 60000 65536"/>
              </a:gdLst>
              <a:ahLst/>
              <a:cxnLst>
                <a:cxn ang="T6">
                  <a:pos x="T0" y="T1"/>
                </a:cxn>
                <a:cxn ang="T7">
                  <a:pos x="T2" y="T3"/>
                </a:cxn>
                <a:cxn ang="T8">
                  <a:pos x="T4" y="T5"/>
                </a:cxn>
              </a:cxnLst>
              <a:rect l="0" t="0" r="r" b="b"/>
              <a:pathLst>
                <a:path w="5765" h="3857">
                  <a:moveTo>
                    <a:pt x="0" y="916"/>
                  </a:moveTo>
                  <a:cubicBezTo>
                    <a:pt x="47" y="872"/>
                    <a:pt x="546" y="0"/>
                    <a:pt x="1790" y="82"/>
                  </a:cubicBezTo>
                  <a:cubicBezTo>
                    <a:pt x="3034" y="164"/>
                    <a:pt x="5384" y="3255"/>
                    <a:pt x="5765" y="3857"/>
                  </a:cubicBezTo>
                </a:path>
              </a:pathLst>
            </a:custGeom>
            <a:noFill/>
            <a:ln w="28575" cap="flat" cmpd="sng">
              <a:solidFill>
                <a:srgbClr val="A82800"/>
              </a:solidFill>
              <a:prstDash val="solid"/>
              <a:round/>
              <a:headEnd type="none" w="sm" len="sm"/>
              <a:tailEnd/>
            </a:ln>
            <a:effectLst>
              <a:outerShdw dist="12700" dir="10800000" algn="ctr" rotWithShape="0">
                <a:schemeClr val="bg1">
                  <a:alpha val="50000"/>
                </a:schemeClr>
              </a:outerShdw>
            </a:effectLst>
            <a:extLst>
              <a:ext uri="{909E8E84-426E-40DD-AFC4-6F175D3DCCD1}">
                <a14:hiddenFill xmlns:a14="http://schemas.microsoft.com/office/drawing/2010/main">
                  <a:solidFill>
                    <a:srgbClr val="FFFFBE"/>
                  </a:solidFill>
                </a14:hiddenFill>
              </a:ext>
            </a:extLst>
          </p:spPr>
          <p:txBody>
            <a:bodyPr wrap="none" anchor="ctr"/>
            <a:lstStyle/>
            <a:p>
              <a:endParaRPr lang="en-US"/>
            </a:p>
          </p:txBody>
        </p:sp>
      </p:grpSp>
      <p:sp>
        <p:nvSpPr>
          <p:cNvPr id="171015" name="Rectangle 7"/>
          <p:cNvSpPr>
            <a:spLocks noGrp="1" noChangeArrowheads="1"/>
          </p:cNvSpPr>
          <p:nvPr>
            <p:ph type="title"/>
          </p:nvPr>
        </p:nvSpPr>
        <p:spPr bwMode="auto">
          <a:xfrm>
            <a:off x="381000" y="319088"/>
            <a:ext cx="83724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71016" name="Rectangle 8"/>
          <p:cNvSpPr>
            <a:spLocks noGrp="1" noChangeArrowheads="1"/>
          </p:cNvSpPr>
          <p:nvPr>
            <p:ph type="body" idx="1"/>
          </p:nvPr>
        </p:nvSpPr>
        <p:spPr bwMode="auto">
          <a:xfrm>
            <a:off x="381000" y="1671638"/>
            <a:ext cx="8372475" cy="4570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1017" name="Rectangle 9"/>
          <p:cNvSpPr>
            <a:spLocks noGrp="1" noChangeArrowheads="1"/>
          </p:cNvSpPr>
          <p:nvPr>
            <p:ph type="ftr" sz="quarter" idx="3"/>
          </p:nvPr>
        </p:nvSpPr>
        <p:spPr bwMode="auto">
          <a:xfrm>
            <a:off x="381000" y="6251575"/>
            <a:ext cx="228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solidFill>
                  <a:schemeClr val="bg1"/>
                </a:solidFill>
                <a:cs typeface="Arial" charset="0"/>
              </a:defRPr>
            </a:lvl1pPr>
          </a:lstStyle>
          <a:p>
            <a:pPr>
              <a:defRPr/>
            </a:pPr>
            <a:endParaRPr lang="en-US"/>
          </a:p>
        </p:txBody>
      </p:sp>
      <p:sp>
        <p:nvSpPr>
          <p:cNvPr id="171018" name="Rectangle 10"/>
          <p:cNvSpPr>
            <a:spLocks noGrp="1" noChangeArrowheads="1"/>
          </p:cNvSpPr>
          <p:nvPr>
            <p:ph type="sldNum" sz="quarter" idx="4"/>
          </p:nvPr>
        </p:nvSpPr>
        <p:spPr bwMode="auto">
          <a:xfrm>
            <a:off x="6480175" y="6248400"/>
            <a:ext cx="228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solidFill>
                  <a:schemeClr val="bg1"/>
                </a:solidFill>
                <a:cs typeface="Arial" charset="0"/>
              </a:defRPr>
            </a:lvl1pPr>
          </a:lstStyle>
          <a:p>
            <a:pPr>
              <a:defRPr/>
            </a:pPr>
            <a:r>
              <a:rPr lang="en-US"/>
              <a:t>Visual </a:t>
            </a:r>
            <a:fld id="{AF641491-4723-4E6E-A35B-1985D18A3B31}" type="slidenum">
              <a:rPr lang="en-US"/>
              <a:pPr>
                <a:defRPr/>
              </a:pPr>
              <a:t>‹#›</a:t>
            </a:fld>
            <a:endParaRPr lang="en-US"/>
          </a:p>
        </p:txBody>
      </p:sp>
      <p:sp>
        <p:nvSpPr>
          <p:cNvPr id="6151" name="Text Box 11"/>
          <p:cNvSpPr txBox="1">
            <a:spLocks noChangeArrowheads="1"/>
          </p:cNvSpPr>
          <p:nvPr/>
        </p:nvSpPr>
        <p:spPr bwMode="auto">
          <a:xfrm>
            <a:off x="3201988" y="6251575"/>
            <a:ext cx="2741612" cy="457200"/>
          </a:xfrm>
          <a:prstGeom prst="rect">
            <a:avLst/>
          </a:prstGeom>
          <a:noFill/>
          <a:ln>
            <a:noFill/>
          </a:ln>
          <a:effectLst/>
          <a:extLst>
            <a:ext uri="{909E8E84-426E-40DD-AFC4-6F175D3DCCD1}">
              <a14:hiddenFill xmlns:a14="http://schemas.microsoft.com/office/drawing/2010/main">
                <a:solidFill>
                  <a:srgbClr val="FFFFBE"/>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sz="1000">
                <a:solidFill>
                  <a:schemeClr val="bg1"/>
                </a:solidFill>
              </a:rPr>
              <a:t>© 2010 Global University</a:t>
            </a:r>
          </a:p>
        </p:txBody>
      </p:sp>
    </p:spTree>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ftr="0" dt="0"/>
  <p:txStyles>
    <p:titleStyle>
      <a:lvl1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000" b="1">
          <a:solidFill>
            <a:srgbClr val="FFFFBE"/>
          </a:solidFill>
          <a:effectLst>
            <a:outerShdw blurRad="38100" dist="38100" dir="2700000" algn="tl">
              <a:srgbClr val="000000"/>
            </a:outerShdw>
          </a:effectLst>
          <a:latin typeface="Arial" charset="0"/>
          <a:cs typeface="Arial" charset="0"/>
        </a:defRPr>
      </a:lvl9pPr>
    </p:titleStyle>
    <p:bodyStyle>
      <a:lvl1pPr marL="58738" indent="-58738" algn="l" rtl="0" eaLnBrk="0" fontAlgn="base" hangingPunct="0">
        <a:lnSpc>
          <a:spcPct val="90000"/>
        </a:lnSpc>
        <a:spcBef>
          <a:spcPct val="20000"/>
        </a:spcBef>
        <a:spcAft>
          <a:spcPct val="0"/>
        </a:spcAft>
        <a:buClr>
          <a:srgbClr val="FFFFFF"/>
        </a:buClr>
        <a:buSzPct val="25000"/>
        <a:buFont typeface="Arial" pitchFamily="34" charset="0"/>
        <a:buChar char=" "/>
        <a:defRPr sz="2400" b="1">
          <a:solidFill>
            <a:schemeClr val="bg1"/>
          </a:solidFill>
          <a:effectLst>
            <a:outerShdw blurRad="38100" dist="38100" dir="2700000" algn="tl">
              <a:srgbClr val="000000"/>
            </a:outerShdw>
          </a:effectLst>
          <a:latin typeface="+mn-lt"/>
          <a:ea typeface="+mn-ea"/>
          <a:cs typeface="+mn-cs"/>
        </a:defRPr>
      </a:lvl1pPr>
      <a:lvl2pPr marL="457200" indent="-223838" algn="l" rtl="0" eaLnBrk="0" fontAlgn="base" hangingPunct="0">
        <a:lnSpc>
          <a:spcPct val="90000"/>
        </a:lnSpc>
        <a:spcBef>
          <a:spcPct val="20000"/>
        </a:spcBef>
        <a:spcAft>
          <a:spcPct val="0"/>
        </a:spcAft>
        <a:buSzPct val="25000"/>
        <a:buFont typeface="Arial" pitchFamily="34" charset="0"/>
        <a:buChar char=" "/>
        <a:defRPr sz="2400">
          <a:solidFill>
            <a:schemeClr val="bg1"/>
          </a:solidFill>
          <a:effectLst>
            <a:outerShdw blurRad="38100" dist="38100" dir="2700000" algn="tl">
              <a:srgbClr val="000000"/>
            </a:outerShdw>
          </a:effectLst>
          <a:latin typeface="+mn-lt"/>
          <a:cs typeface="+mn-cs"/>
        </a:defRPr>
      </a:lvl2pPr>
      <a:lvl3pPr marL="1143000" indent="-228600" algn="l" rtl="0" eaLnBrk="0" fontAlgn="base" hangingPunct="0">
        <a:lnSpc>
          <a:spcPct val="90000"/>
        </a:lnSpc>
        <a:spcBef>
          <a:spcPct val="20000"/>
        </a:spcBef>
        <a:spcAft>
          <a:spcPct val="0"/>
        </a:spcAft>
        <a:buChar char="•"/>
        <a:defRPr sz="1400">
          <a:solidFill>
            <a:schemeClr val="bg1"/>
          </a:solidFill>
          <a:effectLst>
            <a:outerShdw blurRad="38100" dist="38100" dir="2700000" algn="tl">
              <a:srgbClr val="000000"/>
            </a:outerShdw>
          </a:effectLst>
          <a:latin typeface="+mn-lt"/>
          <a:cs typeface="+mn-cs"/>
        </a:defRPr>
      </a:lvl3pPr>
      <a:lvl4pPr marL="1600200" indent="-228600" algn="l" rtl="0" eaLnBrk="0" fontAlgn="base" hangingPunct="0">
        <a:lnSpc>
          <a:spcPct val="90000"/>
        </a:lnSpc>
        <a:spcBef>
          <a:spcPct val="20000"/>
        </a:spcBef>
        <a:spcAft>
          <a:spcPct val="0"/>
        </a:spcAft>
        <a:buChar char="–"/>
        <a:defRPr sz="1200">
          <a:solidFill>
            <a:schemeClr val="bg1"/>
          </a:solidFill>
          <a:effectLst>
            <a:outerShdw blurRad="38100" dist="38100" dir="2700000" algn="tl">
              <a:srgbClr val="000000"/>
            </a:outerShdw>
          </a:effectLst>
          <a:latin typeface="+mn-lt"/>
          <a:cs typeface="+mn-cs"/>
        </a:defRPr>
      </a:lvl4pPr>
      <a:lvl5pPr marL="2057400" indent="-228600" algn="l" rtl="0" eaLnBrk="0" fontAlgn="base" hangingPunct="0">
        <a:lnSpc>
          <a:spcPct val="90000"/>
        </a:lnSpc>
        <a:spcBef>
          <a:spcPct val="20000"/>
        </a:spcBef>
        <a:spcAft>
          <a:spcPct val="0"/>
        </a:spcAft>
        <a:buChar char="»"/>
        <a:defRPr sz="1200">
          <a:solidFill>
            <a:schemeClr val="bg1"/>
          </a:solidFill>
          <a:effectLst>
            <a:outerShdw blurRad="38100" dist="38100" dir="2700000" algn="tl">
              <a:srgbClr val="000000"/>
            </a:outerShdw>
          </a:effectLst>
          <a:latin typeface="+mn-lt"/>
          <a:cs typeface="+mn-cs"/>
        </a:defRPr>
      </a:lvl5pPr>
      <a:lvl6pPr marL="2514600" indent="-228600" algn="l" rtl="0" fontAlgn="base">
        <a:lnSpc>
          <a:spcPct val="90000"/>
        </a:lnSpc>
        <a:spcBef>
          <a:spcPct val="20000"/>
        </a:spcBef>
        <a:spcAft>
          <a:spcPct val="0"/>
        </a:spcAft>
        <a:buChar char="»"/>
        <a:defRPr sz="1200">
          <a:solidFill>
            <a:schemeClr val="bg1"/>
          </a:solidFill>
          <a:effectLst>
            <a:outerShdw blurRad="38100" dist="38100" dir="2700000" algn="tl">
              <a:srgbClr val="000000"/>
            </a:outerShdw>
          </a:effectLst>
          <a:latin typeface="+mn-lt"/>
          <a:cs typeface="+mn-cs"/>
        </a:defRPr>
      </a:lvl6pPr>
      <a:lvl7pPr marL="2971800" indent="-228600" algn="l" rtl="0" fontAlgn="base">
        <a:lnSpc>
          <a:spcPct val="90000"/>
        </a:lnSpc>
        <a:spcBef>
          <a:spcPct val="20000"/>
        </a:spcBef>
        <a:spcAft>
          <a:spcPct val="0"/>
        </a:spcAft>
        <a:buChar char="»"/>
        <a:defRPr sz="1200">
          <a:solidFill>
            <a:schemeClr val="bg1"/>
          </a:solidFill>
          <a:effectLst>
            <a:outerShdw blurRad="38100" dist="38100" dir="2700000" algn="tl">
              <a:srgbClr val="000000"/>
            </a:outerShdw>
          </a:effectLst>
          <a:latin typeface="+mn-lt"/>
          <a:cs typeface="+mn-cs"/>
        </a:defRPr>
      </a:lvl7pPr>
      <a:lvl8pPr marL="3429000" indent="-228600" algn="l" rtl="0" fontAlgn="base">
        <a:lnSpc>
          <a:spcPct val="90000"/>
        </a:lnSpc>
        <a:spcBef>
          <a:spcPct val="20000"/>
        </a:spcBef>
        <a:spcAft>
          <a:spcPct val="0"/>
        </a:spcAft>
        <a:buChar char="»"/>
        <a:defRPr sz="1200">
          <a:solidFill>
            <a:schemeClr val="bg1"/>
          </a:solidFill>
          <a:effectLst>
            <a:outerShdw blurRad="38100" dist="38100" dir="2700000" algn="tl">
              <a:srgbClr val="000000"/>
            </a:outerShdw>
          </a:effectLst>
          <a:latin typeface="+mn-lt"/>
          <a:cs typeface="+mn-cs"/>
        </a:defRPr>
      </a:lvl8pPr>
      <a:lvl9pPr marL="3886200" indent="-228600" algn="l" rtl="0" fontAlgn="base">
        <a:lnSpc>
          <a:spcPct val="90000"/>
        </a:lnSpc>
        <a:spcBef>
          <a:spcPct val="20000"/>
        </a:spcBef>
        <a:spcAft>
          <a:spcPct val="0"/>
        </a:spcAft>
        <a:buChar char="»"/>
        <a:defRPr sz="1200">
          <a:solidFill>
            <a:schemeClr val="bg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1" name="Rectangle 13"/>
          <p:cNvSpPr>
            <a:spLocks noGrp="1" noChangeArrowheads="1"/>
          </p:cNvSpPr>
          <p:nvPr>
            <p:ph type="ctrTitle"/>
          </p:nvPr>
        </p:nvSpPr>
        <p:spPr/>
        <p:txBody>
          <a:bodyPr/>
          <a:lstStyle/>
          <a:p>
            <a:pPr eaLnBrk="1" hangingPunct="1">
              <a:defRPr/>
            </a:pPr>
            <a:r>
              <a:rPr lang="en-US" sz="4000" smtClean="0"/>
              <a:t>Acts: The Holy Spirit at Work in Believers</a:t>
            </a:r>
          </a:p>
        </p:txBody>
      </p:sp>
      <p:sp>
        <p:nvSpPr>
          <p:cNvPr id="2062" name="Rectangle 14"/>
          <p:cNvSpPr>
            <a:spLocks noGrp="1" noChangeArrowheads="1"/>
          </p:cNvSpPr>
          <p:nvPr>
            <p:ph type="subTitle" idx="1"/>
          </p:nvPr>
        </p:nvSpPr>
        <p:spPr/>
        <p:txBody>
          <a:bodyPr/>
          <a:lstStyle/>
          <a:p>
            <a:pPr eaLnBrk="1" hangingPunct="1">
              <a:defRPr/>
            </a:pPr>
            <a:r>
              <a:rPr lang="en-US" smtClean="0"/>
              <a:t>Sessions 1–13</a:t>
            </a:r>
          </a:p>
        </p:txBody>
      </p:sp>
      <p:sp>
        <p:nvSpPr>
          <p:cNvPr id="9220" name="Text Box 4"/>
          <p:cNvSpPr txBox="1">
            <a:spLocks noChangeArrowheads="1"/>
          </p:cNvSpPr>
          <p:nvPr/>
        </p:nvSpPr>
        <p:spPr bwMode="auto">
          <a:xfrm>
            <a:off x="581025" y="5708650"/>
            <a:ext cx="1962150" cy="581025"/>
          </a:xfrm>
          <a:prstGeom prst="rect">
            <a:avLst/>
          </a:prstGeom>
          <a:noFill/>
          <a:ln>
            <a:noFill/>
          </a:ln>
          <a:effectLst/>
          <a:extLst>
            <a:ext uri="{909E8E84-426E-40DD-AFC4-6F175D3DCCD1}">
              <a14:hiddenFill xmlns:a14="http://schemas.microsoft.com/office/drawing/2010/main">
                <a:solidFill>
                  <a:srgbClr val="FFFFBE"/>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spcBef>
                <a:spcPct val="50000"/>
              </a:spcBef>
            </a:pPr>
            <a:r>
              <a:rPr lang="en-US" sz="1600">
                <a:hlinkClick r:id="" action="ppaction://customshow?id=0&amp;return=true" tooltip="Click to show only slides that are pre-checked in your IFM."/>
              </a:rPr>
              <a:t>Quick-review Slide Show</a:t>
            </a:r>
            <a:endParaRPr lang="en-US" sz="160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p:cNvSpPr>
            <a:spLocks noGrp="1"/>
          </p:cNvSpPr>
          <p:nvPr>
            <p:ph type="sldNum" sz="quarter" idx="10"/>
          </p:nvPr>
        </p:nvSpPr>
        <p:spPr>
          <a:noFill/>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200"/>
              <a:t>Visual</a:t>
            </a:r>
            <a:r>
              <a:rPr lang="en-US" sz="1000"/>
              <a:t> </a:t>
            </a:r>
            <a:fld id="{CBE04866-A7D6-4CFB-A18F-24D97276A3DE}" type="slidenum">
              <a:rPr lang="en-US" sz="1000"/>
              <a:pPr eaLnBrk="1" hangingPunct="1"/>
              <a:t>9</a:t>
            </a:fld>
            <a:endParaRPr lang="en-US" sz="1000"/>
          </a:p>
        </p:txBody>
      </p:sp>
      <p:sp>
        <p:nvSpPr>
          <p:cNvPr id="57349" name="Rectangle 5"/>
          <p:cNvSpPr>
            <a:spLocks noGrp="1" noChangeArrowheads="1"/>
          </p:cNvSpPr>
          <p:nvPr>
            <p:ph type="title"/>
          </p:nvPr>
        </p:nvSpPr>
        <p:spPr/>
        <p:txBody>
          <a:bodyPr/>
          <a:lstStyle/>
          <a:p>
            <a:pPr eaLnBrk="1" hangingPunct="1">
              <a:defRPr/>
            </a:pPr>
            <a:r>
              <a:rPr lang="en-US" smtClean="0"/>
              <a:t>Steps to the Baptism in the Holy Spirit</a:t>
            </a:r>
          </a:p>
        </p:txBody>
      </p:sp>
      <p:sp>
        <p:nvSpPr>
          <p:cNvPr id="57350" name="Rectangle 6"/>
          <p:cNvSpPr>
            <a:spLocks noGrp="1" noChangeArrowheads="1"/>
          </p:cNvSpPr>
          <p:nvPr>
            <p:ph type="body" sz="half" idx="1"/>
          </p:nvPr>
        </p:nvSpPr>
        <p:spPr/>
        <p:txBody>
          <a:bodyPr/>
          <a:lstStyle/>
          <a:p>
            <a:pPr marL="346075" indent="-346075" eaLnBrk="1" hangingPunct="1">
              <a:lnSpc>
                <a:spcPct val="90000"/>
              </a:lnSpc>
              <a:buFont typeface="Wingdings" pitchFamily="2" charset="2"/>
              <a:buAutoNum type="arabicPeriod"/>
              <a:defRPr/>
            </a:pPr>
            <a:r>
              <a:rPr lang="en-US" sz="1800" smtClean="0"/>
              <a:t>Obedience</a:t>
            </a:r>
          </a:p>
          <a:p>
            <a:pPr marL="460375" lvl="1" indent="0" eaLnBrk="1" hangingPunct="1">
              <a:lnSpc>
                <a:spcPct val="90000"/>
              </a:lnSpc>
              <a:buFont typeface="Wingdings" pitchFamily="2" charset="2"/>
              <a:buNone/>
              <a:defRPr/>
            </a:pPr>
            <a:r>
              <a:rPr lang="en-US" sz="1600" smtClean="0"/>
              <a:t>The path of obedience always leads to God’s blessings. We disobey if we try to do more or less than God commands.</a:t>
            </a:r>
          </a:p>
          <a:p>
            <a:pPr marL="460375" lvl="1" indent="0" eaLnBrk="1" hangingPunct="1">
              <a:lnSpc>
                <a:spcPct val="90000"/>
              </a:lnSpc>
              <a:spcAft>
                <a:spcPct val="50000"/>
              </a:spcAft>
              <a:buFont typeface="Wingdings" pitchFamily="2" charset="2"/>
              <a:buNone/>
              <a:defRPr/>
            </a:pPr>
            <a:r>
              <a:rPr lang="en-US" sz="1600" smtClean="0"/>
              <a:t>“We are witnesses of these things, and so is the Holy Spirit, whom God has given to those who obey him” (Acts 5:32).</a:t>
            </a:r>
          </a:p>
          <a:p>
            <a:pPr marL="346075" indent="-346075" eaLnBrk="1" hangingPunct="1">
              <a:lnSpc>
                <a:spcPct val="90000"/>
              </a:lnSpc>
              <a:buFont typeface="Wingdings" pitchFamily="2" charset="2"/>
              <a:buAutoNum type="arabicPeriod"/>
              <a:defRPr/>
            </a:pPr>
            <a:r>
              <a:rPr lang="en-US" sz="1800" smtClean="0"/>
              <a:t>Unity</a:t>
            </a:r>
          </a:p>
          <a:p>
            <a:pPr marL="460375" lvl="1" indent="0" eaLnBrk="1" hangingPunct="1">
              <a:lnSpc>
                <a:spcPct val="90000"/>
              </a:lnSpc>
              <a:buFont typeface="Wingdings" pitchFamily="2" charset="2"/>
              <a:buNone/>
              <a:defRPr/>
            </a:pPr>
            <a:r>
              <a:rPr lang="en-US" sz="1600" smtClean="0"/>
              <a:t>We must rise above our differences by offering forgiveness and love. We must be truly reconciled in Christ.</a:t>
            </a:r>
          </a:p>
          <a:p>
            <a:pPr marL="460375" lvl="1" indent="0" eaLnBrk="1" hangingPunct="1">
              <a:lnSpc>
                <a:spcPct val="90000"/>
              </a:lnSpc>
              <a:buFont typeface="Wingdings" pitchFamily="2" charset="2"/>
              <a:buNone/>
              <a:defRPr/>
            </a:pPr>
            <a:r>
              <a:rPr lang="en-US" sz="1600" smtClean="0"/>
              <a:t>“When the day of Pentecost was fully come, they were all with one accord in one place” (Acts 2:1 KJV).</a:t>
            </a:r>
          </a:p>
        </p:txBody>
      </p:sp>
      <p:sp>
        <p:nvSpPr>
          <p:cNvPr id="57351" name="Rectangle 7"/>
          <p:cNvSpPr>
            <a:spLocks noGrp="1" noChangeArrowheads="1"/>
          </p:cNvSpPr>
          <p:nvPr>
            <p:ph type="body" sz="half" idx="2"/>
          </p:nvPr>
        </p:nvSpPr>
        <p:spPr>
          <a:xfrm>
            <a:off x="4643438" y="1676400"/>
            <a:ext cx="4110037" cy="4830763"/>
          </a:xfrm>
        </p:spPr>
        <p:txBody>
          <a:bodyPr/>
          <a:lstStyle/>
          <a:p>
            <a:pPr eaLnBrk="1" hangingPunct="1">
              <a:lnSpc>
                <a:spcPct val="80000"/>
              </a:lnSpc>
              <a:buFont typeface="Wingdings" pitchFamily="2" charset="2"/>
              <a:buAutoNum type="arabicPeriod" startAt="3"/>
              <a:defRPr/>
            </a:pPr>
            <a:r>
              <a:rPr lang="en-US" sz="1800" smtClean="0"/>
              <a:t>Prayer</a:t>
            </a:r>
          </a:p>
          <a:p>
            <a:pPr marL="473075" lvl="1" indent="-15875" eaLnBrk="1" hangingPunct="1">
              <a:lnSpc>
                <a:spcPct val="80000"/>
              </a:lnSpc>
              <a:buFont typeface="Wingdings" pitchFamily="2" charset="2"/>
              <a:buNone/>
              <a:defRPr/>
            </a:pPr>
            <a:r>
              <a:rPr lang="en-US" sz="1600" smtClean="0"/>
              <a:t>When we develop lives of constant prayerfulness, we open the door to a fresh move of God.</a:t>
            </a:r>
          </a:p>
          <a:p>
            <a:pPr marL="473075" lvl="1" indent="-15875" eaLnBrk="1" hangingPunct="1">
              <a:lnSpc>
                <a:spcPct val="80000"/>
              </a:lnSpc>
              <a:buFont typeface="Wingdings" pitchFamily="2" charset="2"/>
              <a:buNone/>
              <a:defRPr/>
            </a:pPr>
            <a:r>
              <a:rPr lang="en-US" sz="1600" smtClean="0"/>
              <a:t>“They all joined together constantly in prayer” (Acts 1:14).</a:t>
            </a:r>
          </a:p>
          <a:p>
            <a:pPr marL="473075" lvl="1" indent="-15875" eaLnBrk="1" hangingPunct="1">
              <a:lnSpc>
                <a:spcPct val="80000"/>
              </a:lnSpc>
              <a:spcAft>
                <a:spcPct val="50000"/>
              </a:spcAft>
              <a:buFont typeface="Wingdings" pitchFamily="2" charset="2"/>
              <a:buNone/>
              <a:defRPr/>
            </a:pPr>
            <a:r>
              <a:rPr lang="en-US" sz="1600" smtClean="0"/>
              <a:t>“Pray continually” (1 Thessalonians 5:17).</a:t>
            </a:r>
          </a:p>
          <a:p>
            <a:pPr eaLnBrk="1" hangingPunct="1">
              <a:lnSpc>
                <a:spcPct val="80000"/>
              </a:lnSpc>
              <a:buFont typeface="Wingdings" pitchFamily="2" charset="2"/>
              <a:buAutoNum type="arabicPeriod" startAt="3"/>
              <a:defRPr/>
            </a:pPr>
            <a:r>
              <a:rPr lang="en-US" sz="1800" smtClean="0"/>
              <a:t>Study and Application of the Scriptures</a:t>
            </a:r>
          </a:p>
          <a:p>
            <a:pPr marL="473075" lvl="1" indent="-15875" eaLnBrk="1" hangingPunct="1">
              <a:lnSpc>
                <a:spcPct val="80000"/>
              </a:lnSpc>
              <a:buFont typeface="Wingdings" pitchFamily="2" charset="2"/>
              <a:buNone/>
              <a:defRPr/>
            </a:pPr>
            <a:r>
              <a:rPr lang="en-US" sz="1600" smtClean="0"/>
              <a:t>The Bible is our guide to God and to heaven. When we follow the Word of God—and leaders who interpret the Word accurately—we can know God is leading us.</a:t>
            </a:r>
          </a:p>
          <a:p>
            <a:pPr marL="473075" lvl="1" indent="-15875" eaLnBrk="1" hangingPunct="1">
              <a:lnSpc>
                <a:spcPct val="80000"/>
              </a:lnSpc>
              <a:buFont typeface="Wingdings" pitchFamily="2" charset="2"/>
              <a:buNone/>
              <a:defRPr/>
            </a:pPr>
            <a:r>
              <a:rPr lang="en-US" sz="1600" smtClean="0"/>
              <a:t>“All Scripture is God-breathed and is useful for teaching, rebuking, correcting and training in righteousness” (2 Timothy 3:16).</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57350">
                                            <p:txEl>
                                              <p:pRg st="0" end="0"/>
                                            </p:txEl>
                                          </p:spTgt>
                                        </p:tgtEl>
                                        <p:attrNameLst>
                                          <p:attrName>style.visibility</p:attrName>
                                        </p:attrNameLst>
                                      </p:cBhvr>
                                      <p:to>
                                        <p:strVal val="visible"/>
                                      </p:to>
                                    </p:set>
                                    <p:animEffect transition="in" filter="fade">
                                      <p:cBhvr>
                                        <p:cTn id="7" dur="500"/>
                                        <p:tgtEl>
                                          <p:spTgt spid="57350">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7350">
                                            <p:txEl>
                                              <p:pRg st="1" end="1"/>
                                            </p:txEl>
                                          </p:spTgt>
                                        </p:tgtEl>
                                        <p:attrNameLst>
                                          <p:attrName>style.visibility</p:attrName>
                                        </p:attrNameLst>
                                      </p:cBhvr>
                                      <p:to>
                                        <p:strVal val="visible"/>
                                      </p:to>
                                    </p:set>
                                    <p:animEffect transition="in" filter="fade">
                                      <p:cBhvr>
                                        <p:cTn id="10" dur="500"/>
                                        <p:tgtEl>
                                          <p:spTgt spid="57350">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7350">
                                            <p:txEl>
                                              <p:pRg st="2" end="2"/>
                                            </p:txEl>
                                          </p:spTgt>
                                        </p:tgtEl>
                                        <p:attrNameLst>
                                          <p:attrName>style.visibility</p:attrName>
                                        </p:attrNameLst>
                                      </p:cBhvr>
                                      <p:to>
                                        <p:strVal val="visible"/>
                                      </p:to>
                                    </p:set>
                                    <p:animEffect transition="in" filter="fade">
                                      <p:cBhvr>
                                        <p:cTn id="13" dur="500"/>
                                        <p:tgtEl>
                                          <p:spTgt spid="57350">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57350">
                                            <p:txEl>
                                              <p:pRg st="3" end="3"/>
                                            </p:txEl>
                                          </p:spTgt>
                                        </p:tgtEl>
                                        <p:attrNameLst>
                                          <p:attrName>style.visibility</p:attrName>
                                        </p:attrNameLst>
                                      </p:cBhvr>
                                      <p:to>
                                        <p:strVal val="visible"/>
                                      </p:to>
                                    </p:set>
                                    <p:animEffect transition="in" filter="fade">
                                      <p:cBhvr>
                                        <p:cTn id="18" dur="500"/>
                                        <p:tgtEl>
                                          <p:spTgt spid="57350">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57350">
                                            <p:txEl>
                                              <p:pRg st="4" end="4"/>
                                            </p:txEl>
                                          </p:spTgt>
                                        </p:tgtEl>
                                        <p:attrNameLst>
                                          <p:attrName>style.visibility</p:attrName>
                                        </p:attrNameLst>
                                      </p:cBhvr>
                                      <p:to>
                                        <p:strVal val="visible"/>
                                      </p:to>
                                    </p:set>
                                    <p:animEffect transition="in" filter="fade">
                                      <p:cBhvr>
                                        <p:cTn id="21" dur="500"/>
                                        <p:tgtEl>
                                          <p:spTgt spid="57350">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57350">
                                            <p:txEl>
                                              <p:pRg st="5" end="5"/>
                                            </p:txEl>
                                          </p:spTgt>
                                        </p:tgtEl>
                                        <p:attrNameLst>
                                          <p:attrName>style.visibility</p:attrName>
                                        </p:attrNameLst>
                                      </p:cBhvr>
                                      <p:to>
                                        <p:strVal val="visible"/>
                                      </p:to>
                                    </p:set>
                                    <p:animEffect transition="in" filter="fade">
                                      <p:cBhvr>
                                        <p:cTn id="24" dur="500"/>
                                        <p:tgtEl>
                                          <p:spTgt spid="57350">
                                            <p:txEl>
                                              <p:pRg st="5" end="5"/>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nodeType="clickEffect">
                                  <p:stCondLst>
                                    <p:cond delay="0"/>
                                  </p:stCondLst>
                                  <p:childTnLst>
                                    <p:set>
                                      <p:cBhvr>
                                        <p:cTn id="28" dur="1" fill="hold">
                                          <p:stCondLst>
                                            <p:cond delay="0"/>
                                          </p:stCondLst>
                                        </p:cTn>
                                        <p:tgtEl>
                                          <p:spTgt spid="57351">
                                            <p:txEl>
                                              <p:pRg st="0" end="0"/>
                                            </p:txEl>
                                          </p:spTgt>
                                        </p:tgtEl>
                                        <p:attrNameLst>
                                          <p:attrName>style.visibility</p:attrName>
                                        </p:attrNameLst>
                                      </p:cBhvr>
                                      <p:to>
                                        <p:strVal val="visible"/>
                                      </p:to>
                                    </p:set>
                                    <p:animEffect transition="in" filter="fade">
                                      <p:cBhvr>
                                        <p:cTn id="29" dur="500"/>
                                        <p:tgtEl>
                                          <p:spTgt spid="57351">
                                            <p:txEl>
                                              <p:pRg st="0" end="0"/>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57351">
                                            <p:txEl>
                                              <p:pRg st="1" end="1"/>
                                            </p:txEl>
                                          </p:spTgt>
                                        </p:tgtEl>
                                        <p:attrNameLst>
                                          <p:attrName>style.visibility</p:attrName>
                                        </p:attrNameLst>
                                      </p:cBhvr>
                                      <p:to>
                                        <p:strVal val="visible"/>
                                      </p:to>
                                    </p:set>
                                    <p:animEffect transition="in" filter="fade">
                                      <p:cBhvr>
                                        <p:cTn id="32" dur="500"/>
                                        <p:tgtEl>
                                          <p:spTgt spid="57351">
                                            <p:txEl>
                                              <p:pRg st="1" end="1"/>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57351">
                                            <p:txEl>
                                              <p:pRg st="2" end="2"/>
                                            </p:txEl>
                                          </p:spTgt>
                                        </p:tgtEl>
                                        <p:attrNameLst>
                                          <p:attrName>style.visibility</p:attrName>
                                        </p:attrNameLst>
                                      </p:cBhvr>
                                      <p:to>
                                        <p:strVal val="visible"/>
                                      </p:to>
                                    </p:set>
                                    <p:animEffect transition="in" filter="fade">
                                      <p:cBhvr>
                                        <p:cTn id="35" dur="500"/>
                                        <p:tgtEl>
                                          <p:spTgt spid="57351">
                                            <p:txEl>
                                              <p:pRg st="2" end="2"/>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57351">
                                            <p:txEl>
                                              <p:pRg st="3" end="3"/>
                                            </p:txEl>
                                          </p:spTgt>
                                        </p:tgtEl>
                                        <p:attrNameLst>
                                          <p:attrName>style.visibility</p:attrName>
                                        </p:attrNameLst>
                                      </p:cBhvr>
                                      <p:to>
                                        <p:strVal val="visible"/>
                                      </p:to>
                                    </p:set>
                                    <p:animEffect transition="in" filter="fade">
                                      <p:cBhvr>
                                        <p:cTn id="38" dur="500"/>
                                        <p:tgtEl>
                                          <p:spTgt spid="57351">
                                            <p:txEl>
                                              <p:pRg st="3" end="3"/>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ntr" presetSubtype="0" fill="hold" nodeType="clickEffect">
                                  <p:stCondLst>
                                    <p:cond delay="0"/>
                                  </p:stCondLst>
                                  <p:childTnLst>
                                    <p:set>
                                      <p:cBhvr>
                                        <p:cTn id="42" dur="1" fill="hold">
                                          <p:stCondLst>
                                            <p:cond delay="0"/>
                                          </p:stCondLst>
                                        </p:cTn>
                                        <p:tgtEl>
                                          <p:spTgt spid="57351">
                                            <p:txEl>
                                              <p:pRg st="4" end="4"/>
                                            </p:txEl>
                                          </p:spTgt>
                                        </p:tgtEl>
                                        <p:attrNameLst>
                                          <p:attrName>style.visibility</p:attrName>
                                        </p:attrNameLst>
                                      </p:cBhvr>
                                      <p:to>
                                        <p:strVal val="visible"/>
                                      </p:to>
                                    </p:set>
                                    <p:animEffect transition="in" filter="fade">
                                      <p:cBhvr>
                                        <p:cTn id="43" dur="500"/>
                                        <p:tgtEl>
                                          <p:spTgt spid="57351">
                                            <p:txEl>
                                              <p:pRg st="4" end="4"/>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57351">
                                            <p:txEl>
                                              <p:pRg st="5" end="5"/>
                                            </p:txEl>
                                          </p:spTgt>
                                        </p:tgtEl>
                                        <p:attrNameLst>
                                          <p:attrName>style.visibility</p:attrName>
                                        </p:attrNameLst>
                                      </p:cBhvr>
                                      <p:to>
                                        <p:strVal val="visible"/>
                                      </p:to>
                                    </p:set>
                                    <p:animEffect transition="in" filter="fade">
                                      <p:cBhvr>
                                        <p:cTn id="46" dur="500"/>
                                        <p:tgtEl>
                                          <p:spTgt spid="57351">
                                            <p:txEl>
                                              <p:pRg st="5" end="5"/>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57351">
                                            <p:txEl>
                                              <p:pRg st="6" end="6"/>
                                            </p:txEl>
                                          </p:spTgt>
                                        </p:tgtEl>
                                        <p:attrNameLst>
                                          <p:attrName>style.visibility</p:attrName>
                                        </p:attrNameLst>
                                      </p:cBhvr>
                                      <p:to>
                                        <p:strVal val="visible"/>
                                      </p:to>
                                    </p:set>
                                    <p:animEffect transition="in" filter="fade">
                                      <p:cBhvr>
                                        <p:cTn id="49" dur="500"/>
                                        <p:tgtEl>
                                          <p:spTgt spid="573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p:cNvSpPr>
            <a:spLocks noGrp="1"/>
          </p:cNvSpPr>
          <p:nvPr>
            <p:ph type="sldNum" sz="quarter" idx="10"/>
          </p:nvPr>
        </p:nvSpPr>
        <p:spPr>
          <a:noFill/>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200"/>
              <a:t>Visual</a:t>
            </a:r>
            <a:r>
              <a:rPr lang="en-US" sz="1000"/>
              <a:t> </a:t>
            </a:r>
            <a:fld id="{FA715E45-43E5-4E09-B0DF-EF8DCD69C00F}" type="slidenum">
              <a:rPr lang="en-US" sz="1000"/>
              <a:pPr eaLnBrk="1" hangingPunct="1"/>
              <a:t>10</a:t>
            </a:fld>
            <a:endParaRPr lang="en-US" sz="1000"/>
          </a:p>
        </p:txBody>
      </p:sp>
      <p:sp>
        <p:nvSpPr>
          <p:cNvPr id="58373" name="Rectangle 5"/>
          <p:cNvSpPr>
            <a:spLocks noGrp="1" noChangeArrowheads="1"/>
          </p:cNvSpPr>
          <p:nvPr>
            <p:ph type="title"/>
          </p:nvPr>
        </p:nvSpPr>
        <p:spPr/>
        <p:txBody>
          <a:bodyPr/>
          <a:lstStyle/>
          <a:p>
            <a:pPr eaLnBrk="1" hangingPunct="1">
              <a:defRPr/>
            </a:pPr>
            <a:r>
              <a:rPr lang="en-US" smtClean="0"/>
              <a:t>Understanding Pentecost</a:t>
            </a:r>
          </a:p>
        </p:txBody>
      </p:sp>
      <p:sp>
        <p:nvSpPr>
          <p:cNvPr id="58374" name="Rectangle 6"/>
          <p:cNvSpPr>
            <a:spLocks noGrp="1" noChangeArrowheads="1"/>
          </p:cNvSpPr>
          <p:nvPr>
            <p:ph type="body" sz="half" idx="1"/>
          </p:nvPr>
        </p:nvSpPr>
        <p:spPr>
          <a:xfrm>
            <a:off x="381000" y="1438275"/>
            <a:ext cx="4110038" cy="4570413"/>
          </a:xfrm>
        </p:spPr>
        <p:txBody>
          <a:bodyPr/>
          <a:lstStyle/>
          <a:p>
            <a:pPr eaLnBrk="1" hangingPunct="1">
              <a:lnSpc>
                <a:spcPct val="90000"/>
              </a:lnSpc>
              <a:defRPr/>
            </a:pPr>
            <a:r>
              <a:rPr lang="en-US" sz="1800" smtClean="0"/>
              <a:t>Fifty Days</a:t>
            </a:r>
          </a:p>
          <a:p>
            <a:pPr lvl="1" eaLnBrk="1" hangingPunct="1">
              <a:lnSpc>
                <a:spcPct val="90000"/>
              </a:lnSpc>
              <a:defRPr/>
            </a:pPr>
            <a:r>
              <a:rPr lang="en-US" sz="1800" smtClean="0"/>
              <a:t>Pentecost (Greek: pentékosté) means “the fiftieth.”</a:t>
            </a:r>
          </a:p>
          <a:p>
            <a:pPr lvl="1" eaLnBrk="1" hangingPunct="1">
              <a:lnSpc>
                <a:spcPct val="90000"/>
              </a:lnSpc>
              <a:defRPr/>
            </a:pPr>
            <a:r>
              <a:rPr lang="en-US" sz="1800" smtClean="0"/>
              <a:t>The Old Testament Feast of Pentecost was celebrated fifty days after Passover.</a:t>
            </a:r>
          </a:p>
          <a:p>
            <a:pPr lvl="1" eaLnBrk="1" hangingPunct="1">
              <a:lnSpc>
                <a:spcPct val="90000"/>
              </a:lnSpc>
              <a:defRPr/>
            </a:pPr>
            <a:endParaRPr lang="en-US" sz="1800" smtClean="0"/>
          </a:p>
          <a:p>
            <a:pPr eaLnBrk="1" hangingPunct="1">
              <a:lnSpc>
                <a:spcPct val="90000"/>
              </a:lnSpc>
              <a:defRPr/>
            </a:pPr>
            <a:r>
              <a:rPr lang="en-US" sz="1800" smtClean="0"/>
              <a:t>Seven Weeks</a:t>
            </a:r>
          </a:p>
          <a:p>
            <a:pPr lvl="1" eaLnBrk="1" hangingPunct="1">
              <a:lnSpc>
                <a:spcPct val="90000"/>
              </a:lnSpc>
              <a:defRPr/>
            </a:pPr>
            <a:r>
              <a:rPr lang="en-US" sz="1800" smtClean="0"/>
              <a:t>Pentecost was also known as the Feast of Weeks because it falls seven weeks after Firstfruits, the offering of the first of the barley harvest to God.</a:t>
            </a:r>
          </a:p>
        </p:txBody>
      </p:sp>
      <p:sp>
        <p:nvSpPr>
          <p:cNvPr id="58375" name="Rectangle 7"/>
          <p:cNvSpPr>
            <a:spLocks noGrp="1" noChangeArrowheads="1"/>
          </p:cNvSpPr>
          <p:nvPr>
            <p:ph type="body" sz="half" idx="2"/>
          </p:nvPr>
        </p:nvSpPr>
        <p:spPr>
          <a:xfrm>
            <a:off x="4643438" y="1438275"/>
            <a:ext cx="4110037" cy="4981575"/>
          </a:xfrm>
        </p:spPr>
        <p:txBody>
          <a:bodyPr/>
          <a:lstStyle/>
          <a:p>
            <a:pPr eaLnBrk="1" hangingPunct="1">
              <a:lnSpc>
                <a:spcPct val="80000"/>
              </a:lnSpc>
              <a:defRPr/>
            </a:pPr>
            <a:r>
              <a:rPr lang="en-US" sz="1800" smtClean="0"/>
              <a:t>The Harvest</a:t>
            </a:r>
          </a:p>
          <a:p>
            <a:pPr lvl="1" eaLnBrk="1" hangingPunct="1">
              <a:lnSpc>
                <a:spcPct val="80000"/>
              </a:lnSpc>
              <a:defRPr/>
            </a:pPr>
            <a:r>
              <a:rPr lang="en-US" sz="1800" smtClean="0"/>
              <a:t>Pentecost was a day of celebration and joy for the end of the barley harvest. It also included offering the firstfruits of the new wheat harvest.</a:t>
            </a:r>
          </a:p>
          <a:p>
            <a:pPr lvl="1" eaLnBrk="1" hangingPunct="1">
              <a:lnSpc>
                <a:spcPct val="80000"/>
              </a:lnSpc>
              <a:defRPr/>
            </a:pPr>
            <a:r>
              <a:rPr lang="en-US" sz="1800" smtClean="0"/>
              <a:t>The Feast of Pentecost was a harvest celebration.</a:t>
            </a:r>
          </a:p>
          <a:p>
            <a:pPr lvl="1" eaLnBrk="1" hangingPunct="1">
              <a:lnSpc>
                <a:spcPct val="80000"/>
              </a:lnSpc>
              <a:defRPr/>
            </a:pPr>
            <a:r>
              <a:rPr lang="en-US" sz="1800" smtClean="0"/>
              <a:t>The Day of Pentecost is related to spiritual harvest. God poured out His Spirit to enable believers to reap that harvest.</a:t>
            </a:r>
          </a:p>
          <a:p>
            <a:pPr lvl="1" eaLnBrk="1" hangingPunct="1">
              <a:lnSpc>
                <a:spcPct val="80000"/>
              </a:lnSpc>
              <a:defRPr/>
            </a:pPr>
            <a:r>
              <a:rPr lang="en-US" sz="1800" smtClean="0"/>
              <a:t>“The harvest is plentiful, but the workers are few. Ask the Lord of the harvest, therefore, to send out workers into his harvest field” (Luke 10:2).</a:t>
            </a:r>
          </a:p>
          <a:p>
            <a:pPr lvl="1" eaLnBrk="1" hangingPunct="1">
              <a:lnSpc>
                <a:spcPct val="80000"/>
              </a:lnSpc>
              <a:defRPr/>
            </a:pPr>
            <a:r>
              <a:rPr lang="en-US" sz="1800" smtClean="0"/>
              <a:t>Pentecost prepares harvesters for the fields.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58374">
                                            <p:txEl>
                                              <p:pRg st="0" end="0"/>
                                            </p:txEl>
                                          </p:spTgt>
                                        </p:tgtEl>
                                        <p:attrNameLst>
                                          <p:attrName>style.visibility</p:attrName>
                                        </p:attrNameLst>
                                      </p:cBhvr>
                                      <p:to>
                                        <p:strVal val="visible"/>
                                      </p:to>
                                    </p:set>
                                    <p:animEffect transition="in" filter="fade">
                                      <p:cBhvr>
                                        <p:cTn id="7" dur="500"/>
                                        <p:tgtEl>
                                          <p:spTgt spid="5837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8374">
                                            <p:txEl>
                                              <p:pRg st="1" end="1"/>
                                            </p:txEl>
                                          </p:spTgt>
                                        </p:tgtEl>
                                        <p:attrNameLst>
                                          <p:attrName>style.visibility</p:attrName>
                                        </p:attrNameLst>
                                      </p:cBhvr>
                                      <p:to>
                                        <p:strVal val="visible"/>
                                      </p:to>
                                    </p:set>
                                    <p:animEffect transition="in" filter="fade">
                                      <p:cBhvr>
                                        <p:cTn id="10" dur="500"/>
                                        <p:tgtEl>
                                          <p:spTgt spid="58374">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8374">
                                            <p:txEl>
                                              <p:pRg st="2" end="2"/>
                                            </p:txEl>
                                          </p:spTgt>
                                        </p:tgtEl>
                                        <p:attrNameLst>
                                          <p:attrName>style.visibility</p:attrName>
                                        </p:attrNameLst>
                                      </p:cBhvr>
                                      <p:to>
                                        <p:strVal val="visible"/>
                                      </p:to>
                                    </p:set>
                                    <p:animEffect transition="in" filter="fade">
                                      <p:cBhvr>
                                        <p:cTn id="13" dur="500"/>
                                        <p:tgtEl>
                                          <p:spTgt spid="58374">
                                            <p:txEl>
                                              <p:pRg st="2" end="2"/>
                                            </p:txEl>
                                          </p:spTgt>
                                        </p:tgtEl>
                                      </p:cBhvr>
                                    </p:animEffect>
                                  </p:childTnLst>
                                </p:cTn>
                              </p:par>
                            </p:childTnLst>
                          </p:cTn>
                        </p:par>
                        <p:par>
                          <p:cTn id="14" fill="hold" nodeType="afterGroup">
                            <p:stCondLst>
                              <p:cond delay="500"/>
                            </p:stCondLst>
                            <p:childTnLst>
                              <p:par>
                                <p:cTn id="15" presetID="10" presetClass="entr" presetSubtype="0" fill="hold" nodeType="afterEffect">
                                  <p:stCondLst>
                                    <p:cond delay="0"/>
                                  </p:stCondLst>
                                  <p:childTnLst>
                                    <p:set>
                                      <p:cBhvr>
                                        <p:cTn id="16" dur="1" fill="hold">
                                          <p:stCondLst>
                                            <p:cond delay="0"/>
                                          </p:stCondLst>
                                        </p:cTn>
                                        <p:tgtEl>
                                          <p:spTgt spid="58374">
                                            <p:txEl>
                                              <p:pRg st="4" end="4"/>
                                            </p:txEl>
                                          </p:spTgt>
                                        </p:tgtEl>
                                        <p:attrNameLst>
                                          <p:attrName>style.visibility</p:attrName>
                                        </p:attrNameLst>
                                      </p:cBhvr>
                                      <p:to>
                                        <p:strVal val="visible"/>
                                      </p:to>
                                    </p:set>
                                    <p:animEffect transition="in" filter="fade">
                                      <p:cBhvr>
                                        <p:cTn id="17" dur="500"/>
                                        <p:tgtEl>
                                          <p:spTgt spid="58374">
                                            <p:txEl>
                                              <p:pRg st="4" end="4"/>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58374">
                                            <p:txEl>
                                              <p:pRg st="5" end="5"/>
                                            </p:txEl>
                                          </p:spTgt>
                                        </p:tgtEl>
                                        <p:attrNameLst>
                                          <p:attrName>style.visibility</p:attrName>
                                        </p:attrNameLst>
                                      </p:cBhvr>
                                      <p:to>
                                        <p:strVal val="visible"/>
                                      </p:to>
                                    </p:set>
                                    <p:animEffect transition="in" filter="fade">
                                      <p:cBhvr>
                                        <p:cTn id="20" dur="500"/>
                                        <p:tgtEl>
                                          <p:spTgt spid="58374">
                                            <p:txEl>
                                              <p:pRg st="5" end="5"/>
                                            </p:txEl>
                                          </p:spTgt>
                                        </p:tgtEl>
                                      </p:cBhvr>
                                    </p:animEffect>
                                  </p:childTnLst>
                                </p:cTn>
                              </p:par>
                            </p:childTnLst>
                          </p:cTn>
                        </p:par>
                        <p:par>
                          <p:cTn id="21" fill="hold" nodeType="afterGroup">
                            <p:stCondLst>
                              <p:cond delay="1000"/>
                            </p:stCondLst>
                            <p:childTnLst>
                              <p:par>
                                <p:cTn id="22" presetID="10" presetClass="entr" presetSubtype="0" fill="hold" grpId="0" nodeType="afterEffect">
                                  <p:stCondLst>
                                    <p:cond delay="0"/>
                                  </p:stCondLst>
                                  <p:childTnLst>
                                    <p:set>
                                      <p:cBhvr>
                                        <p:cTn id="23" dur="1" fill="hold">
                                          <p:stCondLst>
                                            <p:cond delay="0"/>
                                          </p:stCondLst>
                                        </p:cTn>
                                        <p:tgtEl>
                                          <p:spTgt spid="58375">
                                            <p:txEl>
                                              <p:pRg st="0" end="0"/>
                                            </p:txEl>
                                          </p:spTgt>
                                        </p:tgtEl>
                                        <p:attrNameLst>
                                          <p:attrName>style.visibility</p:attrName>
                                        </p:attrNameLst>
                                      </p:cBhvr>
                                      <p:to>
                                        <p:strVal val="visible"/>
                                      </p:to>
                                    </p:set>
                                    <p:animEffect transition="in" filter="fade">
                                      <p:cBhvr>
                                        <p:cTn id="24" dur="500"/>
                                        <p:tgtEl>
                                          <p:spTgt spid="58375">
                                            <p:txEl>
                                              <p:pRg st="0" end="0"/>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58375">
                                            <p:txEl>
                                              <p:pRg st="1" end="1"/>
                                            </p:txEl>
                                          </p:spTgt>
                                        </p:tgtEl>
                                        <p:attrNameLst>
                                          <p:attrName>style.visibility</p:attrName>
                                        </p:attrNameLst>
                                      </p:cBhvr>
                                      <p:to>
                                        <p:strVal val="visible"/>
                                      </p:to>
                                    </p:set>
                                    <p:animEffect transition="in" filter="fade">
                                      <p:cBhvr>
                                        <p:cTn id="27" dur="500"/>
                                        <p:tgtEl>
                                          <p:spTgt spid="58375">
                                            <p:txEl>
                                              <p:pRg st="1" end="1"/>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58375">
                                            <p:txEl>
                                              <p:pRg st="2" end="2"/>
                                            </p:txEl>
                                          </p:spTgt>
                                        </p:tgtEl>
                                        <p:attrNameLst>
                                          <p:attrName>style.visibility</p:attrName>
                                        </p:attrNameLst>
                                      </p:cBhvr>
                                      <p:to>
                                        <p:strVal val="visible"/>
                                      </p:to>
                                    </p:set>
                                    <p:animEffect transition="in" filter="fade">
                                      <p:cBhvr>
                                        <p:cTn id="30" dur="500"/>
                                        <p:tgtEl>
                                          <p:spTgt spid="58375">
                                            <p:txEl>
                                              <p:pRg st="2" end="2"/>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58375">
                                            <p:txEl>
                                              <p:pRg st="3" end="3"/>
                                            </p:txEl>
                                          </p:spTgt>
                                        </p:tgtEl>
                                        <p:attrNameLst>
                                          <p:attrName>style.visibility</p:attrName>
                                        </p:attrNameLst>
                                      </p:cBhvr>
                                      <p:to>
                                        <p:strVal val="visible"/>
                                      </p:to>
                                    </p:set>
                                    <p:animEffect transition="in" filter="fade">
                                      <p:cBhvr>
                                        <p:cTn id="33" dur="500"/>
                                        <p:tgtEl>
                                          <p:spTgt spid="58375">
                                            <p:txEl>
                                              <p:pRg st="3" end="3"/>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58375">
                                            <p:txEl>
                                              <p:pRg st="4" end="4"/>
                                            </p:txEl>
                                          </p:spTgt>
                                        </p:tgtEl>
                                        <p:attrNameLst>
                                          <p:attrName>style.visibility</p:attrName>
                                        </p:attrNameLst>
                                      </p:cBhvr>
                                      <p:to>
                                        <p:strVal val="visible"/>
                                      </p:to>
                                    </p:set>
                                    <p:animEffect transition="in" filter="fade">
                                      <p:cBhvr>
                                        <p:cTn id="36" dur="500"/>
                                        <p:tgtEl>
                                          <p:spTgt spid="58375">
                                            <p:txEl>
                                              <p:pRg st="4" end="4"/>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58375">
                                            <p:txEl>
                                              <p:pRg st="5" end="5"/>
                                            </p:txEl>
                                          </p:spTgt>
                                        </p:tgtEl>
                                        <p:attrNameLst>
                                          <p:attrName>style.visibility</p:attrName>
                                        </p:attrNameLst>
                                      </p:cBhvr>
                                      <p:to>
                                        <p:strVal val="visible"/>
                                      </p:to>
                                    </p:set>
                                    <p:animEffect transition="in" filter="fade">
                                      <p:cBhvr>
                                        <p:cTn id="39" dur="500"/>
                                        <p:tgtEl>
                                          <p:spTgt spid="583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2"/>
          <p:cNvSpPr>
            <a:spLocks noGrp="1"/>
          </p:cNvSpPr>
          <p:nvPr>
            <p:ph type="sldNum" sz="quarter" idx="10"/>
          </p:nvPr>
        </p:nvSpPr>
        <p:spPr>
          <a:noFill/>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200"/>
              <a:t>Visual</a:t>
            </a:r>
            <a:r>
              <a:rPr lang="en-US" sz="1000"/>
              <a:t> </a:t>
            </a:r>
            <a:fld id="{5DA20F00-169F-4214-A16C-D8045F8C1740}" type="slidenum">
              <a:rPr lang="en-US" sz="1000"/>
              <a:pPr eaLnBrk="1" hangingPunct="1"/>
              <a:t>11</a:t>
            </a:fld>
            <a:endParaRPr lang="en-US" sz="1000"/>
          </a:p>
        </p:txBody>
      </p:sp>
      <p:sp>
        <p:nvSpPr>
          <p:cNvPr id="59713" name="Rectangle 321"/>
          <p:cNvSpPr>
            <a:spLocks noGrp="1" noChangeArrowheads="1"/>
          </p:cNvSpPr>
          <p:nvPr>
            <p:ph type="title"/>
          </p:nvPr>
        </p:nvSpPr>
        <p:spPr/>
        <p:txBody>
          <a:bodyPr/>
          <a:lstStyle/>
          <a:p>
            <a:pPr eaLnBrk="1" hangingPunct="1">
              <a:defRPr/>
            </a:pPr>
            <a:r>
              <a:rPr lang="en-US" sz="3600" smtClean="0"/>
              <a:t>Old Testament Feasts That Foreshadow New Testament Events</a:t>
            </a:r>
          </a:p>
        </p:txBody>
      </p:sp>
      <p:graphicFrame>
        <p:nvGraphicFramePr>
          <p:cNvPr id="59711" name="Group 319"/>
          <p:cNvGraphicFramePr>
            <a:graphicFrameLocks noGrp="1"/>
          </p:cNvGraphicFramePr>
          <p:nvPr>
            <p:ph sz="half" idx="4294967295"/>
          </p:nvPr>
        </p:nvGraphicFramePr>
        <p:xfrm>
          <a:off x="952500" y="1733550"/>
          <a:ext cx="7239000" cy="4360863"/>
        </p:xfrm>
        <a:graphic>
          <a:graphicData uri="http://schemas.openxmlformats.org/drawingml/2006/table">
            <a:tbl>
              <a:tblPr/>
              <a:tblGrid>
                <a:gridCol w="2085975"/>
                <a:gridCol w="2562225"/>
                <a:gridCol w="2590800"/>
              </a:tblGrid>
              <a:tr h="365813">
                <a:tc>
                  <a:txBody>
                    <a:bodyPr/>
                    <a:lstStyle/>
                    <a:p>
                      <a:pPr marL="0" marR="0" lvl="0" indent="0" algn="ctr" defTabSz="914400" rtl="0" eaLnBrk="1" fontAlgn="base" latinLnBrk="0" hangingPunct="1">
                        <a:lnSpc>
                          <a:spcPct val="100000"/>
                        </a:lnSpc>
                        <a:spcBef>
                          <a:spcPct val="20000"/>
                        </a:spcBef>
                        <a:spcAft>
                          <a:spcPct val="25000"/>
                        </a:spcAft>
                        <a:buClr>
                          <a:srgbClr val="FFFFBE"/>
                        </a:buClr>
                        <a:buSzTx/>
                        <a:buFont typeface="Wingdings" pitchFamily="2" charset="2"/>
                        <a:buNone/>
                        <a:tabLst/>
                      </a:pPr>
                      <a:r>
                        <a:rPr kumimoji="0" lang="en-US" sz="1800" b="1" i="1" u="none" strike="noStrike" cap="none" normalizeH="0" baseline="0" smtClean="0">
                          <a:ln>
                            <a:noFill/>
                          </a:ln>
                          <a:solidFill>
                            <a:schemeClr val="tx1"/>
                          </a:solidFill>
                          <a:effectLst>
                            <a:outerShdw blurRad="38100" dist="38100" dir="2700000" algn="tl">
                              <a:srgbClr val="000000"/>
                            </a:outerShdw>
                          </a:effectLst>
                          <a:latin typeface="Arial" charset="0"/>
                        </a:rPr>
                        <a:t>Feast</a:t>
                      </a:r>
                    </a:p>
                  </a:txBody>
                  <a:tcPr marT="45727" marB="45727"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25000"/>
                        </a:spcAft>
                        <a:buClr>
                          <a:srgbClr val="FFFFBE"/>
                        </a:buClr>
                        <a:buSzTx/>
                        <a:buFont typeface="Wingdings" pitchFamily="2" charset="2"/>
                        <a:buNone/>
                        <a:tabLst/>
                      </a:pPr>
                      <a:r>
                        <a:rPr kumimoji="0" lang="en-US" sz="1800" b="1" i="1" u="none" strike="noStrike" cap="none" normalizeH="0" baseline="0" smtClean="0">
                          <a:ln>
                            <a:noFill/>
                          </a:ln>
                          <a:solidFill>
                            <a:schemeClr val="tx1"/>
                          </a:solidFill>
                          <a:effectLst>
                            <a:outerShdw blurRad="38100" dist="38100" dir="2700000" algn="tl">
                              <a:srgbClr val="000000"/>
                            </a:outerShdw>
                          </a:effectLst>
                          <a:latin typeface="Arial" charset="0"/>
                        </a:rPr>
                        <a:t>OT References</a:t>
                      </a:r>
                    </a:p>
                  </a:txBody>
                  <a:tcPr marT="45727" marB="45727"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25000"/>
                        </a:spcAft>
                        <a:buClr>
                          <a:srgbClr val="FFFFBE"/>
                        </a:buClr>
                        <a:buSzTx/>
                        <a:buFont typeface="Wingdings" pitchFamily="2" charset="2"/>
                        <a:buNone/>
                        <a:tabLst/>
                      </a:pPr>
                      <a:r>
                        <a:rPr kumimoji="0" lang="en-US" sz="1800" b="1" i="1" u="none" strike="noStrike" cap="none" normalizeH="0" baseline="0" smtClean="0">
                          <a:ln>
                            <a:noFill/>
                          </a:ln>
                          <a:solidFill>
                            <a:schemeClr val="tx1"/>
                          </a:solidFill>
                          <a:effectLst>
                            <a:outerShdw blurRad="38100" dist="38100" dir="2700000" algn="tl">
                              <a:srgbClr val="000000"/>
                            </a:outerShdw>
                          </a:effectLst>
                          <a:latin typeface="Arial" charset="0"/>
                        </a:rPr>
                        <a:t>NT References</a:t>
                      </a:r>
                    </a:p>
                  </a:txBody>
                  <a:tcPr marT="45727" marB="45727"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r>
              <a:tr h="819269">
                <a:tc>
                  <a:txBody>
                    <a:bodyPr/>
                    <a:lstStyle/>
                    <a:p>
                      <a:pPr marL="0" marR="0" lvl="0" indent="0" algn="l" defTabSz="914400" rtl="0" eaLnBrk="1" fontAlgn="base" latinLnBrk="0" hangingPunct="1">
                        <a:lnSpc>
                          <a:spcPct val="100000"/>
                        </a:lnSpc>
                        <a:spcBef>
                          <a:spcPct val="20000"/>
                        </a:spcBef>
                        <a:spcAft>
                          <a:spcPct val="25000"/>
                        </a:spcAft>
                        <a:buClr>
                          <a:srgbClr val="FFFFBE"/>
                        </a:buClr>
                        <a:buSzTx/>
                        <a:buFont typeface="Wingdings" pitchFamily="2" charset="2"/>
                        <a:buNone/>
                        <a:tabLst/>
                      </a:pPr>
                      <a:r>
                        <a:rPr kumimoji="0" lang="en-US" sz="1800" b="1" i="0" u="none" strike="noStrike" cap="none" normalizeH="0" baseline="0" smtClean="0">
                          <a:ln>
                            <a:noFill/>
                          </a:ln>
                          <a:solidFill>
                            <a:schemeClr val="tx1"/>
                          </a:solidFill>
                          <a:effectLst>
                            <a:outerShdw blurRad="38100" dist="38100" dir="2700000" algn="tl">
                              <a:srgbClr val="000000"/>
                            </a:outerShdw>
                          </a:effectLst>
                          <a:latin typeface="Arial" charset="0"/>
                        </a:rPr>
                        <a:t>Passover</a:t>
                      </a:r>
                    </a:p>
                  </a:txBody>
                  <a:tcPr marT="45727" marB="45727"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25000"/>
                        </a:spcAft>
                        <a:buClr>
                          <a:srgbClr val="FFFFBE"/>
                        </a:buClr>
                        <a:buSzTx/>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rPr>
                        <a:t>Ex. 12:1–14; Lev. 23:5; Num. 9:1–14; 28:16; Deut. 16:1–8</a:t>
                      </a:r>
                    </a:p>
                  </a:txBody>
                  <a:tcPr marT="45727" marB="45727"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25000"/>
                        </a:spcAft>
                        <a:buClr>
                          <a:srgbClr val="FFFFBE"/>
                        </a:buClr>
                        <a:buSzTx/>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rPr>
                        <a:t>Matt.26:17; Mark 14:12–26; John 2:13; 11:55; 1</a:t>
                      </a: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rPr>
                        <a:t>Cor. 5:7; Heb. 11:28</a:t>
                      </a:r>
                    </a:p>
                  </a:txBody>
                  <a:tcPr marT="45727" marB="45727"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r>
              <a:tr h="945018">
                <a:tc>
                  <a:txBody>
                    <a:bodyPr/>
                    <a:lstStyle/>
                    <a:p>
                      <a:pPr marL="0" marR="0" lvl="0" indent="0" algn="l" defTabSz="914400" rtl="0" eaLnBrk="1" fontAlgn="base" latinLnBrk="0" hangingPunct="1">
                        <a:lnSpc>
                          <a:spcPct val="100000"/>
                        </a:lnSpc>
                        <a:spcBef>
                          <a:spcPct val="20000"/>
                        </a:spcBef>
                        <a:spcAft>
                          <a:spcPct val="25000"/>
                        </a:spcAft>
                        <a:buClr>
                          <a:srgbClr val="FFFFBE"/>
                        </a:buClr>
                        <a:buSzTx/>
                        <a:buFont typeface="Wingdings" pitchFamily="2" charset="2"/>
                        <a:buNone/>
                        <a:tabLst/>
                      </a:pPr>
                      <a:r>
                        <a:rPr kumimoji="0" lang="en-US" sz="1800" b="1" i="0" u="none" strike="noStrike" cap="none" normalizeH="0" baseline="0" smtClean="0">
                          <a:ln>
                            <a:noFill/>
                          </a:ln>
                          <a:solidFill>
                            <a:schemeClr val="tx1"/>
                          </a:solidFill>
                          <a:effectLst>
                            <a:outerShdw blurRad="38100" dist="38100" dir="2700000" algn="tl">
                              <a:srgbClr val="000000"/>
                            </a:outerShdw>
                          </a:effectLst>
                          <a:latin typeface="Arial" charset="0"/>
                        </a:rPr>
                        <a:t>Unleavened Bread</a:t>
                      </a:r>
                    </a:p>
                  </a:txBody>
                  <a:tcPr marT="45727" marB="45727"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25000"/>
                        </a:spcAft>
                        <a:buClr>
                          <a:srgbClr val="FFFFBE"/>
                        </a:buClr>
                        <a:buSzTx/>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rPr>
                        <a:t>Ex. 12:15–20; 13:3–10; 23:15; 34:18; Lev. 23:6–8; Num. </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 </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rPr>
                        <a:t>28:17–25; Deut. 16:3–4, 8</a:t>
                      </a:r>
                    </a:p>
                  </a:txBody>
                  <a:tcPr marT="45727" marB="45727"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25000"/>
                        </a:spcAft>
                        <a:buClr>
                          <a:srgbClr val="FFFFBE"/>
                        </a:buClr>
                        <a:buSzTx/>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rPr>
                        <a:t>Mark 14:1; Acts 12:3; 1 Cor.</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cs typeface="Times New Roman" pitchFamily="18" charset="0"/>
                        </a:rPr>
                        <a:t> </a:t>
                      </a:r>
                      <a:r>
                        <a:rPr kumimoji="0" lang="en-US" sz="1400" b="0" i="0" u="none" strike="noStrike" cap="none" normalizeH="0" baseline="0" smtClean="0">
                          <a:ln>
                            <a:noFill/>
                          </a:ln>
                          <a:solidFill>
                            <a:schemeClr val="tx1"/>
                          </a:solidFill>
                          <a:effectLst>
                            <a:outerShdw blurRad="38100" dist="38100" dir="2700000" algn="tl">
                              <a:srgbClr val="000000"/>
                            </a:outerShdw>
                          </a:effectLst>
                          <a:latin typeface="Arial" charset="0"/>
                        </a:rPr>
                        <a:t>5:6–8</a:t>
                      </a:r>
                    </a:p>
                  </a:txBody>
                  <a:tcPr marT="45727" marB="45727"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r>
              <a:tr h="417574">
                <a:tc>
                  <a:txBody>
                    <a:bodyPr/>
                    <a:lstStyle/>
                    <a:p>
                      <a:pPr marL="0" marR="0" lvl="0" indent="0" algn="l" defTabSz="914400" rtl="0" eaLnBrk="1" fontAlgn="base" latinLnBrk="0" hangingPunct="1">
                        <a:lnSpc>
                          <a:spcPct val="100000"/>
                        </a:lnSpc>
                        <a:spcBef>
                          <a:spcPct val="20000"/>
                        </a:spcBef>
                        <a:spcAft>
                          <a:spcPct val="25000"/>
                        </a:spcAft>
                        <a:buClr>
                          <a:srgbClr val="FFFFBE"/>
                        </a:buClr>
                        <a:buSzTx/>
                        <a:buFont typeface="Wingdings" pitchFamily="2" charset="2"/>
                        <a:buNone/>
                        <a:tabLst/>
                      </a:pPr>
                      <a:r>
                        <a:rPr kumimoji="0" lang="en-US" sz="1800" b="1" i="0" u="none" strike="noStrike" cap="none" normalizeH="0" baseline="0" smtClean="0">
                          <a:ln>
                            <a:noFill/>
                          </a:ln>
                          <a:solidFill>
                            <a:schemeClr val="tx1"/>
                          </a:solidFill>
                          <a:effectLst>
                            <a:outerShdw blurRad="38100" dist="38100" dir="2700000" algn="tl">
                              <a:srgbClr val="000000"/>
                            </a:outerShdw>
                          </a:effectLst>
                          <a:latin typeface="Arial" charset="0"/>
                        </a:rPr>
                        <a:t>Firstfruits</a:t>
                      </a:r>
                    </a:p>
                  </a:txBody>
                  <a:tcPr marT="45727" marB="45727"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rgbClr val="FFFFBE"/>
                        </a:buClr>
                        <a:buSzTx/>
                        <a:buFont typeface="Wingdings" pitchFamily="2" charset="2"/>
                        <a:buNone/>
                        <a:tabLst/>
                      </a:pPr>
                      <a:r>
                        <a:rPr kumimoji="0" lang="en-US" sz="1400" b="0" i="0" u="none" strike="noStrike" cap="none" normalizeH="0" baseline="0" smtClean="0">
                          <a:ln>
                            <a:noFill/>
                          </a:ln>
                          <a:solidFill>
                            <a:schemeClr val="tx1"/>
                          </a:solidFill>
                          <a:effectLst/>
                          <a:latin typeface="Arial" charset="0"/>
                        </a:rPr>
                        <a:t>Lev. 23:9–14</a:t>
                      </a:r>
                      <a:endParaRPr kumimoji="0" lang="en-US" sz="1400" b="0" i="1"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marT="45727" marB="45727"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rgbClr val="FFFFBE"/>
                        </a:buClr>
                        <a:buSzTx/>
                        <a:buFont typeface="Wingdings" pitchFamily="2" charset="2"/>
                        <a:buNone/>
                        <a:tabLst/>
                      </a:pPr>
                      <a:r>
                        <a:rPr kumimoji="0" lang="en-US" sz="1400" b="0" i="0" u="none" strike="noStrike" cap="none" normalizeH="0" baseline="0" smtClean="0">
                          <a:ln>
                            <a:noFill/>
                          </a:ln>
                          <a:solidFill>
                            <a:schemeClr val="tx1"/>
                          </a:solidFill>
                          <a:effectLst/>
                          <a:latin typeface="Arial" charset="0"/>
                        </a:rPr>
                        <a:t>Rom. 8:23; 1 Cor. 15:20–23</a:t>
                      </a:r>
                      <a:endParaRPr kumimoji="0" lang="en-US" sz="1400" b="0" i="1"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marT="45727" marB="45727"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r>
              <a:tr h="1813189">
                <a:tc>
                  <a:txBody>
                    <a:bodyPr/>
                    <a:lstStyle/>
                    <a:p>
                      <a:pPr marL="0" marR="0" lvl="0" indent="0" algn="l" defTabSz="914400" rtl="0" eaLnBrk="1" fontAlgn="base" latinLnBrk="0" hangingPunct="1">
                        <a:lnSpc>
                          <a:spcPct val="100000"/>
                        </a:lnSpc>
                        <a:spcBef>
                          <a:spcPct val="20000"/>
                        </a:spcBef>
                        <a:spcAft>
                          <a:spcPct val="25000"/>
                        </a:spcAft>
                        <a:buClr>
                          <a:srgbClr val="FFFFBE"/>
                        </a:buClr>
                        <a:buSzTx/>
                        <a:buFont typeface="Wingdings" pitchFamily="2" charset="2"/>
                        <a:buNone/>
                        <a:tabLst/>
                      </a:pPr>
                      <a:r>
                        <a:rPr kumimoji="0" lang="en-US" sz="1800" b="1" i="0" u="none" strike="noStrike" cap="none" normalizeH="0" baseline="0" smtClean="0">
                          <a:ln>
                            <a:noFill/>
                          </a:ln>
                          <a:solidFill>
                            <a:schemeClr val="tx1"/>
                          </a:solidFill>
                          <a:effectLst>
                            <a:outerShdw blurRad="38100" dist="38100" dir="2700000" algn="tl">
                              <a:srgbClr val="000000"/>
                            </a:outerShdw>
                          </a:effectLst>
                          <a:latin typeface="Arial" charset="0"/>
                        </a:rPr>
                        <a:t>Pentecost</a:t>
                      </a:r>
                      <a:r>
                        <a:rPr kumimoji="0" 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 </a:t>
                      </a:r>
                    </a:p>
                    <a:p>
                      <a:pPr marL="0" marR="0" lvl="0" indent="0" algn="l" defTabSz="914400" rtl="0" eaLnBrk="1" fontAlgn="base" latinLnBrk="0" hangingPunct="1">
                        <a:lnSpc>
                          <a:spcPct val="100000"/>
                        </a:lnSpc>
                        <a:spcBef>
                          <a:spcPct val="20000"/>
                        </a:spcBef>
                        <a:spcAft>
                          <a:spcPct val="25000"/>
                        </a:spcAft>
                        <a:buClr>
                          <a:srgbClr val="FFFFBE"/>
                        </a:buClr>
                        <a:buSzTx/>
                        <a:buFont typeface="Wingdings" pitchFamily="2" charset="2"/>
                        <a:buNone/>
                        <a:tabLst/>
                      </a:pPr>
                      <a:r>
                        <a:rPr kumimoji="0" lang="en-US" sz="1400" b="0" i="1" u="none" strike="noStrike" cap="none" normalizeH="0" baseline="0" smtClean="0">
                          <a:ln>
                            <a:noFill/>
                          </a:ln>
                          <a:solidFill>
                            <a:schemeClr val="tx1"/>
                          </a:solidFill>
                          <a:effectLst>
                            <a:outerShdw blurRad="38100" dist="38100" dir="2700000" algn="tl">
                              <a:srgbClr val="000000"/>
                            </a:outerShdw>
                          </a:effectLst>
                          <a:latin typeface="Arial" charset="0"/>
                        </a:rPr>
                        <a:t>(Also called the Feast of Weeks, Feast of Harvest, and “firstfruits of the wheat harvest” in Exodus 34:22)</a:t>
                      </a:r>
                    </a:p>
                  </a:txBody>
                  <a:tcPr marT="45727" marB="45727"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rgbClr val="FFFFBE"/>
                        </a:buClr>
                        <a:buSzTx/>
                        <a:buFont typeface="Wingdings" pitchFamily="2" charset="2"/>
                        <a:buNone/>
                        <a:tabLst/>
                      </a:pPr>
                      <a:r>
                        <a:rPr kumimoji="0" lang="en-US" sz="1400" b="0" i="0" u="none" strike="noStrike" cap="none" normalizeH="0" baseline="0" smtClean="0">
                          <a:ln>
                            <a:noFill/>
                          </a:ln>
                          <a:solidFill>
                            <a:schemeClr val="tx1"/>
                          </a:solidFill>
                          <a:effectLst/>
                          <a:latin typeface="Arial" charset="0"/>
                        </a:rPr>
                        <a:t>Ex. 23:16; 34:22; Lev. 23:15–21; Num. 28:26–31; Deut. 16:9–12</a:t>
                      </a:r>
                    </a:p>
                    <a:p>
                      <a:pPr marL="0" marR="0" lvl="0" indent="0" algn="l" defTabSz="914400" rtl="0" eaLnBrk="1" fontAlgn="base" latinLnBrk="0" hangingPunct="1">
                        <a:lnSpc>
                          <a:spcPct val="100000"/>
                        </a:lnSpc>
                        <a:spcBef>
                          <a:spcPct val="20000"/>
                        </a:spcBef>
                        <a:spcAft>
                          <a:spcPct val="25000"/>
                        </a:spcAft>
                        <a:buClr>
                          <a:srgbClr val="FFFFBE"/>
                        </a:buClr>
                        <a:buSzTx/>
                        <a:buFont typeface="Wingdings" pitchFamily="2" charset="2"/>
                        <a:buNone/>
                        <a:tabLst/>
                      </a:pPr>
                      <a:endParaRPr kumimoji="0" lang="en-US" sz="1400" b="0" i="1"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marT="45727" marB="45727"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25000"/>
                        </a:spcAft>
                        <a:buClr>
                          <a:srgbClr val="FFFFBE"/>
                        </a:buClr>
                        <a:buSzTx/>
                        <a:buFont typeface="Wingdings" pitchFamily="2" charset="2"/>
                        <a:buNone/>
                        <a:tabLst/>
                      </a:pPr>
                      <a:r>
                        <a:rPr kumimoji="0" lang="en-US" sz="1400" b="0" i="0" u="none" strike="noStrike" cap="none" normalizeH="0" baseline="0" smtClean="0">
                          <a:ln>
                            <a:noFill/>
                          </a:ln>
                          <a:solidFill>
                            <a:schemeClr val="tx1"/>
                          </a:solidFill>
                          <a:effectLst/>
                          <a:latin typeface="Arial" charset="0"/>
                        </a:rPr>
                        <a:t>Acts 2:1–4; 20:16; 1 Cor. 16:8</a:t>
                      </a:r>
                    </a:p>
                  </a:txBody>
                  <a:tcPr marT="45727" marB="45727"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59711"/>
                                        </p:tgtEl>
                                        <p:attrNameLst>
                                          <p:attrName>style.visibility</p:attrName>
                                        </p:attrNameLst>
                                      </p:cBhvr>
                                      <p:to>
                                        <p:strVal val="visible"/>
                                      </p:to>
                                    </p:set>
                                    <p:animEffect transition="in" filter="fade">
                                      <p:cBhvr>
                                        <p:cTn id="7" dur="500"/>
                                        <p:tgtEl>
                                          <p:spTgt spid="597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p:cNvSpPr>
            <a:spLocks noGrp="1"/>
          </p:cNvSpPr>
          <p:nvPr>
            <p:ph type="sldNum" sz="quarter" idx="10"/>
          </p:nvPr>
        </p:nvSpPr>
        <p:spPr>
          <a:noFill/>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200"/>
              <a:t>Visual</a:t>
            </a:r>
            <a:r>
              <a:rPr lang="en-US" sz="1000"/>
              <a:t> </a:t>
            </a:r>
            <a:fld id="{CDAF221F-B2C2-4993-8012-0C87230F0F3A}" type="slidenum">
              <a:rPr lang="en-US" sz="1000"/>
              <a:pPr eaLnBrk="1" hangingPunct="1"/>
              <a:t>12</a:t>
            </a:fld>
            <a:endParaRPr lang="en-US" sz="1000"/>
          </a:p>
        </p:txBody>
      </p:sp>
      <p:sp>
        <p:nvSpPr>
          <p:cNvPr id="62473" name="Rectangle 9"/>
          <p:cNvSpPr>
            <a:spLocks noGrp="1" noChangeArrowheads="1"/>
          </p:cNvSpPr>
          <p:nvPr>
            <p:ph type="title"/>
          </p:nvPr>
        </p:nvSpPr>
        <p:spPr/>
        <p:txBody>
          <a:bodyPr/>
          <a:lstStyle/>
          <a:p>
            <a:pPr eaLnBrk="1" hangingPunct="1">
              <a:defRPr/>
            </a:pPr>
            <a:r>
              <a:rPr lang="en-US" smtClean="0"/>
              <a:t>The Signs of Pentecost</a:t>
            </a:r>
          </a:p>
        </p:txBody>
      </p:sp>
      <p:sp>
        <p:nvSpPr>
          <p:cNvPr id="62474" name="Rectangle 10"/>
          <p:cNvSpPr>
            <a:spLocks noGrp="1" noChangeArrowheads="1"/>
          </p:cNvSpPr>
          <p:nvPr>
            <p:ph type="body" sz="half" idx="1"/>
          </p:nvPr>
        </p:nvSpPr>
        <p:spPr/>
        <p:txBody>
          <a:bodyPr/>
          <a:lstStyle/>
          <a:p>
            <a:pPr eaLnBrk="1" hangingPunct="1">
              <a:lnSpc>
                <a:spcPct val="90000"/>
              </a:lnSpc>
              <a:buFont typeface="Wingdings" pitchFamily="2" charset="2"/>
              <a:buNone/>
              <a:defRPr/>
            </a:pPr>
            <a:r>
              <a:rPr lang="en-US" sz="2200" i="1" u="sng" smtClean="0"/>
              <a:t>Unique Signs of Pentecost</a:t>
            </a:r>
          </a:p>
          <a:p>
            <a:pPr eaLnBrk="1" hangingPunct="1">
              <a:lnSpc>
                <a:spcPct val="90000"/>
              </a:lnSpc>
              <a:defRPr/>
            </a:pPr>
            <a:r>
              <a:rPr lang="en-US" sz="2000" smtClean="0"/>
              <a:t>Rushing, mighty wind</a:t>
            </a:r>
          </a:p>
          <a:p>
            <a:pPr lvl="1" eaLnBrk="1" hangingPunct="1">
              <a:lnSpc>
                <a:spcPct val="90000"/>
              </a:lnSpc>
              <a:buFontTx/>
              <a:buNone/>
              <a:defRPr/>
            </a:pPr>
            <a:r>
              <a:rPr lang="en-US" sz="2000" smtClean="0"/>
              <a:t>	“Suddenly a sound like the blowing of a violent wind came from heaven and filled the whole house where they were sitting” (Acts 2:2).</a:t>
            </a:r>
          </a:p>
          <a:p>
            <a:pPr eaLnBrk="1" hangingPunct="1">
              <a:lnSpc>
                <a:spcPct val="90000"/>
              </a:lnSpc>
              <a:defRPr/>
            </a:pPr>
            <a:r>
              <a:rPr lang="en-US" sz="2000" smtClean="0"/>
              <a:t>Tongues of fire</a:t>
            </a:r>
          </a:p>
          <a:p>
            <a:pPr lvl="1" eaLnBrk="1" hangingPunct="1">
              <a:lnSpc>
                <a:spcPct val="90000"/>
              </a:lnSpc>
              <a:buFontTx/>
              <a:buNone/>
              <a:defRPr/>
            </a:pPr>
            <a:r>
              <a:rPr lang="en-US" sz="2000" smtClean="0"/>
              <a:t>	“They saw what seemed to be tongues of fire that separated and came to rest on each of them” (Acts 2:3).</a:t>
            </a:r>
          </a:p>
        </p:txBody>
      </p:sp>
      <p:sp>
        <p:nvSpPr>
          <p:cNvPr id="62475" name="Rectangle 11"/>
          <p:cNvSpPr>
            <a:spLocks noGrp="1" noChangeArrowheads="1"/>
          </p:cNvSpPr>
          <p:nvPr>
            <p:ph type="body" sz="half" idx="2"/>
          </p:nvPr>
        </p:nvSpPr>
        <p:spPr/>
        <p:txBody>
          <a:bodyPr/>
          <a:lstStyle/>
          <a:p>
            <a:pPr marL="346075" indent="-346075" eaLnBrk="1" hangingPunct="1">
              <a:lnSpc>
                <a:spcPct val="90000"/>
              </a:lnSpc>
              <a:buFont typeface="Wingdings" pitchFamily="2" charset="2"/>
              <a:buNone/>
              <a:defRPr/>
            </a:pPr>
            <a:r>
              <a:rPr lang="en-US" sz="2200" i="1" u="sng" smtClean="0"/>
              <a:t>Normative Sign of Pentecost</a:t>
            </a:r>
          </a:p>
          <a:p>
            <a:pPr marL="346075" indent="-346075" eaLnBrk="1" hangingPunct="1">
              <a:lnSpc>
                <a:spcPct val="90000"/>
              </a:lnSpc>
              <a:defRPr/>
            </a:pPr>
            <a:r>
              <a:rPr lang="en-US" sz="2000" smtClean="0"/>
              <a:t>The initial physical evidence: speaking in other tongues</a:t>
            </a:r>
          </a:p>
          <a:p>
            <a:pPr marL="746125" lvl="1" eaLnBrk="1" hangingPunct="1">
              <a:lnSpc>
                <a:spcPct val="90000"/>
              </a:lnSpc>
              <a:buFontTx/>
              <a:buNone/>
              <a:defRPr/>
            </a:pPr>
            <a:r>
              <a:rPr lang="en-US" sz="2000" smtClean="0"/>
              <a:t>	“All of them were filled with the Holy Spirit and began to speak in other tongues as the Spirit enabled them” (Acts 2:4).	</a:t>
            </a:r>
          </a:p>
          <a:p>
            <a:pPr marL="346075" indent="-346075" eaLnBrk="1" hangingPunct="1">
              <a:lnSpc>
                <a:spcPct val="90000"/>
              </a:lnSpc>
              <a:defRPr/>
            </a:pPr>
            <a:endParaRPr lang="en-US" sz="200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2474">
                                            <p:txEl>
                                              <p:pRg st="0" end="0"/>
                                            </p:txEl>
                                          </p:spTgt>
                                        </p:tgtEl>
                                        <p:attrNameLst>
                                          <p:attrName>style.visibility</p:attrName>
                                        </p:attrNameLst>
                                      </p:cBhvr>
                                      <p:to>
                                        <p:strVal val="visible"/>
                                      </p:to>
                                    </p:set>
                                    <p:animEffect transition="in" filter="fade">
                                      <p:cBhvr>
                                        <p:cTn id="7" dur="500"/>
                                        <p:tgtEl>
                                          <p:spTgt spid="6247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2474">
                                            <p:txEl>
                                              <p:pRg st="1" end="1"/>
                                            </p:txEl>
                                          </p:spTgt>
                                        </p:tgtEl>
                                        <p:attrNameLst>
                                          <p:attrName>style.visibility</p:attrName>
                                        </p:attrNameLst>
                                      </p:cBhvr>
                                      <p:to>
                                        <p:strVal val="visible"/>
                                      </p:to>
                                    </p:set>
                                    <p:animEffect transition="in" filter="fade">
                                      <p:cBhvr>
                                        <p:cTn id="10" dur="500"/>
                                        <p:tgtEl>
                                          <p:spTgt spid="62474">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2474">
                                            <p:txEl>
                                              <p:pRg st="2" end="2"/>
                                            </p:txEl>
                                          </p:spTgt>
                                        </p:tgtEl>
                                        <p:attrNameLst>
                                          <p:attrName>style.visibility</p:attrName>
                                        </p:attrNameLst>
                                      </p:cBhvr>
                                      <p:to>
                                        <p:strVal val="visible"/>
                                      </p:to>
                                    </p:set>
                                    <p:animEffect transition="in" filter="fade">
                                      <p:cBhvr>
                                        <p:cTn id="13" dur="500"/>
                                        <p:tgtEl>
                                          <p:spTgt spid="62474">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2474">
                                            <p:txEl>
                                              <p:pRg st="3" end="3"/>
                                            </p:txEl>
                                          </p:spTgt>
                                        </p:tgtEl>
                                        <p:attrNameLst>
                                          <p:attrName>style.visibility</p:attrName>
                                        </p:attrNameLst>
                                      </p:cBhvr>
                                      <p:to>
                                        <p:strVal val="visible"/>
                                      </p:to>
                                    </p:set>
                                    <p:animEffect transition="in" filter="fade">
                                      <p:cBhvr>
                                        <p:cTn id="16" dur="500"/>
                                        <p:tgtEl>
                                          <p:spTgt spid="62474">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62474">
                                            <p:txEl>
                                              <p:pRg st="4" end="4"/>
                                            </p:txEl>
                                          </p:spTgt>
                                        </p:tgtEl>
                                        <p:attrNameLst>
                                          <p:attrName>style.visibility</p:attrName>
                                        </p:attrNameLst>
                                      </p:cBhvr>
                                      <p:to>
                                        <p:strVal val="visible"/>
                                      </p:to>
                                    </p:set>
                                    <p:animEffect transition="in" filter="fade">
                                      <p:cBhvr>
                                        <p:cTn id="19" dur="500"/>
                                        <p:tgtEl>
                                          <p:spTgt spid="62474">
                                            <p:txEl>
                                              <p:pRg st="4" end="4"/>
                                            </p:txEl>
                                          </p:spTgt>
                                        </p:tgtEl>
                                      </p:cBhvr>
                                    </p:animEffect>
                                  </p:childTnLst>
                                </p:cTn>
                              </p:par>
                            </p:childTnLst>
                          </p:cTn>
                        </p:par>
                        <p:par>
                          <p:cTn id="20" fill="hold" nodeType="afterGroup">
                            <p:stCondLst>
                              <p:cond delay="500"/>
                            </p:stCondLst>
                            <p:childTnLst>
                              <p:par>
                                <p:cTn id="21" presetID="10" presetClass="entr" presetSubtype="0" fill="hold" grpId="0" nodeType="afterEffect">
                                  <p:stCondLst>
                                    <p:cond delay="0"/>
                                  </p:stCondLst>
                                  <p:childTnLst>
                                    <p:set>
                                      <p:cBhvr>
                                        <p:cTn id="22" dur="1" fill="hold">
                                          <p:stCondLst>
                                            <p:cond delay="0"/>
                                          </p:stCondLst>
                                        </p:cTn>
                                        <p:tgtEl>
                                          <p:spTgt spid="62475">
                                            <p:txEl>
                                              <p:pRg st="0" end="0"/>
                                            </p:txEl>
                                          </p:spTgt>
                                        </p:tgtEl>
                                        <p:attrNameLst>
                                          <p:attrName>style.visibility</p:attrName>
                                        </p:attrNameLst>
                                      </p:cBhvr>
                                      <p:to>
                                        <p:strVal val="visible"/>
                                      </p:to>
                                    </p:set>
                                    <p:animEffect transition="in" filter="fade">
                                      <p:cBhvr>
                                        <p:cTn id="23" dur="500"/>
                                        <p:tgtEl>
                                          <p:spTgt spid="62475">
                                            <p:txEl>
                                              <p:pRg st="0" end="0"/>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2475">
                                            <p:txEl>
                                              <p:pRg st="1" end="1"/>
                                            </p:txEl>
                                          </p:spTgt>
                                        </p:tgtEl>
                                        <p:attrNameLst>
                                          <p:attrName>style.visibility</p:attrName>
                                        </p:attrNameLst>
                                      </p:cBhvr>
                                      <p:to>
                                        <p:strVal val="visible"/>
                                      </p:to>
                                    </p:set>
                                    <p:animEffect transition="in" filter="fade">
                                      <p:cBhvr>
                                        <p:cTn id="26" dur="500"/>
                                        <p:tgtEl>
                                          <p:spTgt spid="62475">
                                            <p:txEl>
                                              <p:pRg st="1" end="1"/>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62475">
                                            <p:txEl>
                                              <p:pRg st="2" end="2"/>
                                            </p:txEl>
                                          </p:spTgt>
                                        </p:tgtEl>
                                        <p:attrNameLst>
                                          <p:attrName>style.visibility</p:attrName>
                                        </p:attrNameLst>
                                      </p:cBhvr>
                                      <p:to>
                                        <p:strVal val="visible"/>
                                      </p:to>
                                    </p:set>
                                    <p:animEffect transition="in" filter="fade">
                                      <p:cBhvr>
                                        <p:cTn id="29" dur="500"/>
                                        <p:tgtEl>
                                          <p:spTgt spid="624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74" grpId="0" build="p"/>
      <p:bldP spid="6247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3"/>
          <p:cNvSpPr>
            <a:spLocks noGrp="1"/>
          </p:cNvSpPr>
          <p:nvPr>
            <p:ph type="sldNum" sz="quarter" idx="10"/>
          </p:nvPr>
        </p:nvSpPr>
        <p:spPr>
          <a:noFill/>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200"/>
              <a:t>Visual</a:t>
            </a:r>
            <a:r>
              <a:rPr lang="en-US" sz="1000"/>
              <a:t> </a:t>
            </a:r>
            <a:fld id="{147D3C3E-9C1D-432E-91AC-26FA4FA9B11F}" type="slidenum">
              <a:rPr lang="en-US" sz="1000"/>
              <a:pPr eaLnBrk="1" hangingPunct="1"/>
              <a:t>13</a:t>
            </a:fld>
            <a:endParaRPr lang="en-US" sz="1000"/>
          </a:p>
        </p:txBody>
      </p:sp>
      <p:sp>
        <p:nvSpPr>
          <p:cNvPr id="64520" name="Rectangle 8"/>
          <p:cNvSpPr>
            <a:spLocks noGrp="1" noChangeArrowheads="1"/>
          </p:cNvSpPr>
          <p:nvPr>
            <p:ph type="title"/>
          </p:nvPr>
        </p:nvSpPr>
        <p:spPr/>
        <p:txBody>
          <a:bodyPr/>
          <a:lstStyle/>
          <a:p>
            <a:pPr eaLnBrk="1" hangingPunct="1">
              <a:defRPr/>
            </a:pPr>
            <a:r>
              <a:rPr lang="en-US" smtClean="0"/>
              <a:t>Four Purposes for Speaking in Tongues Today</a:t>
            </a:r>
          </a:p>
        </p:txBody>
      </p:sp>
      <p:sp>
        <p:nvSpPr>
          <p:cNvPr id="64521" name="Rectangle 9"/>
          <p:cNvSpPr>
            <a:spLocks noGrp="1" noChangeArrowheads="1"/>
          </p:cNvSpPr>
          <p:nvPr>
            <p:ph type="body" idx="1"/>
          </p:nvPr>
        </p:nvSpPr>
        <p:spPr>
          <a:xfrm>
            <a:off x="381000" y="1882775"/>
            <a:ext cx="8372475" cy="4364038"/>
          </a:xfrm>
        </p:spPr>
        <p:txBody>
          <a:bodyPr/>
          <a:lstStyle/>
          <a:p>
            <a:pPr marL="457200" indent="-457200" eaLnBrk="1" hangingPunct="1">
              <a:spcAft>
                <a:spcPct val="50000"/>
              </a:spcAft>
              <a:buFont typeface="Wingdings" pitchFamily="2" charset="2"/>
              <a:buAutoNum type="arabicPeriod"/>
              <a:defRPr/>
            </a:pPr>
            <a:r>
              <a:rPr lang="en-US" b="0" smtClean="0"/>
              <a:t>Speaking in tongues is the initial physical evidence of baptism in the Holy Spirit (Acts 2:4).</a:t>
            </a:r>
          </a:p>
          <a:p>
            <a:pPr marL="457200" indent="-457200" eaLnBrk="1" hangingPunct="1">
              <a:spcAft>
                <a:spcPct val="50000"/>
              </a:spcAft>
              <a:buFont typeface="Wingdings" pitchFamily="2" charset="2"/>
              <a:buAutoNum type="arabicPeriod"/>
              <a:defRPr/>
            </a:pPr>
            <a:r>
              <a:rPr lang="en-US" b="0" smtClean="0"/>
              <a:t>Speaking in tongues is one of the nine gifts of the Spirit for Christian worship (1 Corinthians 12:7–11).</a:t>
            </a:r>
          </a:p>
          <a:p>
            <a:pPr marL="457200" indent="-457200" eaLnBrk="1" hangingPunct="1">
              <a:spcAft>
                <a:spcPct val="50000"/>
              </a:spcAft>
              <a:buFont typeface="Wingdings" pitchFamily="2" charset="2"/>
              <a:buAutoNum type="arabicPeriod"/>
              <a:defRPr/>
            </a:pPr>
            <a:r>
              <a:rPr lang="en-US" b="0" smtClean="0"/>
              <a:t>Speaking in tongues is a regular means of personal prayer (1 Corinthians 14:13–19).</a:t>
            </a:r>
          </a:p>
          <a:p>
            <a:pPr marL="457200" indent="-457200" eaLnBrk="1" hangingPunct="1">
              <a:spcAft>
                <a:spcPct val="50000"/>
              </a:spcAft>
              <a:buFont typeface="Wingdings" pitchFamily="2" charset="2"/>
              <a:buAutoNum type="arabicPeriod"/>
              <a:defRPr/>
            </a:pPr>
            <a:r>
              <a:rPr lang="en-US" b="0" smtClean="0"/>
              <a:t>Speaking in tongues is a sign to unbelievers (1 Corinthians 14:21–25).</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64521">
                                            <p:txEl>
                                              <p:pRg st="0" end="0"/>
                                            </p:txEl>
                                          </p:spTgt>
                                        </p:tgtEl>
                                        <p:attrNameLst>
                                          <p:attrName>style.visibility</p:attrName>
                                        </p:attrNameLst>
                                      </p:cBhvr>
                                      <p:to>
                                        <p:strVal val="visible"/>
                                      </p:to>
                                    </p:set>
                                    <p:animEffect transition="in" filter="fade">
                                      <p:cBhvr>
                                        <p:cTn id="7" dur="500"/>
                                        <p:tgtEl>
                                          <p:spTgt spid="6452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4521">
                                            <p:txEl>
                                              <p:pRg st="1" end="1"/>
                                            </p:txEl>
                                          </p:spTgt>
                                        </p:tgtEl>
                                        <p:attrNameLst>
                                          <p:attrName>style.visibility</p:attrName>
                                        </p:attrNameLst>
                                      </p:cBhvr>
                                      <p:to>
                                        <p:strVal val="visible"/>
                                      </p:to>
                                    </p:set>
                                    <p:animEffect transition="in" filter="fade">
                                      <p:cBhvr>
                                        <p:cTn id="12" dur="500"/>
                                        <p:tgtEl>
                                          <p:spTgt spid="6452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64521">
                                            <p:txEl>
                                              <p:pRg st="2" end="2"/>
                                            </p:txEl>
                                          </p:spTgt>
                                        </p:tgtEl>
                                        <p:attrNameLst>
                                          <p:attrName>style.visibility</p:attrName>
                                        </p:attrNameLst>
                                      </p:cBhvr>
                                      <p:to>
                                        <p:strVal val="visible"/>
                                      </p:to>
                                    </p:set>
                                    <p:animEffect transition="in" filter="fade">
                                      <p:cBhvr>
                                        <p:cTn id="17" dur="500"/>
                                        <p:tgtEl>
                                          <p:spTgt spid="6452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64521">
                                            <p:txEl>
                                              <p:pRg st="3" end="3"/>
                                            </p:txEl>
                                          </p:spTgt>
                                        </p:tgtEl>
                                        <p:attrNameLst>
                                          <p:attrName>style.visibility</p:attrName>
                                        </p:attrNameLst>
                                      </p:cBhvr>
                                      <p:to>
                                        <p:strVal val="visible"/>
                                      </p:to>
                                    </p:set>
                                    <p:animEffect transition="in" filter="fade">
                                      <p:cBhvr>
                                        <p:cTn id="22" dur="500"/>
                                        <p:tgtEl>
                                          <p:spTgt spid="6452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3"/>
          <p:cNvSpPr>
            <a:spLocks noGrp="1"/>
          </p:cNvSpPr>
          <p:nvPr>
            <p:ph type="sldNum" sz="quarter" idx="10"/>
          </p:nvPr>
        </p:nvSpPr>
        <p:spPr>
          <a:noFill/>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200"/>
              <a:t>Visual</a:t>
            </a:r>
            <a:r>
              <a:rPr lang="en-US" sz="1000"/>
              <a:t> </a:t>
            </a:r>
            <a:fld id="{1024269F-DD91-4A9B-9016-9F53F50248C6}" type="slidenum">
              <a:rPr lang="en-US" sz="1000"/>
              <a:pPr eaLnBrk="1" hangingPunct="1"/>
              <a:t>14</a:t>
            </a:fld>
            <a:endParaRPr lang="en-US" sz="1000"/>
          </a:p>
        </p:txBody>
      </p:sp>
      <p:sp>
        <p:nvSpPr>
          <p:cNvPr id="65540" name="Rectangle 4"/>
          <p:cNvSpPr>
            <a:spLocks noGrp="1" noChangeArrowheads="1"/>
          </p:cNvSpPr>
          <p:nvPr>
            <p:ph type="title"/>
          </p:nvPr>
        </p:nvSpPr>
        <p:spPr/>
        <p:txBody>
          <a:bodyPr/>
          <a:lstStyle/>
          <a:p>
            <a:pPr eaLnBrk="1" hangingPunct="1">
              <a:defRPr/>
            </a:pPr>
            <a:r>
              <a:rPr lang="en-US" smtClean="0"/>
              <a:t>Benefits of Regularly Praying in the Spirit During Personal Prayer</a:t>
            </a:r>
          </a:p>
        </p:txBody>
      </p:sp>
      <p:sp>
        <p:nvSpPr>
          <p:cNvPr id="65541" name="Rectangle 5"/>
          <p:cNvSpPr>
            <a:spLocks noGrp="1" noChangeArrowheads="1"/>
          </p:cNvSpPr>
          <p:nvPr>
            <p:ph type="body" idx="1"/>
          </p:nvPr>
        </p:nvSpPr>
        <p:spPr>
          <a:xfrm>
            <a:off x="381000" y="1819275"/>
            <a:ext cx="8372475" cy="4697413"/>
          </a:xfrm>
        </p:spPr>
        <p:txBody>
          <a:bodyPr/>
          <a:lstStyle/>
          <a:p>
            <a:pPr eaLnBrk="1" hangingPunct="1">
              <a:lnSpc>
                <a:spcPct val="90000"/>
              </a:lnSpc>
              <a:defRPr/>
            </a:pPr>
            <a:r>
              <a:rPr lang="en-US" smtClean="0"/>
              <a:t>Build up yourself</a:t>
            </a:r>
          </a:p>
          <a:p>
            <a:pPr lvl="1" eaLnBrk="1" hangingPunct="1">
              <a:lnSpc>
                <a:spcPct val="90000"/>
              </a:lnSpc>
              <a:spcAft>
                <a:spcPct val="0"/>
              </a:spcAft>
              <a:buFontTx/>
              <a:buNone/>
              <a:defRPr/>
            </a:pPr>
            <a:r>
              <a:rPr lang="en-US" smtClean="0"/>
              <a:t>	“He who speaks in a tongue edifies himself” </a:t>
            </a:r>
          </a:p>
          <a:p>
            <a:pPr lvl="1" eaLnBrk="1" hangingPunct="1">
              <a:lnSpc>
                <a:spcPct val="90000"/>
              </a:lnSpc>
              <a:spcAft>
                <a:spcPct val="50000"/>
              </a:spcAft>
              <a:buFontTx/>
              <a:buNone/>
              <a:defRPr/>
            </a:pPr>
            <a:r>
              <a:rPr lang="en-US" smtClean="0"/>
              <a:t>	(1 Corinthians 14:4).</a:t>
            </a:r>
          </a:p>
          <a:p>
            <a:pPr eaLnBrk="1" hangingPunct="1">
              <a:lnSpc>
                <a:spcPct val="90000"/>
              </a:lnSpc>
              <a:defRPr/>
            </a:pPr>
            <a:r>
              <a:rPr lang="en-US" smtClean="0"/>
              <a:t>Release your spirit to fully express itself to God</a:t>
            </a:r>
          </a:p>
          <a:p>
            <a:pPr lvl="1" eaLnBrk="1" hangingPunct="1">
              <a:lnSpc>
                <a:spcPct val="90000"/>
              </a:lnSpc>
              <a:buFontTx/>
              <a:buNone/>
              <a:defRPr/>
            </a:pPr>
            <a:r>
              <a:rPr lang="en-US" smtClean="0"/>
              <a:t>	“The Spirit helps us in our weakness. We do not know what we ought to pray for, but the Spirit himself intercedes for us with groans that words cannot express. And he who searches our hearts knows the mind of the Spirit, because the Spirit intercedes for the saints in accordance with God’s will” (Romans 8:26–27).</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65541">
                                            <p:txEl>
                                              <p:pRg st="0" end="0"/>
                                            </p:txEl>
                                          </p:spTgt>
                                        </p:tgtEl>
                                        <p:attrNameLst>
                                          <p:attrName>style.visibility</p:attrName>
                                        </p:attrNameLst>
                                      </p:cBhvr>
                                      <p:to>
                                        <p:strVal val="visible"/>
                                      </p:to>
                                    </p:set>
                                    <p:animEffect transition="in" filter="fade">
                                      <p:cBhvr>
                                        <p:cTn id="7" dur="500"/>
                                        <p:tgtEl>
                                          <p:spTgt spid="65541">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5541">
                                            <p:txEl>
                                              <p:pRg st="1" end="1"/>
                                            </p:txEl>
                                          </p:spTgt>
                                        </p:tgtEl>
                                        <p:attrNameLst>
                                          <p:attrName>style.visibility</p:attrName>
                                        </p:attrNameLst>
                                      </p:cBhvr>
                                      <p:to>
                                        <p:strVal val="visible"/>
                                      </p:to>
                                    </p:set>
                                    <p:animEffect transition="in" filter="fade">
                                      <p:cBhvr>
                                        <p:cTn id="10" dur="500"/>
                                        <p:tgtEl>
                                          <p:spTgt spid="65541">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5541">
                                            <p:txEl>
                                              <p:pRg st="2" end="2"/>
                                            </p:txEl>
                                          </p:spTgt>
                                        </p:tgtEl>
                                        <p:attrNameLst>
                                          <p:attrName>style.visibility</p:attrName>
                                        </p:attrNameLst>
                                      </p:cBhvr>
                                      <p:to>
                                        <p:strVal val="visible"/>
                                      </p:to>
                                    </p:set>
                                    <p:animEffect transition="in" filter="fade">
                                      <p:cBhvr>
                                        <p:cTn id="13" dur="500"/>
                                        <p:tgtEl>
                                          <p:spTgt spid="65541">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65541">
                                            <p:txEl>
                                              <p:pRg st="3" end="3"/>
                                            </p:txEl>
                                          </p:spTgt>
                                        </p:tgtEl>
                                        <p:attrNameLst>
                                          <p:attrName>style.visibility</p:attrName>
                                        </p:attrNameLst>
                                      </p:cBhvr>
                                      <p:to>
                                        <p:strVal val="visible"/>
                                      </p:to>
                                    </p:set>
                                    <p:animEffect transition="in" filter="fade">
                                      <p:cBhvr>
                                        <p:cTn id="18" dur="500"/>
                                        <p:tgtEl>
                                          <p:spTgt spid="65541">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65541">
                                            <p:txEl>
                                              <p:pRg st="4" end="4"/>
                                            </p:txEl>
                                          </p:spTgt>
                                        </p:tgtEl>
                                        <p:attrNameLst>
                                          <p:attrName>style.visibility</p:attrName>
                                        </p:attrNameLst>
                                      </p:cBhvr>
                                      <p:to>
                                        <p:strVal val="visible"/>
                                      </p:to>
                                    </p:set>
                                    <p:animEffect transition="in" filter="fade">
                                      <p:cBhvr>
                                        <p:cTn id="21" dur="500"/>
                                        <p:tgtEl>
                                          <p:spTgt spid="6554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2"/>
          <p:cNvSpPr>
            <a:spLocks noGrp="1"/>
          </p:cNvSpPr>
          <p:nvPr>
            <p:ph type="sldNum" sz="quarter" idx="10"/>
          </p:nvPr>
        </p:nvSpPr>
        <p:spPr>
          <a:noFill/>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200">
                <a:solidFill>
                  <a:schemeClr val="bg1"/>
                </a:solidFill>
              </a:rPr>
              <a:t>Visual</a:t>
            </a:r>
            <a:r>
              <a:rPr lang="en-US" sz="1000">
                <a:solidFill>
                  <a:schemeClr val="bg1"/>
                </a:solidFill>
              </a:rPr>
              <a:t> </a:t>
            </a:r>
            <a:fld id="{9D10A926-03B3-4878-873F-6419726EB1F8}" type="slidenum">
              <a:rPr lang="en-US" sz="1000">
                <a:solidFill>
                  <a:schemeClr val="bg1"/>
                </a:solidFill>
              </a:rPr>
              <a:pPr eaLnBrk="1" hangingPunct="1"/>
              <a:t>1</a:t>
            </a:fld>
            <a:endParaRPr lang="en-US" sz="1000">
              <a:solidFill>
                <a:schemeClr val="bg1"/>
              </a:solidFill>
            </a:endParaRPr>
          </a:p>
        </p:txBody>
      </p:sp>
      <p:sp>
        <p:nvSpPr>
          <p:cNvPr id="34875" name="Rectangle 59"/>
          <p:cNvSpPr>
            <a:spLocks noGrp="1" noChangeArrowheads="1"/>
          </p:cNvSpPr>
          <p:nvPr>
            <p:ph type="title"/>
          </p:nvPr>
        </p:nvSpPr>
        <p:spPr/>
        <p:txBody>
          <a:bodyPr/>
          <a:lstStyle/>
          <a:p>
            <a:pPr eaLnBrk="1" hangingPunct="1">
              <a:defRPr/>
            </a:pPr>
            <a:r>
              <a:rPr lang="en-US" smtClean="0"/>
              <a:t>Solving the Mystery of When Acts Was Written</a:t>
            </a:r>
          </a:p>
        </p:txBody>
      </p:sp>
      <p:graphicFrame>
        <p:nvGraphicFramePr>
          <p:cNvPr id="34957" name="Group 141"/>
          <p:cNvGraphicFramePr>
            <a:graphicFrameLocks noGrp="1"/>
          </p:cNvGraphicFramePr>
          <p:nvPr/>
        </p:nvGraphicFramePr>
        <p:xfrm>
          <a:off x="381000" y="1708150"/>
          <a:ext cx="8458200" cy="1238250"/>
        </p:xfrm>
        <a:graphic>
          <a:graphicData uri="http://schemas.openxmlformats.org/drawingml/2006/table">
            <a:tbl>
              <a:tblPr/>
              <a:tblGrid>
                <a:gridCol w="2055813"/>
                <a:gridCol w="6402387"/>
              </a:tblGrid>
              <a:tr h="412750">
                <a:tc>
                  <a:txBody>
                    <a:bodyPr/>
                    <a:lstStyle/>
                    <a:p>
                      <a:pPr marL="0" marR="0" lvl="0" indent="0" algn="r"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0"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Historical fact:</a:t>
                      </a:r>
                      <a:r>
                        <a:rPr kumimoji="0" lang="en-US" sz="1600" b="1"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 </a:t>
                      </a:r>
                    </a:p>
                  </a:txBody>
                  <a:tcPr marT="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1"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Paul was first imprisoned in Rome (AD 60–63). </a:t>
                      </a:r>
                    </a:p>
                  </a:txBody>
                  <a:tcPr marT="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412750">
                <a:tc>
                  <a:txBody>
                    <a:bodyPr/>
                    <a:lstStyle/>
                    <a:p>
                      <a:pPr marL="0" marR="0" lvl="0" indent="0" algn="r"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0"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Corollary fact:</a:t>
                      </a:r>
                      <a:r>
                        <a:rPr kumimoji="0" lang="en-US" sz="1600" b="1"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 </a:t>
                      </a:r>
                    </a:p>
                  </a:txBody>
                  <a:tcPr marT="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1"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Acts chronicles this imprisonment in Acts 28. </a:t>
                      </a:r>
                    </a:p>
                  </a:txBody>
                  <a:tcPr marT="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412750">
                <a:tc>
                  <a:txBody>
                    <a:bodyPr/>
                    <a:lstStyle/>
                    <a:p>
                      <a:pPr marL="0" marR="0" lvl="0" indent="0" algn="r"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0"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Evidence suggests:</a:t>
                      </a:r>
                      <a:r>
                        <a:rPr kumimoji="0" lang="en-US" sz="1600" b="1"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 </a:t>
                      </a:r>
                    </a:p>
                  </a:txBody>
                  <a:tcPr marT="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1"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Acts was written after this imprisonment. </a:t>
                      </a:r>
                    </a:p>
                  </a:txBody>
                  <a:tcPr marT="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bl>
          </a:graphicData>
        </a:graphic>
      </p:graphicFrame>
      <p:graphicFrame>
        <p:nvGraphicFramePr>
          <p:cNvPr id="34953" name="Group 137"/>
          <p:cNvGraphicFramePr>
            <a:graphicFrameLocks noGrp="1"/>
          </p:cNvGraphicFramePr>
          <p:nvPr/>
        </p:nvGraphicFramePr>
        <p:xfrm>
          <a:off x="381000" y="2946400"/>
          <a:ext cx="8458200" cy="1417638"/>
        </p:xfrm>
        <a:graphic>
          <a:graphicData uri="http://schemas.openxmlformats.org/drawingml/2006/table">
            <a:tbl>
              <a:tblPr/>
              <a:tblGrid>
                <a:gridCol w="2055813"/>
                <a:gridCol w="6402387"/>
              </a:tblGrid>
              <a:tr h="576382">
                <a:tc>
                  <a:txBody>
                    <a:bodyPr/>
                    <a:lstStyle/>
                    <a:p>
                      <a:pPr marL="0" marR="0" lvl="0" indent="0" algn="r"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0"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Historical fact:</a:t>
                      </a:r>
                    </a:p>
                  </a:txBody>
                  <a:tcPr marT="91489" marB="4574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1"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Jerusalem was destroyed by the future Roman Emperor, Titus, in AD 70. </a:t>
                      </a:r>
                    </a:p>
                  </a:txBody>
                  <a:tcPr marT="91489" marB="4574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356808">
                <a:tc>
                  <a:txBody>
                    <a:bodyPr/>
                    <a:lstStyle/>
                    <a:p>
                      <a:pPr marL="0" marR="0" lvl="0" indent="0" algn="r"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0"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Corollary fact:</a:t>
                      </a:r>
                      <a:r>
                        <a:rPr kumimoji="0" lang="en-US" sz="1600" b="1"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 </a:t>
                      </a:r>
                    </a:p>
                  </a:txBody>
                  <a:tcPr marT="91489" marB="4574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1"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Acts makes no mention of this fact. </a:t>
                      </a:r>
                    </a:p>
                  </a:txBody>
                  <a:tcPr marT="91489" marB="4574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484448">
                <a:tc>
                  <a:txBody>
                    <a:bodyPr/>
                    <a:lstStyle/>
                    <a:p>
                      <a:pPr marL="0" marR="0" lvl="0" indent="0" algn="r"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0"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Evidence suggests:</a:t>
                      </a:r>
                      <a:r>
                        <a:rPr kumimoji="0" lang="en-US" sz="1600" b="1"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 </a:t>
                      </a:r>
                    </a:p>
                  </a:txBody>
                  <a:tcPr marT="91489" marB="4574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1"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Acts was written before AD 70. </a:t>
                      </a:r>
                    </a:p>
                  </a:txBody>
                  <a:tcPr marT="91489" marB="4574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bl>
          </a:graphicData>
        </a:graphic>
      </p:graphicFrame>
      <p:graphicFrame>
        <p:nvGraphicFramePr>
          <p:cNvPr id="34954" name="Group 138"/>
          <p:cNvGraphicFramePr>
            <a:graphicFrameLocks noGrp="1"/>
          </p:cNvGraphicFramePr>
          <p:nvPr/>
        </p:nvGraphicFramePr>
        <p:xfrm>
          <a:off x="381000" y="4365625"/>
          <a:ext cx="8458200" cy="1420813"/>
        </p:xfrm>
        <a:graphic>
          <a:graphicData uri="http://schemas.openxmlformats.org/drawingml/2006/table">
            <a:tbl>
              <a:tblPr/>
              <a:tblGrid>
                <a:gridCol w="2055813"/>
                <a:gridCol w="6402387"/>
              </a:tblGrid>
              <a:tr h="390525">
                <a:tc>
                  <a:txBody>
                    <a:bodyPr/>
                    <a:lstStyle/>
                    <a:p>
                      <a:pPr marL="0" marR="0" lvl="0" indent="0" algn="r"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0"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Historical fact:</a:t>
                      </a:r>
                    </a:p>
                  </a:txBody>
                  <a:tcPr marT="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1"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Rome burned in AD 64. </a:t>
                      </a:r>
                    </a:p>
                  </a:txBody>
                  <a:tcPr marT="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388938">
                <a:tc>
                  <a:txBody>
                    <a:bodyPr/>
                    <a:lstStyle/>
                    <a:p>
                      <a:pPr marL="0" marR="0" lvl="0" indent="0" algn="r"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0"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Corollary fact:</a:t>
                      </a:r>
                      <a:r>
                        <a:rPr kumimoji="0" lang="en-US" sz="1600" b="1"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 </a:t>
                      </a:r>
                    </a:p>
                  </a:txBody>
                  <a:tcPr marT="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1"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Nero blamed Christians, igniting a wave of persecution. </a:t>
                      </a:r>
                    </a:p>
                  </a:txBody>
                  <a:tcPr marT="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641350">
                <a:tc>
                  <a:txBody>
                    <a:bodyPr/>
                    <a:lstStyle/>
                    <a:p>
                      <a:pPr marL="0" marR="0" lvl="0" indent="0" algn="r"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0"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Evidence suggests:</a:t>
                      </a:r>
                      <a:r>
                        <a:rPr kumimoji="0" lang="en-US" sz="1600" b="1"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 </a:t>
                      </a:r>
                    </a:p>
                  </a:txBody>
                  <a:tcPr marT="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1"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Paul’s good relationship with Roman authorities in the book of Acts suggests it was written before this event. </a:t>
                      </a:r>
                    </a:p>
                  </a:txBody>
                  <a:tcPr marT="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bl>
          </a:graphicData>
        </a:graphic>
      </p:graphicFrame>
      <p:graphicFrame>
        <p:nvGraphicFramePr>
          <p:cNvPr id="34955" name="Group 139"/>
          <p:cNvGraphicFramePr>
            <a:graphicFrameLocks noGrp="1"/>
          </p:cNvGraphicFramePr>
          <p:nvPr/>
        </p:nvGraphicFramePr>
        <p:xfrm>
          <a:off x="381000" y="5786438"/>
          <a:ext cx="8458200" cy="412750"/>
        </p:xfrm>
        <a:graphic>
          <a:graphicData uri="http://schemas.openxmlformats.org/drawingml/2006/table">
            <a:tbl>
              <a:tblPr/>
              <a:tblGrid>
                <a:gridCol w="2055813"/>
                <a:gridCol w="6402387"/>
              </a:tblGrid>
              <a:tr h="412750">
                <a:tc>
                  <a:txBody>
                    <a:bodyPr/>
                    <a:lstStyle/>
                    <a:p>
                      <a:pPr marL="0" marR="0" lvl="0" indent="0" algn="r"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0"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Conclusion:</a:t>
                      </a:r>
                      <a:r>
                        <a:rPr kumimoji="0" lang="en-US" sz="1600" b="1"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 </a:t>
                      </a:r>
                    </a:p>
                  </a:txBody>
                  <a:tcPr marT="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0000"/>
                        </a:lnSpc>
                        <a:spcBef>
                          <a:spcPct val="0"/>
                        </a:spcBef>
                        <a:spcAft>
                          <a:spcPct val="0"/>
                        </a:spcAft>
                        <a:buClrTx/>
                        <a:buSzTx/>
                        <a:buFont typeface="Times New Roman" pitchFamily="18" charset="0"/>
                        <a:buNone/>
                        <a:tabLst/>
                      </a:pPr>
                      <a:r>
                        <a:rPr kumimoji="0" lang="en-US" sz="1600" b="1" i="0" u="none" strike="noStrike" cap="none" normalizeH="0" baseline="0" smtClean="0">
                          <a:ln>
                            <a:noFill/>
                          </a:ln>
                          <a:solidFill>
                            <a:schemeClr val="bg1"/>
                          </a:solidFill>
                          <a:effectLst>
                            <a:outerShdw blurRad="38100" dist="38100" dir="2700000" algn="tl">
                              <a:srgbClr val="000000"/>
                            </a:outerShdw>
                          </a:effectLst>
                          <a:latin typeface="Arial" charset="0"/>
                          <a:cs typeface="Arial" charset="0"/>
                        </a:rPr>
                        <a:t>Most Bible teachers believe Luke wrote Acts around AD 63. </a:t>
                      </a:r>
                    </a:p>
                  </a:txBody>
                  <a:tcPr marT="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4957"/>
                                        </p:tgtEl>
                                        <p:attrNameLst>
                                          <p:attrName>style.visibility</p:attrName>
                                        </p:attrNameLst>
                                      </p:cBhvr>
                                      <p:to>
                                        <p:strVal val="visible"/>
                                      </p:to>
                                    </p:set>
                                    <p:animEffect transition="in" filter="fade">
                                      <p:cBhvr>
                                        <p:cTn id="7" dur="500"/>
                                        <p:tgtEl>
                                          <p:spTgt spid="349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4953"/>
                                        </p:tgtEl>
                                        <p:attrNameLst>
                                          <p:attrName>style.visibility</p:attrName>
                                        </p:attrNameLst>
                                      </p:cBhvr>
                                      <p:to>
                                        <p:strVal val="visible"/>
                                      </p:to>
                                    </p:set>
                                    <p:animEffect transition="in" filter="fade">
                                      <p:cBhvr>
                                        <p:cTn id="12" dur="500"/>
                                        <p:tgtEl>
                                          <p:spTgt spid="3495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4954"/>
                                        </p:tgtEl>
                                        <p:attrNameLst>
                                          <p:attrName>style.visibility</p:attrName>
                                        </p:attrNameLst>
                                      </p:cBhvr>
                                      <p:to>
                                        <p:strVal val="visible"/>
                                      </p:to>
                                    </p:set>
                                    <p:animEffect transition="in" filter="fade">
                                      <p:cBhvr>
                                        <p:cTn id="17" dur="500"/>
                                        <p:tgtEl>
                                          <p:spTgt spid="3495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34955"/>
                                        </p:tgtEl>
                                        <p:attrNameLst>
                                          <p:attrName>style.visibility</p:attrName>
                                        </p:attrNameLst>
                                      </p:cBhvr>
                                      <p:to>
                                        <p:strVal val="visible"/>
                                      </p:to>
                                    </p:set>
                                    <p:animEffect transition="in" filter="fade">
                                      <p:cBhvr>
                                        <p:cTn id="22" dur="500"/>
                                        <p:tgtEl>
                                          <p:spTgt spid="349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0"/>
          </p:nvPr>
        </p:nvSpPr>
        <p:spPr>
          <a:noFill/>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000"/>
              <a:t>Visual </a:t>
            </a:r>
            <a:fld id="{8B85C481-D98D-4B11-9D5D-B96A3A751724}" type="slidenum">
              <a:rPr lang="en-US" sz="1000"/>
              <a:pPr eaLnBrk="1" hangingPunct="1"/>
              <a:t>2</a:t>
            </a:fld>
            <a:endParaRPr lang="en-US" sz="1000"/>
          </a:p>
        </p:txBody>
      </p:sp>
      <p:sp>
        <p:nvSpPr>
          <p:cNvPr id="40962" name="Rectangle 2"/>
          <p:cNvSpPr>
            <a:spLocks noGrp="1" noChangeArrowheads="1"/>
          </p:cNvSpPr>
          <p:nvPr>
            <p:ph type="title"/>
          </p:nvPr>
        </p:nvSpPr>
        <p:spPr/>
        <p:txBody>
          <a:bodyPr/>
          <a:lstStyle/>
          <a:p>
            <a:pPr eaLnBrk="1" hangingPunct="1">
              <a:defRPr/>
            </a:pPr>
            <a:r>
              <a:rPr lang="en-US" smtClean="0"/>
              <a:t>The Bridge</a:t>
            </a:r>
          </a:p>
        </p:txBody>
      </p:sp>
      <p:pic>
        <p:nvPicPr>
          <p:cNvPr id="40964" name="Picture 4" descr="bridge1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5675" y="1016000"/>
            <a:ext cx="4692650" cy="351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5" name="Rectangle 5"/>
          <p:cNvSpPr>
            <a:spLocks noChangeArrowheads="1"/>
          </p:cNvSpPr>
          <p:nvPr/>
        </p:nvSpPr>
        <p:spPr bwMode="auto">
          <a:xfrm>
            <a:off x="342900" y="4811713"/>
            <a:ext cx="8458200" cy="1339850"/>
          </a:xfrm>
          <a:prstGeom prst="rect">
            <a:avLst/>
          </a:prstGeom>
          <a:noFill/>
          <a:ln>
            <a:noFill/>
          </a:ln>
          <a:effectLst/>
          <a:extLst>
            <a:ext uri="{909E8E84-426E-40DD-AFC4-6F175D3DCCD1}">
              <a14:hiddenFill xmlns:a14="http://schemas.microsoft.com/office/drawing/2010/main">
                <a:solidFill>
                  <a:srgbClr val="055B7D"/>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l">
              <a:lnSpc>
                <a:spcPct val="80000"/>
              </a:lnSpc>
              <a:spcBef>
                <a:spcPct val="20000"/>
              </a:spcBef>
              <a:spcAft>
                <a:spcPct val="25000"/>
              </a:spcAft>
              <a:buClr>
                <a:srgbClr val="FFFFBE"/>
              </a:buClr>
              <a:buFont typeface="Wingdings" pitchFamily="2" charset="2"/>
              <a:buNone/>
              <a:defRPr/>
            </a:pPr>
            <a:r>
              <a:rPr lang="en-US" sz="2200">
                <a:effectLst>
                  <a:outerShdw blurRad="38100" dist="38100" dir="2700000" algn="tl">
                    <a:srgbClr val="000000"/>
                  </a:outerShdw>
                </a:effectLst>
                <a:latin typeface="Arial" charset="0"/>
                <a:cs typeface="Arial" charset="0"/>
              </a:rPr>
              <a:t>	In the New Testament, Acts is a bridge between the Gospels and Paul’s letters. At first the New Testament had only two parts: the four Gospels and the letters Paul wrote to various churches and believers. This left a gap in the written history of the church. </a:t>
            </a:r>
          </a:p>
        </p:txBody>
      </p:sp>
      <p:grpSp>
        <p:nvGrpSpPr>
          <p:cNvPr id="40966" name="Group 6"/>
          <p:cNvGrpSpPr>
            <a:grpSpLocks/>
          </p:cNvGrpSpPr>
          <p:nvPr/>
        </p:nvGrpSpPr>
        <p:grpSpPr bwMode="auto">
          <a:xfrm>
            <a:off x="2225675" y="2573338"/>
            <a:ext cx="5692775" cy="1371600"/>
            <a:chOff x="1402" y="1621"/>
            <a:chExt cx="3586" cy="864"/>
          </a:xfrm>
        </p:grpSpPr>
        <p:sp>
          <p:nvSpPr>
            <p:cNvPr id="11271" name="Text Box 7"/>
            <p:cNvSpPr txBox="1">
              <a:spLocks noChangeArrowheads="1"/>
            </p:cNvSpPr>
            <p:nvPr/>
          </p:nvSpPr>
          <p:spPr bwMode="auto">
            <a:xfrm rot="-543403">
              <a:off x="2867" y="1777"/>
              <a:ext cx="720" cy="360"/>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600" b="1">
                  <a:latin typeface="Arial" pitchFamily="34" charset="0"/>
                </a:rPr>
                <a:t>Acts</a:t>
              </a:r>
              <a:endParaRPr lang="en-US" sz="1600">
                <a:latin typeface="Arial" pitchFamily="34" charset="0"/>
              </a:endParaRPr>
            </a:p>
          </p:txBody>
        </p:sp>
        <p:sp>
          <p:nvSpPr>
            <p:cNvPr id="11272" name="Text Box 8"/>
            <p:cNvSpPr txBox="1">
              <a:spLocks noChangeArrowheads="1"/>
            </p:cNvSpPr>
            <p:nvPr/>
          </p:nvSpPr>
          <p:spPr bwMode="auto">
            <a:xfrm>
              <a:off x="1402" y="2197"/>
              <a:ext cx="720" cy="288"/>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600" b="1">
                  <a:latin typeface="Arial" pitchFamily="34" charset="0"/>
                </a:rPr>
                <a:t>Gospels</a:t>
              </a:r>
              <a:endParaRPr lang="en-US" sz="1600">
                <a:latin typeface="Arial" pitchFamily="34" charset="0"/>
              </a:endParaRPr>
            </a:p>
          </p:txBody>
        </p:sp>
        <p:sp>
          <p:nvSpPr>
            <p:cNvPr id="11273" name="Text Box 9"/>
            <p:cNvSpPr txBox="1">
              <a:spLocks noChangeArrowheads="1"/>
            </p:cNvSpPr>
            <p:nvPr/>
          </p:nvSpPr>
          <p:spPr bwMode="auto">
            <a:xfrm>
              <a:off x="4240" y="1621"/>
              <a:ext cx="748" cy="288"/>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600" b="1">
                  <a:latin typeface="Arial" pitchFamily="34" charset="0"/>
                </a:rPr>
                <a:t>Paul’s Letters</a:t>
              </a:r>
              <a:endParaRPr lang="en-US" sz="1600">
                <a:latin typeface="Arial" pitchFamily="34" charset="0"/>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40964"/>
                                        </p:tgtEl>
                                        <p:attrNameLst>
                                          <p:attrName>style.visibility</p:attrName>
                                        </p:attrNameLst>
                                      </p:cBhvr>
                                      <p:to>
                                        <p:strVal val="visible"/>
                                      </p:to>
                                    </p:set>
                                    <p:animEffect transition="in" filter="fade">
                                      <p:cBhvr>
                                        <p:cTn id="7" dur="500"/>
                                        <p:tgtEl>
                                          <p:spTgt spid="4096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0966"/>
                                        </p:tgtEl>
                                        <p:attrNameLst>
                                          <p:attrName>style.visibility</p:attrName>
                                        </p:attrNameLst>
                                      </p:cBhvr>
                                      <p:to>
                                        <p:strVal val="visible"/>
                                      </p:to>
                                    </p:set>
                                    <p:animEffect transition="in" filter="fade">
                                      <p:cBhvr>
                                        <p:cTn id="12" dur="500"/>
                                        <p:tgtEl>
                                          <p:spTgt spid="40966"/>
                                        </p:tgtEl>
                                      </p:cBhvr>
                                    </p:animEffect>
                                  </p:childTnLst>
                                </p:cTn>
                              </p:par>
                            </p:childTnLst>
                          </p:cTn>
                        </p:par>
                        <p:par>
                          <p:cTn id="13" fill="hold" nodeType="afterGroup">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40965">
                                            <p:txEl>
                                              <p:pRg st="0" end="0"/>
                                            </p:txEl>
                                          </p:spTgt>
                                        </p:tgtEl>
                                        <p:attrNameLst>
                                          <p:attrName>style.visibility</p:attrName>
                                        </p:attrNameLst>
                                      </p:cBhvr>
                                      <p:to>
                                        <p:strVal val="visible"/>
                                      </p:to>
                                    </p:set>
                                    <p:animEffect transition="in" filter="fade">
                                      <p:cBhvr>
                                        <p:cTn id="16" dur="500"/>
                                        <p:tgtEl>
                                          <p:spTgt spid="4096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200"/>
              <a:t>Visual</a:t>
            </a:r>
            <a:r>
              <a:rPr lang="en-US" sz="1000"/>
              <a:t> </a:t>
            </a:r>
            <a:fld id="{F8D3B6EA-2A55-499E-B064-7BB905EC1EF5}" type="slidenum">
              <a:rPr lang="en-US" sz="1000"/>
              <a:pPr eaLnBrk="1" hangingPunct="1"/>
              <a:t>3</a:t>
            </a:fld>
            <a:endParaRPr lang="en-US" sz="1000"/>
          </a:p>
        </p:txBody>
      </p:sp>
      <p:sp>
        <p:nvSpPr>
          <p:cNvPr id="41994" name="Rectangle 10"/>
          <p:cNvSpPr>
            <a:spLocks noGrp="1" noChangeArrowheads="1"/>
          </p:cNvSpPr>
          <p:nvPr>
            <p:ph type="title"/>
          </p:nvPr>
        </p:nvSpPr>
        <p:spPr/>
        <p:txBody>
          <a:bodyPr/>
          <a:lstStyle/>
          <a:p>
            <a:pPr eaLnBrk="1" hangingPunct="1">
              <a:defRPr/>
            </a:pPr>
            <a:r>
              <a:rPr lang="en-US" smtClean="0"/>
              <a:t>Four Themes of Acts</a:t>
            </a:r>
          </a:p>
        </p:txBody>
      </p:sp>
      <p:sp>
        <p:nvSpPr>
          <p:cNvPr id="41995" name="Rectangle 11"/>
          <p:cNvSpPr>
            <a:spLocks noGrp="1" noChangeArrowheads="1"/>
          </p:cNvSpPr>
          <p:nvPr>
            <p:ph type="body" idx="1"/>
          </p:nvPr>
        </p:nvSpPr>
        <p:spPr/>
        <p:txBody>
          <a:bodyPr/>
          <a:lstStyle/>
          <a:p>
            <a:pPr marL="419100" indent="-419100" eaLnBrk="1" hangingPunct="1">
              <a:buFont typeface="Wingdings" pitchFamily="2" charset="2"/>
              <a:buAutoNum type="arabicPeriod"/>
              <a:defRPr/>
            </a:pPr>
            <a:r>
              <a:rPr lang="en-US" sz="2000" smtClean="0"/>
              <a:t>Bridging the gap between the Gospels and Paul’s letters</a:t>
            </a:r>
          </a:p>
          <a:p>
            <a:pPr marL="419100" indent="-419100" eaLnBrk="1" hangingPunct="1">
              <a:buFont typeface="Wingdings" pitchFamily="2" charset="2"/>
              <a:buAutoNum type="arabicPeriod"/>
              <a:defRPr/>
            </a:pPr>
            <a:r>
              <a:rPr lang="en-US" sz="2000" smtClean="0"/>
              <a:t>Tracing the growth of the church</a:t>
            </a:r>
          </a:p>
          <a:p>
            <a:pPr marL="838200" lvl="1" indent="-381000" eaLnBrk="1" hangingPunct="1">
              <a:buFontTx/>
              <a:buAutoNum type="alphaLcPeriod"/>
              <a:defRPr/>
            </a:pPr>
            <a:r>
              <a:rPr lang="en-US" sz="2000" smtClean="0"/>
              <a:t>Growing numerically (from the number of believers who could fit in one room to many thousands of Christians)</a:t>
            </a:r>
          </a:p>
          <a:p>
            <a:pPr marL="838200" lvl="1" indent="-381000" eaLnBrk="1" hangingPunct="1">
              <a:buFontTx/>
              <a:buAutoNum type="alphaLcPeriod"/>
              <a:defRPr/>
            </a:pPr>
            <a:r>
              <a:rPr lang="en-US" sz="2000" smtClean="0"/>
              <a:t>Spreading geographically (from Jerusalem to Rome)</a:t>
            </a:r>
          </a:p>
          <a:p>
            <a:pPr marL="838200" lvl="1" indent="-381000" eaLnBrk="1" hangingPunct="1">
              <a:buFontTx/>
              <a:buAutoNum type="alphaLcPeriod"/>
              <a:defRPr/>
            </a:pPr>
            <a:r>
              <a:rPr lang="en-US" sz="2000" smtClean="0"/>
              <a:t>Expanding missionally (from reaching only Jews to reaching Samaritans, then Gentiles)</a:t>
            </a:r>
          </a:p>
          <a:p>
            <a:pPr marL="838200" lvl="1" indent="-381000" eaLnBrk="1" hangingPunct="1">
              <a:buFontTx/>
              <a:buAutoNum type="alphaLcPeriod"/>
              <a:defRPr/>
            </a:pPr>
            <a:r>
              <a:rPr lang="en-US" sz="2000" smtClean="0"/>
              <a:t>Growing theologically (from strict adherence to the law of Moses to salvation by grace through faith)</a:t>
            </a:r>
          </a:p>
          <a:p>
            <a:pPr marL="419100" indent="-419100" eaLnBrk="1" hangingPunct="1">
              <a:buFont typeface="Wingdings" pitchFamily="2" charset="2"/>
              <a:buAutoNum type="arabicPeriod"/>
              <a:defRPr/>
            </a:pPr>
            <a:r>
              <a:rPr lang="en-US" sz="2000" smtClean="0"/>
              <a:t>Guiding faith and apologetics</a:t>
            </a:r>
          </a:p>
          <a:p>
            <a:pPr marL="419100" indent="-419100" eaLnBrk="1" hangingPunct="1">
              <a:buFont typeface="Wingdings" pitchFamily="2" charset="2"/>
              <a:buAutoNum type="arabicPeriod"/>
              <a:defRPr/>
            </a:pPr>
            <a:r>
              <a:rPr lang="en-US" sz="2000" smtClean="0"/>
              <a:t>Emphasizing the Holy Spirit’s power for witnessing and service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1995">
                                            <p:txEl>
                                              <p:pRg st="0" end="0"/>
                                            </p:txEl>
                                          </p:spTgt>
                                        </p:tgtEl>
                                        <p:attrNameLst>
                                          <p:attrName>style.visibility</p:attrName>
                                        </p:attrNameLst>
                                      </p:cBhvr>
                                      <p:to>
                                        <p:strVal val="visible"/>
                                      </p:to>
                                    </p:set>
                                    <p:animEffect transition="in" filter="fade">
                                      <p:cBhvr>
                                        <p:cTn id="7" dur="500"/>
                                        <p:tgtEl>
                                          <p:spTgt spid="419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1995">
                                            <p:txEl>
                                              <p:pRg st="1" end="1"/>
                                            </p:txEl>
                                          </p:spTgt>
                                        </p:tgtEl>
                                        <p:attrNameLst>
                                          <p:attrName>style.visibility</p:attrName>
                                        </p:attrNameLst>
                                      </p:cBhvr>
                                      <p:to>
                                        <p:strVal val="visible"/>
                                      </p:to>
                                    </p:set>
                                    <p:animEffect transition="in" filter="fade">
                                      <p:cBhvr>
                                        <p:cTn id="12" dur="500"/>
                                        <p:tgtEl>
                                          <p:spTgt spid="41995">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41995">
                                            <p:txEl>
                                              <p:pRg st="2" end="2"/>
                                            </p:txEl>
                                          </p:spTgt>
                                        </p:tgtEl>
                                        <p:attrNameLst>
                                          <p:attrName>style.visibility</p:attrName>
                                        </p:attrNameLst>
                                      </p:cBhvr>
                                      <p:to>
                                        <p:strVal val="visible"/>
                                      </p:to>
                                    </p:set>
                                    <p:animEffect transition="in" filter="fade">
                                      <p:cBhvr>
                                        <p:cTn id="15" dur="500"/>
                                        <p:tgtEl>
                                          <p:spTgt spid="41995">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1995">
                                            <p:txEl>
                                              <p:pRg st="3" end="3"/>
                                            </p:txEl>
                                          </p:spTgt>
                                        </p:tgtEl>
                                        <p:attrNameLst>
                                          <p:attrName>style.visibility</p:attrName>
                                        </p:attrNameLst>
                                      </p:cBhvr>
                                      <p:to>
                                        <p:strVal val="visible"/>
                                      </p:to>
                                    </p:set>
                                    <p:animEffect transition="in" filter="fade">
                                      <p:cBhvr>
                                        <p:cTn id="18" dur="500"/>
                                        <p:tgtEl>
                                          <p:spTgt spid="41995">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41995">
                                            <p:txEl>
                                              <p:pRg st="4" end="4"/>
                                            </p:txEl>
                                          </p:spTgt>
                                        </p:tgtEl>
                                        <p:attrNameLst>
                                          <p:attrName>style.visibility</p:attrName>
                                        </p:attrNameLst>
                                      </p:cBhvr>
                                      <p:to>
                                        <p:strVal val="visible"/>
                                      </p:to>
                                    </p:set>
                                    <p:animEffect transition="in" filter="fade">
                                      <p:cBhvr>
                                        <p:cTn id="21" dur="500"/>
                                        <p:tgtEl>
                                          <p:spTgt spid="41995">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41995">
                                            <p:txEl>
                                              <p:pRg st="5" end="5"/>
                                            </p:txEl>
                                          </p:spTgt>
                                        </p:tgtEl>
                                        <p:attrNameLst>
                                          <p:attrName>style.visibility</p:attrName>
                                        </p:attrNameLst>
                                      </p:cBhvr>
                                      <p:to>
                                        <p:strVal val="visible"/>
                                      </p:to>
                                    </p:set>
                                    <p:animEffect transition="in" filter="fade">
                                      <p:cBhvr>
                                        <p:cTn id="24" dur="500"/>
                                        <p:tgtEl>
                                          <p:spTgt spid="41995">
                                            <p:txEl>
                                              <p:pRg st="5" end="5"/>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nodeType="clickEffect">
                                  <p:stCondLst>
                                    <p:cond delay="0"/>
                                  </p:stCondLst>
                                  <p:childTnLst>
                                    <p:set>
                                      <p:cBhvr>
                                        <p:cTn id="28" dur="1" fill="hold">
                                          <p:stCondLst>
                                            <p:cond delay="0"/>
                                          </p:stCondLst>
                                        </p:cTn>
                                        <p:tgtEl>
                                          <p:spTgt spid="41995">
                                            <p:txEl>
                                              <p:pRg st="6" end="6"/>
                                            </p:txEl>
                                          </p:spTgt>
                                        </p:tgtEl>
                                        <p:attrNameLst>
                                          <p:attrName>style.visibility</p:attrName>
                                        </p:attrNameLst>
                                      </p:cBhvr>
                                      <p:to>
                                        <p:strVal val="visible"/>
                                      </p:to>
                                    </p:set>
                                    <p:animEffect transition="in" filter="fade">
                                      <p:cBhvr>
                                        <p:cTn id="29" dur="500"/>
                                        <p:tgtEl>
                                          <p:spTgt spid="41995">
                                            <p:txEl>
                                              <p:pRg st="6" end="6"/>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ntr" presetSubtype="0" fill="hold" nodeType="clickEffect">
                                  <p:stCondLst>
                                    <p:cond delay="0"/>
                                  </p:stCondLst>
                                  <p:childTnLst>
                                    <p:set>
                                      <p:cBhvr>
                                        <p:cTn id="33" dur="1" fill="hold">
                                          <p:stCondLst>
                                            <p:cond delay="0"/>
                                          </p:stCondLst>
                                        </p:cTn>
                                        <p:tgtEl>
                                          <p:spTgt spid="41995">
                                            <p:txEl>
                                              <p:pRg st="7" end="7"/>
                                            </p:txEl>
                                          </p:spTgt>
                                        </p:tgtEl>
                                        <p:attrNameLst>
                                          <p:attrName>style.visibility</p:attrName>
                                        </p:attrNameLst>
                                      </p:cBhvr>
                                      <p:to>
                                        <p:strVal val="visible"/>
                                      </p:to>
                                    </p:set>
                                    <p:animEffect transition="in" filter="fade">
                                      <p:cBhvr>
                                        <p:cTn id="34" dur="500"/>
                                        <p:tgtEl>
                                          <p:spTgt spid="4199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3"/>
          <p:cNvSpPr>
            <a:spLocks noGrp="1"/>
          </p:cNvSpPr>
          <p:nvPr>
            <p:ph type="sldNum" sz="quarter" idx="10"/>
          </p:nvPr>
        </p:nvSpPr>
        <p:spPr>
          <a:noFill/>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000"/>
              <a:t>Visual </a:t>
            </a:r>
            <a:fld id="{CC3ECD4E-DD1B-45A0-9294-89775138DF1B}" type="slidenum">
              <a:rPr lang="en-US" sz="1000"/>
              <a:pPr eaLnBrk="1" hangingPunct="1"/>
              <a:t>4</a:t>
            </a:fld>
            <a:endParaRPr lang="en-US" sz="1000"/>
          </a:p>
        </p:txBody>
      </p:sp>
      <p:sp>
        <p:nvSpPr>
          <p:cNvPr id="43010" name="Rectangle 2"/>
          <p:cNvSpPr>
            <a:spLocks noGrp="1" noChangeArrowheads="1"/>
          </p:cNvSpPr>
          <p:nvPr>
            <p:ph type="title"/>
          </p:nvPr>
        </p:nvSpPr>
        <p:spPr/>
        <p:txBody>
          <a:bodyPr/>
          <a:lstStyle/>
          <a:p>
            <a:pPr eaLnBrk="1" hangingPunct="1">
              <a:defRPr/>
            </a:pPr>
            <a:r>
              <a:rPr lang="en-US" smtClean="0"/>
              <a:t>The Church’s Mission</a:t>
            </a:r>
          </a:p>
        </p:txBody>
      </p:sp>
      <p:sp>
        <p:nvSpPr>
          <p:cNvPr id="43011" name="Rectangle 3"/>
          <p:cNvSpPr>
            <a:spLocks noGrp="1" noChangeArrowheads="1"/>
          </p:cNvSpPr>
          <p:nvPr>
            <p:ph type="body" idx="1"/>
          </p:nvPr>
        </p:nvSpPr>
        <p:spPr/>
        <p:txBody>
          <a:bodyPr/>
          <a:lstStyle/>
          <a:p>
            <a:pPr marL="0" indent="0" eaLnBrk="1" hangingPunct="1">
              <a:spcAft>
                <a:spcPct val="75000"/>
              </a:spcAft>
              <a:buFont typeface="Wingdings" pitchFamily="2" charset="2"/>
              <a:buNone/>
              <a:defRPr/>
            </a:pPr>
            <a:r>
              <a:rPr lang="en-US" sz="3200" b="0" i="1" smtClean="0"/>
              <a:t>Jesus said: </a:t>
            </a:r>
          </a:p>
          <a:p>
            <a:pPr marL="0" indent="0" algn="ctr" eaLnBrk="1" hangingPunct="1">
              <a:buFont typeface="Wingdings" pitchFamily="2" charset="2"/>
              <a:buNone/>
              <a:defRPr/>
            </a:pPr>
            <a:r>
              <a:rPr lang="en-US" sz="3200" b="0" smtClean="0"/>
              <a:t>“You will receive power when the Holy Spirit comes on you; and you will be my witnesses in Jerusalem, and in all Judea and Samaria, and to the ends of the earth.”</a:t>
            </a:r>
          </a:p>
          <a:p>
            <a:pPr marL="0" indent="0" algn="ctr" eaLnBrk="1" hangingPunct="1">
              <a:buFont typeface="Wingdings" pitchFamily="2" charset="2"/>
              <a:buNone/>
              <a:defRPr/>
            </a:pPr>
            <a:r>
              <a:rPr lang="en-US" sz="3200" b="0" smtClean="0"/>
              <a:t>(Acts 1:8)</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Effect transition="in" filter="fade">
                                      <p:cBhvr>
                                        <p:cTn id="7" dur="500"/>
                                        <p:tgtEl>
                                          <p:spTgt spid="43011">
                                            <p:txEl>
                                              <p:pRg st="0" end="0"/>
                                            </p:txEl>
                                          </p:spTgt>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43011">
                                            <p:txEl>
                                              <p:pRg st="1" end="1"/>
                                            </p:txEl>
                                          </p:spTgt>
                                        </p:tgtEl>
                                        <p:attrNameLst>
                                          <p:attrName>style.visibility</p:attrName>
                                        </p:attrNameLst>
                                      </p:cBhvr>
                                      <p:to>
                                        <p:strVal val="visible"/>
                                      </p:to>
                                    </p:set>
                                    <p:animEffect transition="in" filter="fade">
                                      <p:cBhvr>
                                        <p:cTn id="11" dur="500"/>
                                        <p:tgtEl>
                                          <p:spTgt spid="43011">
                                            <p:txEl>
                                              <p:pRg st="1" end="1"/>
                                            </p:txEl>
                                          </p:spTgt>
                                        </p:tgtEl>
                                      </p:cBhvr>
                                    </p:animEffect>
                                  </p:childTnLst>
                                </p:cTn>
                              </p:par>
                            </p:childTnLst>
                          </p:cTn>
                        </p:par>
                        <p:par>
                          <p:cTn id="12" fill="hold" nodeType="afterGroup">
                            <p:stCondLst>
                              <p:cond delay="1000"/>
                            </p:stCondLst>
                            <p:childTnLst>
                              <p:par>
                                <p:cTn id="13" presetID="10" presetClass="entr" presetSubtype="0" fill="hold" nodeType="afterEffect">
                                  <p:stCondLst>
                                    <p:cond delay="0"/>
                                  </p:stCondLst>
                                  <p:childTnLst>
                                    <p:set>
                                      <p:cBhvr>
                                        <p:cTn id="14" dur="1" fill="hold">
                                          <p:stCondLst>
                                            <p:cond delay="0"/>
                                          </p:stCondLst>
                                        </p:cTn>
                                        <p:tgtEl>
                                          <p:spTgt spid="43011">
                                            <p:txEl>
                                              <p:pRg st="2" end="2"/>
                                            </p:txEl>
                                          </p:spTgt>
                                        </p:tgtEl>
                                        <p:attrNameLst>
                                          <p:attrName>style.visibility</p:attrName>
                                        </p:attrNameLst>
                                      </p:cBhvr>
                                      <p:to>
                                        <p:strVal val="visible"/>
                                      </p:to>
                                    </p:set>
                                    <p:animEffect transition="in" filter="fade">
                                      <p:cBhvr>
                                        <p:cTn id="15" dur="500"/>
                                        <p:tgtEl>
                                          <p:spTgt spid="430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p:cNvSpPr>
            <a:spLocks noGrp="1"/>
          </p:cNvSpPr>
          <p:nvPr>
            <p:ph type="sldNum" sz="quarter" idx="10"/>
          </p:nvPr>
        </p:nvSpPr>
        <p:spPr>
          <a:noFill/>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200"/>
              <a:t>Visual</a:t>
            </a:r>
            <a:r>
              <a:rPr lang="en-US" sz="1000"/>
              <a:t> </a:t>
            </a:r>
            <a:fld id="{5CCB4BFF-4CE7-45B1-BD26-AD3B1C369FFC}" type="slidenum">
              <a:rPr lang="en-US" sz="1000"/>
              <a:pPr eaLnBrk="1" hangingPunct="1"/>
              <a:t>5</a:t>
            </a:fld>
            <a:endParaRPr lang="en-US" sz="1000"/>
          </a:p>
        </p:txBody>
      </p:sp>
      <p:sp>
        <p:nvSpPr>
          <p:cNvPr id="53252" name="Rectangle 4"/>
          <p:cNvSpPr>
            <a:spLocks noGrp="1" noChangeArrowheads="1"/>
          </p:cNvSpPr>
          <p:nvPr>
            <p:ph type="title"/>
          </p:nvPr>
        </p:nvSpPr>
        <p:spPr/>
        <p:txBody>
          <a:bodyPr/>
          <a:lstStyle/>
          <a:p>
            <a:pPr eaLnBrk="1" hangingPunct="1">
              <a:defRPr/>
            </a:pPr>
            <a:r>
              <a:rPr lang="en-US" smtClean="0"/>
              <a:t>Three Common Ways to Outline Acts</a:t>
            </a:r>
          </a:p>
        </p:txBody>
      </p:sp>
      <p:sp>
        <p:nvSpPr>
          <p:cNvPr id="53253" name="Rectangle 5"/>
          <p:cNvSpPr>
            <a:spLocks noGrp="1" noChangeArrowheads="1"/>
          </p:cNvSpPr>
          <p:nvPr>
            <p:ph type="body" idx="1"/>
          </p:nvPr>
        </p:nvSpPr>
        <p:spPr>
          <a:xfrm>
            <a:off x="381000" y="1882775"/>
            <a:ext cx="8372475" cy="4364038"/>
          </a:xfrm>
        </p:spPr>
        <p:txBody>
          <a:bodyPr/>
          <a:lstStyle/>
          <a:p>
            <a:pPr eaLnBrk="1" hangingPunct="1">
              <a:defRPr/>
            </a:pPr>
            <a:r>
              <a:rPr lang="en-US" smtClean="0"/>
              <a:t>Outlining geographically</a:t>
            </a:r>
          </a:p>
          <a:p>
            <a:pPr lvl="1" eaLnBrk="1" hangingPunct="1">
              <a:defRPr/>
            </a:pPr>
            <a:r>
              <a:rPr lang="en-US" smtClean="0"/>
              <a:t>Jerusalem		Acts 1–7</a:t>
            </a:r>
          </a:p>
          <a:p>
            <a:pPr lvl="1" eaLnBrk="1" hangingPunct="1">
              <a:defRPr/>
            </a:pPr>
            <a:r>
              <a:rPr lang="en-US" smtClean="0"/>
              <a:t>Judea and Samaria	Acts 8–12</a:t>
            </a:r>
          </a:p>
          <a:p>
            <a:pPr lvl="1" eaLnBrk="1" hangingPunct="1">
              <a:defRPr/>
            </a:pPr>
            <a:r>
              <a:rPr lang="en-US" smtClean="0"/>
              <a:t>The whole earth		Acts 13–28</a:t>
            </a:r>
          </a:p>
          <a:p>
            <a:pPr eaLnBrk="1" hangingPunct="1">
              <a:defRPr/>
            </a:pPr>
            <a:r>
              <a:rPr lang="en-US" smtClean="0"/>
              <a:t>Outlining based on the ministries of Peter and Paul</a:t>
            </a:r>
          </a:p>
          <a:p>
            <a:pPr lvl="1" eaLnBrk="1" hangingPunct="1">
              <a:defRPr/>
            </a:pPr>
            <a:r>
              <a:rPr lang="en-US" smtClean="0"/>
              <a:t>Peter	Acts 1–12</a:t>
            </a:r>
          </a:p>
          <a:p>
            <a:pPr lvl="1" eaLnBrk="1" hangingPunct="1">
              <a:defRPr/>
            </a:pPr>
            <a:r>
              <a:rPr lang="en-US" smtClean="0"/>
              <a:t>Paul	Acts 13–28</a:t>
            </a:r>
          </a:p>
          <a:p>
            <a:pPr eaLnBrk="1" hangingPunct="1">
              <a:defRPr/>
            </a:pPr>
            <a:r>
              <a:rPr lang="en-US" smtClean="0"/>
              <a:t>Outlining according to messages preached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53253">
                                            <p:txEl>
                                              <p:pRg st="0" end="0"/>
                                            </p:txEl>
                                          </p:spTgt>
                                        </p:tgtEl>
                                        <p:attrNameLst>
                                          <p:attrName>style.visibility</p:attrName>
                                        </p:attrNameLst>
                                      </p:cBhvr>
                                      <p:to>
                                        <p:strVal val="visible"/>
                                      </p:to>
                                    </p:set>
                                    <p:animEffect transition="in" filter="fade">
                                      <p:cBhvr>
                                        <p:cTn id="7" dur="500"/>
                                        <p:tgtEl>
                                          <p:spTgt spid="5325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3253">
                                            <p:txEl>
                                              <p:pRg st="1" end="1"/>
                                            </p:txEl>
                                          </p:spTgt>
                                        </p:tgtEl>
                                        <p:attrNameLst>
                                          <p:attrName>style.visibility</p:attrName>
                                        </p:attrNameLst>
                                      </p:cBhvr>
                                      <p:to>
                                        <p:strVal val="visible"/>
                                      </p:to>
                                    </p:set>
                                    <p:animEffect transition="in" filter="fade">
                                      <p:cBhvr>
                                        <p:cTn id="10" dur="500"/>
                                        <p:tgtEl>
                                          <p:spTgt spid="5325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3253">
                                            <p:txEl>
                                              <p:pRg st="2" end="2"/>
                                            </p:txEl>
                                          </p:spTgt>
                                        </p:tgtEl>
                                        <p:attrNameLst>
                                          <p:attrName>style.visibility</p:attrName>
                                        </p:attrNameLst>
                                      </p:cBhvr>
                                      <p:to>
                                        <p:strVal val="visible"/>
                                      </p:to>
                                    </p:set>
                                    <p:animEffect transition="in" filter="fade">
                                      <p:cBhvr>
                                        <p:cTn id="13" dur="500"/>
                                        <p:tgtEl>
                                          <p:spTgt spid="5325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3253">
                                            <p:txEl>
                                              <p:pRg st="3" end="3"/>
                                            </p:txEl>
                                          </p:spTgt>
                                        </p:tgtEl>
                                        <p:attrNameLst>
                                          <p:attrName>style.visibility</p:attrName>
                                        </p:attrNameLst>
                                      </p:cBhvr>
                                      <p:to>
                                        <p:strVal val="visible"/>
                                      </p:to>
                                    </p:set>
                                    <p:animEffect transition="in" filter="fade">
                                      <p:cBhvr>
                                        <p:cTn id="16" dur="500"/>
                                        <p:tgtEl>
                                          <p:spTgt spid="53253">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nodeType="clickEffect">
                                  <p:stCondLst>
                                    <p:cond delay="0"/>
                                  </p:stCondLst>
                                  <p:childTnLst>
                                    <p:set>
                                      <p:cBhvr>
                                        <p:cTn id="20" dur="1" fill="hold">
                                          <p:stCondLst>
                                            <p:cond delay="0"/>
                                          </p:stCondLst>
                                        </p:cTn>
                                        <p:tgtEl>
                                          <p:spTgt spid="53253">
                                            <p:txEl>
                                              <p:pRg st="4" end="4"/>
                                            </p:txEl>
                                          </p:spTgt>
                                        </p:tgtEl>
                                        <p:attrNameLst>
                                          <p:attrName>style.visibility</p:attrName>
                                        </p:attrNameLst>
                                      </p:cBhvr>
                                      <p:to>
                                        <p:strVal val="visible"/>
                                      </p:to>
                                    </p:set>
                                    <p:animEffect transition="in" filter="fade">
                                      <p:cBhvr>
                                        <p:cTn id="21" dur="500"/>
                                        <p:tgtEl>
                                          <p:spTgt spid="53253">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53253">
                                            <p:txEl>
                                              <p:pRg st="5" end="5"/>
                                            </p:txEl>
                                          </p:spTgt>
                                        </p:tgtEl>
                                        <p:attrNameLst>
                                          <p:attrName>style.visibility</p:attrName>
                                        </p:attrNameLst>
                                      </p:cBhvr>
                                      <p:to>
                                        <p:strVal val="visible"/>
                                      </p:to>
                                    </p:set>
                                    <p:animEffect transition="in" filter="fade">
                                      <p:cBhvr>
                                        <p:cTn id="24" dur="500"/>
                                        <p:tgtEl>
                                          <p:spTgt spid="53253">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53253">
                                            <p:txEl>
                                              <p:pRg st="6" end="6"/>
                                            </p:txEl>
                                          </p:spTgt>
                                        </p:tgtEl>
                                        <p:attrNameLst>
                                          <p:attrName>style.visibility</p:attrName>
                                        </p:attrNameLst>
                                      </p:cBhvr>
                                      <p:to>
                                        <p:strVal val="visible"/>
                                      </p:to>
                                    </p:set>
                                    <p:animEffect transition="in" filter="fade">
                                      <p:cBhvr>
                                        <p:cTn id="27" dur="500"/>
                                        <p:tgtEl>
                                          <p:spTgt spid="53253">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53253">
                                            <p:txEl>
                                              <p:pRg st="7" end="7"/>
                                            </p:txEl>
                                          </p:spTgt>
                                        </p:tgtEl>
                                        <p:attrNameLst>
                                          <p:attrName>style.visibility</p:attrName>
                                        </p:attrNameLst>
                                      </p:cBhvr>
                                      <p:to>
                                        <p:strVal val="visible"/>
                                      </p:to>
                                    </p:set>
                                    <p:animEffect transition="in" filter="fade">
                                      <p:cBhvr>
                                        <p:cTn id="32" dur="500"/>
                                        <p:tgtEl>
                                          <p:spTgt spid="5325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a:spLocks noGrp="1"/>
          </p:cNvSpPr>
          <p:nvPr>
            <p:ph type="sldNum" sz="quarter" idx="10"/>
          </p:nvPr>
        </p:nvSpPr>
        <p:spPr>
          <a:noFill/>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200"/>
              <a:t>Visual</a:t>
            </a:r>
            <a:r>
              <a:rPr lang="en-US" sz="1000"/>
              <a:t> </a:t>
            </a:r>
            <a:fld id="{750BE5AC-A196-4EFF-A4A1-194CE6CE5AAE}" type="slidenum">
              <a:rPr lang="en-US" sz="1000"/>
              <a:pPr eaLnBrk="1" hangingPunct="1"/>
              <a:t>6</a:t>
            </a:fld>
            <a:endParaRPr lang="en-US" sz="1000"/>
          </a:p>
        </p:txBody>
      </p:sp>
      <p:sp>
        <p:nvSpPr>
          <p:cNvPr id="54280" name="Rectangle 8"/>
          <p:cNvSpPr>
            <a:spLocks noGrp="1" noChangeArrowheads="1"/>
          </p:cNvSpPr>
          <p:nvPr>
            <p:ph type="title"/>
          </p:nvPr>
        </p:nvSpPr>
        <p:spPr/>
        <p:txBody>
          <a:bodyPr/>
          <a:lstStyle/>
          <a:p>
            <a:pPr eaLnBrk="1" hangingPunct="1">
              <a:defRPr/>
            </a:pPr>
            <a:r>
              <a:rPr lang="en-US" smtClean="0"/>
              <a:t>The Holy Spirit: The Gift Our Father Promised</a:t>
            </a:r>
          </a:p>
        </p:txBody>
      </p:sp>
      <p:sp>
        <p:nvSpPr>
          <p:cNvPr id="54281" name="Rectangle 9"/>
          <p:cNvSpPr>
            <a:spLocks noGrp="1" noChangeArrowheads="1"/>
          </p:cNvSpPr>
          <p:nvPr>
            <p:ph type="body" sz="half" idx="1"/>
          </p:nvPr>
        </p:nvSpPr>
        <p:spPr/>
        <p:txBody>
          <a:bodyPr/>
          <a:lstStyle/>
          <a:p>
            <a:pPr eaLnBrk="1" hangingPunct="1">
              <a:lnSpc>
                <a:spcPct val="90000"/>
              </a:lnSpc>
              <a:defRPr/>
            </a:pPr>
            <a:r>
              <a:rPr lang="en-US" sz="1600" smtClean="0"/>
              <a:t>The Promise of God</a:t>
            </a:r>
          </a:p>
          <a:p>
            <a:pPr lvl="1" eaLnBrk="1" hangingPunct="1">
              <a:lnSpc>
                <a:spcPct val="90000"/>
              </a:lnSpc>
              <a:defRPr/>
            </a:pPr>
            <a:r>
              <a:rPr lang="en-US" sz="1600" smtClean="0"/>
              <a:t>“I will pour out my Spirit on all people. Your sons and daughters will prophesy, your old men will dream dreams, your young men will see visions. Even on my servants, both men and women, I will pour out my Spirit in those days” (Joel 2:28–29).</a:t>
            </a:r>
          </a:p>
          <a:p>
            <a:pPr eaLnBrk="1" hangingPunct="1">
              <a:lnSpc>
                <a:spcPct val="90000"/>
              </a:lnSpc>
              <a:defRPr/>
            </a:pPr>
            <a:r>
              <a:rPr lang="en-US" sz="1600" smtClean="0"/>
              <a:t>The Command of Jesus</a:t>
            </a:r>
          </a:p>
          <a:p>
            <a:pPr lvl="1" eaLnBrk="1" hangingPunct="1">
              <a:lnSpc>
                <a:spcPct val="90000"/>
              </a:lnSpc>
              <a:defRPr/>
            </a:pPr>
            <a:r>
              <a:rPr lang="en-US" sz="1600" smtClean="0"/>
              <a:t>“Do not leave Jerusalem, but wait for the gift my Father promised, which you have heard me speak about. For John baptized with water, but in a few days you will be baptized with the Holy Spirit” (Acts 1:4–5).</a:t>
            </a:r>
          </a:p>
        </p:txBody>
      </p:sp>
      <p:sp>
        <p:nvSpPr>
          <p:cNvPr id="54282" name="Rectangle 10"/>
          <p:cNvSpPr>
            <a:spLocks noGrp="1" noChangeArrowheads="1"/>
          </p:cNvSpPr>
          <p:nvPr>
            <p:ph type="body" sz="half" idx="2"/>
          </p:nvPr>
        </p:nvSpPr>
        <p:spPr/>
        <p:txBody>
          <a:bodyPr/>
          <a:lstStyle/>
          <a:p>
            <a:pPr lvl="1" eaLnBrk="1" hangingPunct="1">
              <a:lnSpc>
                <a:spcPct val="90000"/>
              </a:lnSpc>
              <a:defRPr/>
            </a:pPr>
            <a:r>
              <a:rPr lang="en-US" sz="1600" smtClean="0"/>
              <a:t>This was the last command of Jesus before He ascended to heaven.</a:t>
            </a:r>
          </a:p>
          <a:p>
            <a:pPr eaLnBrk="1" hangingPunct="1">
              <a:lnSpc>
                <a:spcPct val="90000"/>
              </a:lnSpc>
              <a:defRPr/>
            </a:pPr>
            <a:r>
              <a:rPr lang="en-US" sz="1600" smtClean="0"/>
              <a:t>The Gift of the Holy Spirit</a:t>
            </a:r>
          </a:p>
          <a:p>
            <a:pPr lvl="1" eaLnBrk="1" hangingPunct="1">
              <a:lnSpc>
                <a:spcPct val="90000"/>
              </a:lnSpc>
              <a:defRPr/>
            </a:pPr>
            <a:r>
              <a:rPr lang="en-US" sz="1600" smtClean="0"/>
              <a:t>“You will receive the gift of the Holy Spirit” (Acts 2:38).</a:t>
            </a:r>
          </a:p>
          <a:p>
            <a:pPr eaLnBrk="1" hangingPunct="1">
              <a:lnSpc>
                <a:spcPct val="90000"/>
              </a:lnSpc>
              <a:defRPr/>
            </a:pPr>
            <a:r>
              <a:rPr lang="en-US" sz="1600" smtClean="0"/>
              <a:t>The Baptizer, Jesus</a:t>
            </a:r>
          </a:p>
          <a:p>
            <a:pPr lvl="1" eaLnBrk="1" hangingPunct="1">
              <a:lnSpc>
                <a:spcPct val="90000"/>
              </a:lnSpc>
              <a:defRPr/>
            </a:pPr>
            <a:r>
              <a:rPr lang="en-US" sz="1600" smtClean="0"/>
              <a:t>“I baptize you with water for repentance. But after me will come one who is more powerful than I, whose sandals I am not fit to carry. He [Jesus] will baptize you with the Holy Spirit and with fire” (Matthew 3:11, the words of John the Baptist).</a:t>
            </a:r>
          </a:p>
          <a:p>
            <a:pPr eaLnBrk="1" hangingPunct="1">
              <a:lnSpc>
                <a:spcPct val="90000"/>
              </a:lnSpc>
              <a:defRPr/>
            </a:pPr>
            <a:endParaRPr lang="en-US" sz="160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54281">
                                            <p:txEl>
                                              <p:pRg st="0" end="0"/>
                                            </p:txEl>
                                          </p:spTgt>
                                        </p:tgtEl>
                                        <p:attrNameLst>
                                          <p:attrName>style.visibility</p:attrName>
                                        </p:attrNameLst>
                                      </p:cBhvr>
                                      <p:to>
                                        <p:strVal val="visible"/>
                                      </p:to>
                                    </p:set>
                                    <p:animEffect transition="in" filter="fade">
                                      <p:cBhvr>
                                        <p:cTn id="7" dur="500"/>
                                        <p:tgtEl>
                                          <p:spTgt spid="54281">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4281">
                                            <p:txEl>
                                              <p:pRg st="1" end="1"/>
                                            </p:txEl>
                                          </p:spTgt>
                                        </p:tgtEl>
                                        <p:attrNameLst>
                                          <p:attrName>style.visibility</p:attrName>
                                        </p:attrNameLst>
                                      </p:cBhvr>
                                      <p:to>
                                        <p:strVal val="visible"/>
                                      </p:to>
                                    </p:set>
                                    <p:animEffect transition="in" filter="fade">
                                      <p:cBhvr>
                                        <p:cTn id="10" dur="500"/>
                                        <p:tgtEl>
                                          <p:spTgt spid="54281">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nodeType="clickEffect">
                                  <p:stCondLst>
                                    <p:cond delay="0"/>
                                  </p:stCondLst>
                                  <p:childTnLst>
                                    <p:set>
                                      <p:cBhvr>
                                        <p:cTn id="14" dur="1" fill="hold">
                                          <p:stCondLst>
                                            <p:cond delay="0"/>
                                          </p:stCondLst>
                                        </p:cTn>
                                        <p:tgtEl>
                                          <p:spTgt spid="54281">
                                            <p:txEl>
                                              <p:pRg st="2" end="2"/>
                                            </p:txEl>
                                          </p:spTgt>
                                        </p:tgtEl>
                                        <p:attrNameLst>
                                          <p:attrName>style.visibility</p:attrName>
                                        </p:attrNameLst>
                                      </p:cBhvr>
                                      <p:to>
                                        <p:strVal val="visible"/>
                                      </p:to>
                                    </p:set>
                                    <p:animEffect transition="in" filter="fade">
                                      <p:cBhvr>
                                        <p:cTn id="15" dur="500"/>
                                        <p:tgtEl>
                                          <p:spTgt spid="54281">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54281">
                                            <p:txEl>
                                              <p:pRg st="3" end="3"/>
                                            </p:txEl>
                                          </p:spTgt>
                                        </p:tgtEl>
                                        <p:attrNameLst>
                                          <p:attrName>style.visibility</p:attrName>
                                        </p:attrNameLst>
                                      </p:cBhvr>
                                      <p:to>
                                        <p:strVal val="visible"/>
                                      </p:to>
                                    </p:set>
                                    <p:animEffect transition="in" filter="fade">
                                      <p:cBhvr>
                                        <p:cTn id="18" dur="500"/>
                                        <p:tgtEl>
                                          <p:spTgt spid="54281">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54282">
                                            <p:txEl>
                                              <p:pRg st="0" end="0"/>
                                            </p:txEl>
                                          </p:spTgt>
                                        </p:tgtEl>
                                        <p:attrNameLst>
                                          <p:attrName>style.visibility</p:attrName>
                                        </p:attrNameLst>
                                      </p:cBhvr>
                                      <p:to>
                                        <p:strVal val="visible"/>
                                      </p:to>
                                    </p:set>
                                    <p:animEffect transition="in" filter="fade">
                                      <p:cBhvr>
                                        <p:cTn id="21" dur="500"/>
                                        <p:tgtEl>
                                          <p:spTgt spid="54282">
                                            <p:txEl>
                                              <p:pRg st="0" end="0"/>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ntr" presetSubtype="0" fill="hold" nodeType="clickEffect">
                                  <p:stCondLst>
                                    <p:cond delay="0"/>
                                  </p:stCondLst>
                                  <p:childTnLst>
                                    <p:set>
                                      <p:cBhvr>
                                        <p:cTn id="25" dur="1" fill="hold">
                                          <p:stCondLst>
                                            <p:cond delay="0"/>
                                          </p:stCondLst>
                                        </p:cTn>
                                        <p:tgtEl>
                                          <p:spTgt spid="54282">
                                            <p:txEl>
                                              <p:pRg st="1" end="1"/>
                                            </p:txEl>
                                          </p:spTgt>
                                        </p:tgtEl>
                                        <p:attrNameLst>
                                          <p:attrName>style.visibility</p:attrName>
                                        </p:attrNameLst>
                                      </p:cBhvr>
                                      <p:to>
                                        <p:strVal val="visible"/>
                                      </p:to>
                                    </p:set>
                                    <p:animEffect transition="in" filter="fade">
                                      <p:cBhvr>
                                        <p:cTn id="26" dur="500"/>
                                        <p:tgtEl>
                                          <p:spTgt spid="54282">
                                            <p:txEl>
                                              <p:pRg st="1" end="1"/>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54282">
                                            <p:txEl>
                                              <p:pRg st="2" end="2"/>
                                            </p:txEl>
                                          </p:spTgt>
                                        </p:tgtEl>
                                        <p:attrNameLst>
                                          <p:attrName>style.visibility</p:attrName>
                                        </p:attrNameLst>
                                      </p:cBhvr>
                                      <p:to>
                                        <p:strVal val="visible"/>
                                      </p:to>
                                    </p:set>
                                    <p:animEffect transition="in" filter="fade">
                                      <p:cBhvr>
                                        <p:cTn id="29" dur="500"/>
                                        <p:tgtEl>
                                          <p:spTgt spid="54282">
                                            <p:txEl>
                                              <p:pRg st="2" end="2"/>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ntr" presetSubtype="0" fill="hold" nodeType="clickEffect">
                                  <p:stCondLst>
                                    <p:cond delay="0"/>
                                  </p:stCondLst>
                                  <p:childTnLst>
                                    <p:set>
                                      <p:cBhvr>
                                        <p:cTn id="33" dur="1" fill="hold">
                                          <p:stCondLst>
                                            <p:cond delay="0"/>
                                          </p:stCondLst>
                                        </p:cTn>
                                        <p:tgtEl>
                                          <p:spTgt spid="54282">
                                            <p:txEl>
                                              <p:pRg st="3" end="3"/>
                                            </p:txEl>
                                          </p:spTgt>
                                        </p:tgtEl>
                                        <p:attrNameLst>
                                          <p:attrName>style.visibility</p:attrName>
                                        </p:attrNameLst>
                                      </p:cBhvr>
                                      <p:to>
                                        <p:strVal val="visible"/>
                                      </p:to>
                                    </p:set>
                                    <p:animEffect transition="in" filter="fade">
                                      <p:cBhvr>
                                        <p:cTn id="34" dur="1000"/>
                                        <p:tgtEl>
                                          <p:spTgt spid="54282">
                                            <p:txEl>
                                              <p:pRg st="3" end="3"/>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54282">
                                            <p:txEl>
                                              <p:pRg st="4" end="4"/>
                                            </p:txEl>
                                          </p:spTgt>
                                        </p:tgtEl>
                                        <p:attrNameLst>
                                          <p:attrName>style.visibility</p:attrName>
                                        </p:attrNameLst>
                                      </p:cBhvr>
                                      <p:to>
                                        <p:strVal val="visible"/>
                                      </p:to>
                                    </p:set>
                                    <p:animEffect transition="in" filter="fade">
                                      <p:cBhvr>
                                        <p:cTn id="37" dur="2000"/>
                                        <p:tgtEl>
                                          <p:spTgt spid="5428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a:noFill/>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200"/>
              <a:t>Visual</a:t>
            </a:r>
            <a:r>
              <a:rPr lang="en-US" sz="1000"/>
              <a:t> </a:t>
            </a:r>
            <a:fld id="{5BDDB95A-6E33-40C3-BD1D-13446DED7678}" type="slidenum">
              <a:rPr lang="en-US" sz="1000"/>
              <a:pPr eaLnBrk="1" hangingPunct="1"/>
              <a:t>7</a:t>
            </a:fld>
            <a:endParaRPr lang="en-US" sz="1000"/>
          </a:p>
        </p:txBody>
      </p:sp>
      <p:sp>
        <p:nvSpPr>
          <p:cNvPr id="55314" name="Rectangle 18"/>
          <p:cNvSpPr>
            <a:spLocks noGrp="1" noChangeArrowheads="1"/>
          </p:cNvSpPr>
          <p:nvPr>
            <p:ph type="title"/>
          </p:nvPr>
        </p:nvSpPr>
        <p:spPr/>
        <p:txBody>
          <a:bodyPr/>
          <a:lstStyle/>
          <a:p>
            <a:pPr eaLnBrk="1" hangingPunct="1">
              <a:defRPr/>
            </a:pPr>
            <a:r>
              <a:rPr lang="en-US" sz="3600" smtClean="0"/>
              <a:t>Why You Should Obey the Lord’s Command to Be Filled with the Holy Spirit.</a:t>
            </a:r>
          </a:p>
        </p:txBody>
      </p:sp>
      <p:sp>
        <p:nvSpPr>
          <p:cNvPr id="55315" name="Rectangle 19"/>
          <p:cNvSpPr>
            <a:spLocks noGrp="1" noChangeArrowheads="1"/>
          </p:cNvSpPr>
          <p:nvPr>
            <p:ph type="body" idx="1"/>
          </p:nvPr>
        </p:nvSpPr>
        <p:spPr>
          <a:xfrm>
            <a:off x="381000" y="2273300"/>
            <a:ext cx="8372475" cy="3973513"/>
          </a:xfrm>
        </p:spPr>
        <p:txBody>
          <a:bodyPr/>
          <a:lstStyle/>
          <a:p>
            <a:pPr marL="457200" indent="-457200" eaLnBrk="1" hangingPunct="1">
              <a:lnSpc>
                <a:spcPct val="90000"/>
              </a:lnSpc>
              <a:buFont typeface="Wingdings" pitchFamily="2" charset="2"/>
              <a:buAutoNum type="arabicPeriod"/>
              <a:defRPr/>
            </a:pPr>
            <a:r>
              <a:rPr lang="en-US" sz="2000" smtClean="0"/>
              <a:t>The task is bigger than you are</a:t>
            </a:r>
          </a:p>
          <a:p>
            <a:pPr marL="914400" lvl="1" indent="-457200" eaLnBrk="1" hangingPunct="1">
              <a:lnSpc>
                <a:spcPct val="90000"/>
              </a:lnSpc>
              <a:spcAft>
                <a:spcPct val="60000"/>
              </a:spcAft>
              <a:buSzTx/>
              <a:buFontTx/>
              <a:buNone/>
              <a:defRPr/>
            </a:pPr>
            <a:r>
              <a:rPr lang="en-US" sz="2000" smtClean="0"/>
              <a:t>	No matter who you are, no matter how bright, how gifted, how strong, you must rely on a power greater than your own.</a:t>
            </a:r>
          </a:p>
          <a:p>
            <a:pPr marL="457200" indent="-457200" eaLnBrk="1" hangingPunct="1">
              <a:lnSpc>
                <a:spcPct val="90000"/>
              </a:lnSpc>
              <a:buFont typeface="Wingdings" pitchFamily="2" charset="2"/>
              <a:buAutoNum type="arabicPeriod"/>
              <a:defRPr/>
            </a:pPr>
            <a:r>
              <a:rPr lang="en-US" sz="2000" smtClean="0"/>
              <a:t>The task is too hard to accomplish without the Spirit’s power.</a:t>
            </a:r>
          </a:p>
          <a:p>
            <a:pPr marL="914400" lvl="1" indent="-457200" eaLnBrk="1" hangingPunct="1">
              <a:lnSpc>
                <a:spcPct val="90000"/>
              </a:lnSpc>
              <a:spcAft>
                <a:spcPct val="60000"/>
              </a:spcAft>
              <a:buSzTx/>
              <a:buFontTx/>
              <a:buNone/>
              <a:defRPr/>
            </a:pPr>
            <a:r>
              <a:rPr lang="en-US" sz="2000" smtClean="0"/>
              <a:t>	You need the Spirit’s power to do what Jesus has called you to do.</a:t>
            </a:r>
          </a:p>
          <a:p>
            <a:pPr marL="457200" indent="-457200" eaLnBrk="1" hangingPunct="1">
              <a:lnSpc>
                <a:spcPct val="90000"/>
              </a:lnSpc>
              <a:buFont typeface="Wingdings" pitchFamily="2" charset="2"/>
              <a:buAutoNum type="arabicPeriod"/>
              <a:defRPr/>
            </a:pPr>
            <a:r>
              <a:rPr lang="en-US" sz="2000" smtClean="0"/>
              <a:t>The task is not finished.</a:t>
            </a:r>
          </a:p>
          <a:p>
            <a:pPr marL="914400" lvl="1" indent="-457200" eaLnBrk="1" hangingPunct="1">
              <a:lnSpc>
                <a:spcPct val="90000"/>
              </a:lnSpc>
              <a:buSzTx/>
              <a:buFontTx/>
              <a:buNone/>
              <a:defRPr/>
            </a:pPr>
            <a:r>
              <a:rPr lang="en-US" sz="2000" smtClean="0"/>
              <a:t>	Not everyone has heard the gospel.</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5315">
                                            <p:txEl>
                                              <p:pRg st="0" end="0"/>
                                            </p:txEl>
                                          </p:spTgt>
                                        </p:tgtEl>
                                        <p:attrNameLst>
                                          <p:attrName>style.visibility</p:attrName>
                                        </p:attrNameLst>
                                      </p:cBhvr>
                                      <p:to>
                                        <p:strVal val="visible"/>
                                      </p:to>
                                    </p:set>
                                    <p:animEffect transition="in" filter="fade">
                                      <p:cBhvr>
                                        <p:cTn id="7" dur="500"/>
                                        <p:tgtEl>
                                          <p:spTgt spid="5531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5315">
                                            <p:txEl>
                                              <p:pRg st="1" end="1"/>
                                            </p:txEl>
                                          </p:spTgt>
                                        </p:tgtEl>
                                        <p:attrNameLst>
                                          <p:attrName>style.visibility</p:attrName>
                                        </p:attrNameLst>
                                      </p:cBhvr>
                                      <p:to>
                                        <p:strVal val="visible"/>
                                      </p:to>
                                    </p:set>
                                    <p:animEffect transition="in" filter="fade">
                                      <p:cBhvr>
                                        <p:cTn id="10" dur="500"/>
                                        <p:tgtEl>
                                          <p:spTgt spid="55315">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5315">
                                            <p:txEl>
                                              <p:pRg st="2" end="2"/>
                                            </p:txEl>
                                          </p:spTgt>
                                        </p:tgtEl>
                                        <p:attrNameLst>
                                          <p:attrName>style.visibility</p:attrName>
                                        </p:attrNameLst>
                                      </p:cBhvr>
                                      <p:to>
                                        <p:strVal val="visible"/>
                                      </p:to>
                                    </p:set>
                                    <p:animEffect transition="in" filter="fade">
                                      <p:cBhvr>
                                        <p:cTn id="15" dur="500"/>
                                        <p:tgtEl>
                                          <p:spTgt spid="55315">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5315">
                                            <p:txEl>
                                              <p:pRg st="3" end="3"/>
                                            </p:txEl>
                                          </p:spTgt>
                                        </p:tgtEl>
                                        <p:attrNameLst>
                                          <p:attrName>style.visibility</p:attrName>
                                        </p:attrNameLst>
                                      </p:cBhvr>
                                      <p:to>
                                        <p:strVal val="visible"/>
                                      </p:to>
                                    </p:set>
                                    <p:animEffect transition="in" filter="fade">
                                      <p:cBhvr>
                                        <p:cTn id="18" dur="500"/>
                                        <p:tgtEl>
                                          <p:spTgt spid="55315">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5315">
                                            <p:txEl>
                                              <p:pRg st="4" end="4"/>
                                            </p:txEl>
                                          </p:spTgt>
                                        </p:tgtEl>
                                        <p:attrNameLst>
                                          <p:attrName>style.visibility</p:attrName>
                                        </p:attrNameLst>
                                      </p:cBhvr>
                                      <p:to>
                                        <p:strVal val="visible"/>
                                      </p:to>
                                    </p:set>
                                    <p:animEffect transition="in" filter="fade">
                                      <p:cBhvr>
                                        <p:cTn id="23" dur="500"/>
                                        <p:tgtEl>
                                          <p:spTgt spid="55315">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55315">
                                            <p:txEl>
                                              <p:pRg st="5" end="5"/>
                                            </p:txEl>
                                          </p:spTgt>
                                        </p:tgtEl>
                                        <p:attrNameLst>
                                          <p:attrName>style.visibility</p:attrName>
                                        </p:attrNameLst>
                                      </p:cBhvr>
                                      <p:to>
                                        <p:strVal val="visible"/>
                                      </p:to>
                                    </p:set>
                                    <p:animEffect transition="in" filter="fade">
                                      <p:cBhvr>
                                        <p:cTn id="26" dur="500"/>
                                        <p:tgtEl>
                                          <p:spTgt spid="5531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1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a:spLocks noGrp="1"/>
          </p:cNvSpPr>
          <p:nvPr>
            <p:ph type="sldNum" sz="quarter" idx="10"/>
          </p:nvPr>
        </p:nvSpPr>
        <p:spPr>
          <a:noFill/>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algn="ctr"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eaLnBrk="1" hangingPunct="1"/>
            <a:r>
              <a:rPr lang="en-US" sz="1200"/>
              <a:t>Visual</a:t>
            </a:r>
            <a:r>
              <a:rPr lang="en-US" sz="1000"/>
              <a:t> </a:t>
            </a:r>
            <a:fld id="{24C25323-1431-47CA-B6FB-D6C5AC57A77F}" type="slidenum">
              <a:rPr lang="en-US" sz="1000"/>
              <a:pPr eaLnBrk="1" hangingPunct="1"/>
              <a:t>8</a:t>
            </a:fld>
            <a:endParaRPr lang="en-US" sz="1000"/>
          </a:p>
        </p:txBody>
      </p:sp>
      <p:sp>
        <p:nvSpPr>
          <p:cNvPr id="56330" name="Rectangle 10"/>
          <p:cNvSpPr>
            <a:spLocks noGrp="1" noChangeArrowheads="1"/>
          </p:cNvSpPr>
          <p:nvPr>
            <p:ph type="title"/>
          </p:nvPr>
        </p:nvSpPr>
        <p:spPr/>
        <p:txBody>
          <a:bodyPr/>
          <a:lstStyle/>
          <a:p>
            <a:pPr eaLnBrk="1" hangingPunct="1">
              <a:defRPr/>
            </a:pPr>
            <a:r>
              <a:rPr lang="en-US" smtClean="0"/>
              <a:t>The Work of the Church</a:t>
            </a:r>
          </a:p>
        </p:txBody>
      </p:sp>
      <p:sp>
        <p:nvSpPr>
          <p:cNvPr id="56331" name="Rectangle 11"/>
          <p:cNvSpPr>
            <a:spLocks noGrp="1" noChangeArrowheads="1"/>
          </p:cNvSpPr>
          <p:nvPr>
            <p:ph type="body" idx="1"/>
          </p:nvPr>
        </p:nvSpPr>
        <p:spPr/>
        <p:txBody>
          <a:bodyPr/>
          <a:lstStyle/>
          <a:p>
            <a:pPr marL="381000" indent="-381000" eaLnBrk="1" hangingPunct="1">
              <a:lnSpc>
                <a:spcPct val="80000"/>
              </a:lnSpc>
              <a:buFont typeface="Wingdings" pitchFamily="2" charset="2"/>
              <a:buAutoNum type="arabicPeriod"/>
              <a:defRPr/>
            </a:pPr>
            <a:r>
              <a:rPr lang="en-US" sz="2000" smtClean="0"/>
              <a:t>The Plan to Witness</a:t>
            </a:r>
          </a:p>
          <a:p>
            <a:pPr marL="838200" lvl="1" indent="-381000" eaLnBrk="1" hangingPunct="1">
              <a:lnSpc>
                <a:spcPct val="80000"/>
              </a:lnSpc>
              <a:buSzTx/>
              <a:buFontTx/>
              <a:buNone/>
              <a:defRPr/>
            </a:pPr>
            <a:r>
              <a:rPr lang="en-US" sz="2000" smtClean="0"/>
              <a:t>	Our main business is to tell others that Jesus has saved us from sin.</a:t>
            </a:r>
          </a:p>
          <a:p>
            <a:pPr marL="381000" indent="-381000" eaLnBrk="1" hangingPunct="1">
              <a:lnSpc>
                <a:spcPct val="80000"/>
              </a:lnSpc>
              <a:buFont typeface="Wingdings" pitchFamily="2" charset="2"/>
              <a:buAutoNum type="arabicPeriod"/>
              <a:defRPr/>
            </a:pPr>
            <a:r>
              <a:rPr lang="en-US" sz="2000" smtClean="0"/>
              <a:t>The Place to Witness</a:t>
            </a:r>
          </a:p>
          <a:p>
            <a:pPr marL="838200" lvl="1" indent="-381000" eaLnBrk="1" hangingPunct="1">
              <a:lnSpc>
                <a:spcPct val="80000"/>
              </a:lnSpc>
              <a:buSzTx/>
              <a:buFontTx/>
              <a:buNone/>
              <a:defRPr/>
            </a:pPr>
            <a:r>
              <a:rPr lang="en-US" sz="2000" smtClean="0"/>
              <a:t>	Each Christian must witness in his or her Jerusalem, the place he or she lives. Yet our responsibility to witness does not end there. We are called to spread the gospel beyond our own neighborhoods.</a:t>
            </a:r>
          </a:p>
          <a:p>
            <a:pPr marL="381000" indent="-381000" eaLnBrk="1" hangingPunct="1">
              <a:lnSpc>
                <a:spcPct val="80000"/>
              </a:lnSpc>
              <a:buFont typeface="Wingdings" pitchFamily="2" charset="2"/>
              <a:buAutoNum type="arabicPeriod"/>
              <a:defRPr/>
            </a:pPr>
            <a:r>
              <a:rPr lang="en-US" sz="2000" smtClean="0"/>
              <a:t>The Power to Witness</a:t>
            </a:r>
          </a:p>
          <a:p>
            <a:pPr marL="838200" lvl="1" indent="-381000" eaLnBrk="1" hangingPunct="1">
              <a:lnSpc>
                <a:spcPct val="80000"/>
              </a:lnSpc>
              <a:buSzTx/>
              <a:buFontTx/>
              <a:buNone/>
              <a:defRPr/>
            </a:pPr>
            <a:r>
              <a:rPr lang="en-US" sz="2000" smtClean="0"/>
              <a:t>	The power from the Holy Spirit is the only kind of power that will enable a Christian to be a faithful witness.</a:t>
            </a:r>
          </a:p>
          <a:p>
            <a:pPr marL="381000" indent="-381000" eaLnBrk="1" hangingPunct="1">
              <a:lnSpc>
                <a:spcPct val="80000"/>
              </a:lnSpc>
              <a:buFont typeface="Wingdings" pitchFamily="2" charset="2"/>
              <a:buAutoNum type="arabicPeriod"/>
              <a:defRPr/>
            </a:pPr>
            <a:r>
              <a:rPr lang="en-US" sz="2000" smtClean="0"/>
              <a:t>The Purpose of Witnessing</a:t>
            </a:r>
          </a:p>
          <a:p>
            <a:pPr marL="838200" lvl="1" indent="-381000" eaLnBrk="1" hangingPunct="1">
              <a:lnSpc>
                <a:spcPct val="80000"/>
              </a:lnSpc>
              <a:buSzTx/>
              <a:buFontTx/>
              <a:buNone/>
              <a:defRPr/>
            </a:pPr>
            <a:r>
              <a:rPr lang="en-US" sz="2000" smtClean="0"/>
              <a:t>	Jesus will soon return. Our purpose in witnessing is to get people ready to meet Him.</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6331">
                                            <p:txEl>
                                              <p:pRg st="0" end="0"/>
                                            </p:txEl>
                                          </p:spTgt>
                                        </p:tgtEl>
                                        <p:attrNameLst>
                                          <p:attrName>style.visibility</p:attrName>
                                        </p:attrNameLst>
                                      </p:cBhvr>
                                      <p:to>
                                        <p:strVal val="visible"/>
                                      </p:to>
                                    </p:set>
                                    <p:animEffect transition="in" filter="fade">
                                      <p:cBhvr>
                                        <p:cTn id="7" dur="500"/>
                                        <p:tgtEl>
                                          <p:spTgt spid="56331">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6331">
                                            <p:txEl>
                                              <p:pRg st="1" end="1"/>
                                            </p:txEl>
                                          </p:spTgt>
                                        </p:tgtEl>
                                        <p:attrNameLst>
                                          <p:attrName>style.visibility</p:attrName>
                                        </p:attrNameLst>
                                      </p:cBhvr>
                                      <p:to>
                                        <p:strVal val="visible"/>
                                      </p:to>
                                    </p:set>
                                    <p:animEffect transition="in" filter="fade">
                                      <p:cBhvr>
                                        <p:cTn id="10" dur="500"/>
                                        <p:tgtEl>
                                          <p:spTgt spid="56331">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6331">
                                            <p:txEl>
                                              <p:pRg st="2" end="2"/>
                                            </p:txEl>
                                          </p:spTgt>
                                        </p:tgtEl>
                                        <p:attrNameLst>
                                          <p:attrName>style.visibility</p:attrName>
                                        </p:attrNameLst>
                                      </p:cBhvr>
                                      <p:to>
                                        <p:strVal val="visible"/>
                                      </p:to>
                                    </p:set>
                                    <p:animEffect transition="in" filter="fade">
                                      <p:cBhvr>
                                        <p:cTn id="15" dur="500"/>
                                        <p:tgtEl>
                                          <p:spTgt spid="56331">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6331">
                                            <p:txEl>
                                              <p:pRg st="3" end="3"/>
                                            </p:txEl>
                                          </p:spTgt>
                                        </p:tgtEl>
                                        <p:attrNameLst>
                                          <p:attrName>style.visibility</p:attrName>
                                        </p:attrNameLst>
                                      </p:cBhvr>
                                      <p:to>
                                        <p:strVal val="visible"/>
                                      </p:to>
                                    </p:set>
                                    <p:animEffect transition="in" filter="fade">
                                      <p:cBhvr>
                                        <p:cTn id="18" dur="500"/>
                                        <p:tgtEl>
                                          <p:spTgt spid="56331">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6331">
                                            <p:txEl>
                                              <p:pRg st="4" end="4"/>
                                            </p:txEl>
                                          </p:spTgt>
                                        </p:tgtEl>
                                        <p:attrNameLst>
                                          <p:attrName>style.visibility</p:attrName>
                                        </p:attrNameLst>
                                      </p:cBhvr>
                                      <p:to>
                                        <p:strVal val="visible"/>
                                      </p:to>
                                    </p:set>
                                    <p:animEffect transition="in" filter="fade">
                                      <p:cBhvr>
                                        <p:cTn id="23" dur="500"/>
                                        <p:tgtEl>
                                          <p:spTgt spid="56331">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56331">
                                            <p:txEl>
                                              <p:pRg st="5" end="5"/>
                                            </p:txEl>
                                          </p:spTgt>
                                        </p:tgtEl>
                                        <p:attrNameLst>
                                          <p:attrName>style.visibility</p:attrName>
                                        </p:attrNameLst>
                                      </p:cBhvr>
                                      <p:to>
                                        <p:strVal val="visible"/>
                                      </p:to>
                                    </p:set>
                                    <p:animEffect transition="in" filter="fade">
                                      <p:cBhvr>
                                        <p:cTn id="26" dur="500"/>
                                        <p:tgtEl>
                                          <p:spTgt spid="56331">
                                            <p:txEl>
                                              <p:pRg st="5" end="5"/>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56331">
                                            <p:txEl>
                                              <p:pRg st="6" end="6"/>
                                            </p:txEl>
                                          </p:spTgt>
                                        </p:tgtEl>
                                        <p:attrNameLst>
                                          <p:attrName>style.visibility</p:attrName>
                                        </p:attrNameLst>
                                      </p:cBhvr>
                                      <p:to>
                                        <p:strVal val="visible"/>
                                      </p:to>
                                    </p:set>
                                    <p:animEffect transition="in" filter="fade">
                                      <p:cBhvr>
                                        <p:cTn id="31" dur="500"/>
                                        <p:tgtEl>
                                          <p:spTgt spid="56331">
                                            <p:txEl>
                                              <p:pRg st="6" end="6"/>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56331">
                                            <p:txEl>
                                              <p:pRg st="7" end="7"/>
                                            </p:txEl>
                                          </p:spTgt>
                                        </p:tgtEl>
                                        <p:attrNameLst>
                                          <p:attrName>style.visibility</p:attrName>
                                        </p:attrNameLst>
                                      </p:cBhvr>
                                      <p:to>
                                        <p:strVal val="visible"/>
                                      </p:to>
                                    </p:set>
                                    <p:animEffect transition="in" filter="fade">
                                      <p:cBhvr>
                                        <p:cTn id="34" dur="500"/>
                                        <p:tgtEl>
                                          <p:spTgt spid="5633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31" grpId="0" build="p"/>
    </p:bldLst>
  </p:timing>
</p:sld>
</file>

<file path=ppt/theme/theme1.xml><?xml version="1.0" encoding="utf-8"?>
<a:theme xmlns:a="http://schemas.openxmlformats.org/drawingml/2006/main" name="1_BSB-orange_DesignTemp">
  <a:themeElements>
    <a:clrScheme name="1_BSB-orange_DesignTemp 8">
      <a:dk1>
        <a:srgbClr val="000000"/>
      </a:dk1>
      <a:lt1>
        <a:srgbClr val="FFFFFF"/>
      </a:lt1>
      <a:dk2>
        <a:srgbClr val="055B80"/>
      </a:dk2>
      <a:lt2>
        <a:srgbClr val="FFFFBE"/>
      </a:lt2>
      <a:accent1>
        <a:srgbClr val="FFFFBE"/>
      </a:accent1>
      <a:accent2>
        <a:srgbClr val="091C47"/>
      </a:accent2>
      <a:accent3>
        <a:srgbClr val="AAB5C0"/>
      </a:accent3>
      <a:accent4>
        <a:srgbClr val="DADADA"/>
      </a:accent4>
      <a:accent5>
        <a:srgbClr val="FFFFDB"/>
      </a:accent5>
      <a:accent6>
        <a:srgbClr val="07183F"/>
      </a:accent6>
      <a:hlink>
        <a:srgbClr val="FFCC66"/>
      </a:hlink>
      <a:folHlink>
        <a:srgbClr val="FF6600"/>
      </a:folHlink>
    </a:clrScheme>
    <a:fontScheme name="1_BSB-orange_DesignTem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BE"/>
        </a:solidFill>
        <a:ln>
          <a:noFill/>
        </a:ln>
        <a:effectLst/>
        <a:extLst>
          <a:ext uri="{91240B29-F687-4F45-9708-019B960494DF}">
            <a14:hiddenLine xmlns:a14="http://schemas.microsoft.com/office/drawing/2010/main" w="127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Arial" charset="0"/>
          </a:defRPr>
        </a:defPPr>
      </a:lstStyle>
    </a:spDef>
    <a:lnDef>
      <a:spPr bwMode="auto">
        <a:xfrm>
          <a:off x="0" y="0"/>
          <a:ext cx="1" cy="1"/>
        </a:xfrm>
        <a:custGeom>
          <a:avLst/>
          <a:gdLst/>
          <a:ahLst/>
          <a:cxnLst/>
          <a:rect l="0" t="0" r="0" b="0"/>
          <a:pathLst/>
        </a:custGeom>
        <a:solidFill>
          <a:srgbClr val="FFFFBE"/>
        </a:solidFill>
        <a:ln>
          <a:noFill/>
        </a:ln>
        <a:effectLst/>
        <a:extLst>
          <a:ext uri="{91240B29-F687-4F45-9708-019B960494DF}">
            <a14:hiddenLine xmlns:a14="http://schemas.microsoft.com/office/drawing/2010/main" w="127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Arial" charset="0"/>
          </a:defRPr>
        </a:defPPr>
      </a:lstStyle>
    </a:lnDef>
  </a:objectDefaults>
  <a:extraClrSchemeLst>
    <a:extraClrScheme>
      <a:clrScheme name="1_BSB-orange_DesignTemp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1_BSB-orange_DesignTemp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1_BSB-orange_DesignTemp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1_BSB-orange_DesignTemp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1_BSB-orange_DesignTemp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
      <a:clrScheme name="1_BSB-orange_DesignTemp 6">
        <a:dk1>
          <a:srgbClr val="000000"/>
        </a:dk1>
        <a:lt1>
          <a:srgbClr val="FFFFFF"/>
        </a:lt1>
        <a:dk2>
          <a:srgbClr val="055B80"/>
        </a:dk2>
        <a:lt2>
          <a:srgbClr val="FFCC66"/>
        </a:lt2>
        <a:accent1>
          <a:srgbClr val="00FFFF"/>
        </a:accent1>
        <a:accent2>
          <a:srgbClr val="3366FF"/>
        </a:accent2>
        <a:accent3>
          <a:srgbClr val="AAB5C0"/>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1_BSB-orange_DesignTemp 7">
        <a:dk1>
          <a:srgbClr val="000000"/>
        </a:dk1>
        <a:lt1>
          <a:srgbClr val="FFFFFF"/>
        </a:lt1>
        <a:dk2>
          <a:srgbClr val="055B80"/>
        </a:dk2>
        <a:lt2>
          <a:srgbClr val="FFFFBE"/>
        </a:lt2>
        <a:accent1>
          <a:srgbClr val="FFFFBE"/>
        </a:accent1>
        <a:accent2>
          <a:srgbClr val="091C47"/>
        </a:accent2>
        <a:accent3>
          <a:srgbClr val="AAB5C0"/>
        </a:accent3>
        <a:accent4>
          <a:srgbClr val="DADADA"/>
        </a:accent4>
        <a:accent5>
          <a:srgbClr val="FFFFDB"/>
        </a:accent5>
        <a:accent6>
          <a:srgbClr val="07183F"/>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1_BSB-orange_DesignTemp 8">
        <a:dk1>
          <a:srgbClr val="000000"/>
        </a:dk1>
        <a:lt1>
          <a:srgbClr val="FFFFFF"/>
        </a:lt1>
        <a:dk2>
          <a:srgbClr val="055B80"/>
        </a:dk2>
        <a:lt2>
          <a:srgbClr val="FFFFBE"/>
        </a:lt2>
        <a:accent1>
          <a:srgbClr val="FFFFBE"/>
        </a:accent1>
        <a:accent2>
          <a:srgbClr val="091C47"/>
        </a:accent2>
        <a:accent3>
          <a:srgbClr val="AAB5C0"/>
        </a:accent3>
        <a:accent4>
          <a:srgbClr val="DADADA"/>
        </a:accent4>
        <a:accent5>
          <a:srgbClr val="FFFFDB"/>
        </a:accent5>
        <a:accent6>
          <a:srgbClr val="07183F"/>
        </a:accent6>
        <a:hlink>
          <a:srgbClr val="FFCC66"/>
        </a:hlink>
        <a:folHlink>
          <a:srgbClr val="FF66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quotes-content">
  <a:themeElements>
    <a:clrScheme name="1_quotes-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quotes-conten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BE"/>
        </a:solidFill>
        <a:ln>
          <a:noFill/>
        </a:ln>
        <a:effectLst/>
        <a:extLst>
          <a:ext uri="{91240B29-F687-4F45-9708-019B960494DF}">
            <a14:hiddenLine xmlns:a14="http://schemas.microsoft.com/office/drawing/2010/main" w="127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Arial" charset="0"/>
          </a:defRPr>
        </a:defPPr>
      </a:lstStyle>
    </a:spDef>
    <a:lnDef>
      <a:spPr bwMode="auto">
        <a:xfrm>
          <a:off x="0" y="0"/>
          <a:ext cx="1" cy="1"/>
        </a:xfrm>
        <a:custGeom>
          <a:avLst/>
          <a:gdLst/>
          <a:ahLst/>
          <a:cxnLst/>
          <a:rect l="0" t="0" r="0" b="0"/>
          <a:pathLst/>
        </a:custGeom>
        <a:solidFill>
          <a:srgbClr val="FFFFBE"/>
        </a:solidFill>
        <a:ln>
          <a:noFill/>
        </a:ln>
        <a:effectLst/>
        <a:extLst>
          <a:ext uri="{91240B29-F687-4F45-9708-019B960494DF}">
            <a14:hiddenLine xmlns:a14="http://schemas.microsoft.com/office/drawing/2010/main" w="127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Arial" charset="0"/>
          </a:defRPr>
        </a:defPPr>
      </a:lstStyle>
    </a:lnDef>
  </a:objectDefaults>
  <a:extraClrSchemeLst>
    <a:extraClrScheme>
      <a:clrScheme name="1_quotes-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quotes-conten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quotes-conten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quotes-conten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quotes-conten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quotes-conten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quotes-conten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quotes-conten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quotes-conten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quotes-conten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quotes-conten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quotes-conten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quotes-content 13">
        <a:dk1>
          <a:srgbClr val="000000"/>
        </a:dk1>
        <a:lt1>
          <a:srgbClr val="FFFFFF"/>
        </a:lt1>
        <a:dk2>
          <a:srgbClr val="055B80"/>
        </a:dk2>
        <a:lt2>
          <a:srgbClr val="FFFFBE"/>
        </a:lt2>
        <a:accent1>
          <a:srgbClr val="FFFFBE"/>
        </a:accent1>
        <a:accent2>
          <a:srgbClr val="091C47"/>
        </a:accent2>
        <a:accent3>
          <a:srgbClr val="AAB5C0"/>
        </a:accent3>
        <a:accent4>
          <a:srgbClr val="DADADA"/>
        </a:accent4>
        <a:accent5>
          <a:srgbClr val="FFFFDB"/>
        </a:accent5>
        <a:accent6>
          <a:srgbClr val="07183F"/>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1_quotes-content 14">
        <a:dk1>
          <a:srgbClr val="000000"/>
        </a:dk1>
        <a:lt1>
          <a:srgbClr val="FFFFFF"/>
        </a:lt1>
        <a:dk2>
          <a:srgbClr val="055B80"/>
        </a:dk2>
        <a:lt2>
          <a:srgbClr val="FFFFBE"/>
        </a:lt2>
        <a:accent1>
          <a:srgbClr val="FFFFBE"/>
        </a:accent1>
        <a:accent2>
          <a:srgbClr val="091C47"/>
        </a:accent2>
        <a:accent3>
          <a:srgbClr val="AAB5C0"/>
        </a:accent3>
        <a:accent4>
          <a:srgbClr val="DADADA"/>
        </a:accent4>
        <a:accent5>
          <a:srgbClr val="FFFFDB"/>
        </a:accent5>
        <a:accent6>
          <a:srgbClr val="07183F"/>
        </a:accent6>
        <a:hlink>
          <a:srgbClr val="FFCC66"/>
        </a:hlink>
        <a:folHlink>
          <a:srgbClr val="FF66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nonList-content">
  <a:themeElements>
    <a:clrScheme name="1_nonList-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nonList-conten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BE"/>
        </a:solidFill>
        <a:ln>
          <a:noFill/>
        </a:ln>
        <a:effectLst/>
        <a:extLst>
          <a:ext uri="{91240B29-F687-4F45-9708-019B960494DF}">
            <a14:hiddenLine xmlns:a14="http://schemas.microsoft.com/office/drawing/2010/main" w="127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Arial" charset="0"/>
          </a:defRPr>
        </a:defPPr>
      </a:lstStyle>
    </a:spDef>
    <a:lnDef>
      <a:spPr bwMode="auto">
        <a:xfrm>
          <a:off x="0" y="0"/>
          <a:ext cx="1" cy="1"/>
        </a:xfrm>
        <a:custGeom>
          <a:avLst/>
          <a:gdLst/>
          <a:ahLst/>
          <a:cxnLst/>
          <a:rect l="0" t="0" r="0" b="0"/>
          <a:pathLst/>
        </a:custGeom>
        <a:solidFill>
          <a:srgbClr val="FFFFBE"/>
        </a:solidFill>
        <a:ln>
          <a:noFill/>
        </a:ln>
        <a:effectLst/>
        <a:extLst>
          <a:ext uri="{91240B29-F687-4F45-9708-019B960494DF}">
            <a14:hiddenLine xmlns:a14="http://schemas.microsoft.com/office/drawing/2010/main" w="127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Arial" charset="0"/>
          </a:defRPr>
        </a:defPPr>
      </a:lstStyle>
    </a:lnDef>
  </a:objectDefaults>
  <a:extraClrSchemeLst>
    <a:extraClrScheme>
      <a:clrScheme name="1_nonList-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nonList-conten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nonList-conten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nonList-conten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nonList-conten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nonList-conten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nonList-conten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nonList-conten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nonList-conten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nonList-conten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nonList-conten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nonList-conten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SB-orange_DesignTemp">
  <a:themeElements>
    <a:clrScheme name="BSB-orange_DesignTemp 8">
      <a:dk1>
        <a:srgbClr val="000000"/>
      </a:dk1>
      <a:lt1>
        <a:srgbClr val="FFFFFF"/>
      </a:lt1>
      <a:dk2>
        <a:srgbClr val="055B80"/>
      </a:dk2>
      <a:lt2>
        <a:srgbClr val="FFFFBE"/>
      </a:lt2>
      <a:accent1>
        <a:srgbClr val="FFFFBE"/>
      </a:accent1>
      <a:accent2>
        <a:srgbClr val="091C47"/>
      </a:accent2>
      <a:accent3>
        <a:srgbClr val="AAB5C0"/>
      </a:accent3>
      <a:accent4>
        <a:srgbClr val="DADADA"/>
      </a:accent4>
      <a:accent5>
        <a:srgbClr val="FFFFDB"/>
      </a:accent5>
      <a:accent6>
        <a:srgbClr val="07183F"/>
      </a:accent6>
      <a:hlink>
        <a:srgbClr val="FFCC66"/>
      </a:hlink>
      <a:folHlink>
        <a:srgbClr val="FF6600"/>
      </a:folHlink>
    </a:clrScheme>
    <a:fontScheme name="BSB-orange_DesignTem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BE"/>
        </a:solidFill>
        <a:ln>
          <a:noFill/>
        </a:ln>
        <a:effectLst/>
        <a:extLst>
          <a:ext uri="{91240B29-F687-4F45-9708-019B960494DF}">
            <a14:hiddenLine xmlns:a14="http://schemas.microsoft.com/office/drawing/2010/main" w="127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Arial" charset="0"/>
          </a:defRPr>
        </a:defPPr>
      </a:lstStyle>
    </a:spDef>
    <a:lnDef>
      <a:spPr bwMode="auto">
        <a:xfrm>
          <a:off x="0" y="0"/>
          <a:ext cx="1" cy="1"/>
        </a:xfrm>
        <a:custGeom>
          <a:avLst/>
          <a:gdLst/>
          <a:ahLst/>
          <a:cxnLst/>
          <a:rect l="0" t="0" r="0" b="0"/>
          <a:pathLst/>
        </a:custGeom>
        <a:solidFill>
          <a:srgbClr val="FFFFBE"/>
        </a:solidFill>
        <a:ln>
          <a:noFill/>
        </a:ln>
        <a:effectLst/>
        <a:extLst>
          <a:ext uri="{91240B29-F687-4F45-9708-019B960494DF}">
            <a14:hiddenLine xmlns:a14="http://schemas.microsoft.com/office/drawing/2010/main" w="127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Arial" charset="0"/>
          </a:defRPr>
        </a:defPPr>
      </a:lstStyle>
    </a:lnDef>
  </a:objectDefaults>
  <a:extraClrSchemeLst>
    <a:extraClrScheme>
      <a:clrScheme name="BSB-orange_DesignTemp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BSB-orange_DesignTemp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BSB-orange_DesignTemp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BSB-orange_DesignTemp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BSB-orange_DesignTemp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
      <a:clrScheme name="BSB-orange_DesignTemp 6">
        <a:dk1>
          <a:srgbClr val="000000"/>
        </a:dk1>
        <a:lt1>
          <a:srgbClr val="FFFFFF"/>
        </a:lt1>
        <a:dk2>
          <a:srgbClr val="055B80"/>
        </a:dk2>
        <a:lt2>
          <a:srgbClr val="FFCC66"/>
        </a:lt2>
        <a:accent1>
          <a:srgbClr val="00FFFF"/>
        </a:accent1>
        <a:accent2>
          <a:srgbClr val="3366FF"/>
        </a:accent2>
        <a:accent3>
          <a:srgbClr val="AAB5C0"/>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BSB-orange_DesignTemp 7">
        <a:dk1>
          <a:srgbClr val="000000"/>
        </a:dk1>
        <a:lt1>
          <a:srgbClr val="FFFFFF"/>
        </a:lt1>
        <a:dk2>
          <a:srgbClr val="055B80"/>
        </a:dk2>
        <a:lt2>
          <a:srgbClr val="FFFFBE"/>
        </a:lt2>
        <a:accent1>
          <a:srgbClr val="FFFFBE"/>
        </a:accent1>
        <a:accent2>
          <a:srgbClr val="091C47"/>
        </a:accent2>
        <a:accent3>
          <a:srgbClr val="AAB5C0"/>
        </a:accent3>
        <a:accent4>
          <a:srgbClr val="DADADA"/>
        </a:accent4>
        <a:accent5>
          <a:srgbClr val="FFFFDB"/>
        </a:accent5>
        <a:accent6>
          <a:srgbClr val="07183F"/>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BSB-orange_DesignTemp 8">
        <a:dk1>
          <a:srgbClr val="000000"/>
        </a:dk1>
        <a:lt1>
          <a:srgbClr val="FFFFFF"/>
        </a:lt1>
        <a:dk2>
          <a:srgbClr val="055B80"/>
        </a:dk2>
        <a:lt2>
          <a:srgbClr val="FFFFBE"/>
        </a:lt2>
        <a:accent1>
          <a:srgbClr val="FFFFBE"/>
        </a:accent1>
        <a:accent2>
          <a:srgbClr val="091C47"/>
        </a:accent2>
        <a:accent3>
          <a:srgbClr val="AAB5C0"/>
        </a:accent3>
        <a:accent4>
          <a:srgbClr val="DADADA"/>
        </a:accent4>
        <a:accent5>
          <a:srgbClr val="FFFFDB"/>
        </a:accent5>
        <a:accent6>
          <a:srgbClr val="07183F"/>
        </a:accent6>
        <a:hlink>
          <a:srgbClr val="FFCC66"/>
        </a:hlink>
        <a:folHlink>
          <a:srgbClr val="FF660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quotes-content">
  <a:themeElements>
    <a:clrScheme name="quotes-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quotes-conten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BE"/>
        </a:solidFill>
        <a:ln>
          <a:noFill/>
        </a:ln>
        <a:effectLst/>
        <a:extLst>
          <a:ext uri="{91240B29-F687-4F45-9708-019B960494DF}">
            <a14:hiddenLine xmlns:a14="http://schemas.microsoft.com/office/drawing/2010/main" w="127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Arial" charset="0"/>
          </a:defRPr>
        </a:defPPr>
      </a:lstStyle>
    </a:spDef>
    <a:lnDef>
      <a:spPr bwMode="auto">
        <a:xfrm>
          <a:off x="0" y="0"/>
          <a:ext cx="1" cy="1"/>
        </a:xfrm>
        <a:custGeom>
          <a:avLst/>
          <a:gdLst/>
          <a:ahLst/>
          <a:cxnLst/>
          <a:rect l="0" t="0" r="0" b="0"/>
          <a:pathLst/>
        </a:custGeom>
        <a:solidFill>
          <a:srgbClr val="FFFFBE"/>
        </a:solidFill>
        <a:ln>
          <a:noFill/>
        </a:ln>
        <a:effectLst/>
        <a:extLst>
          <a:ext uri="{91240B29-F687-4F45-9708-019B960494DF}">
            <a14:hiddenLine xmlns:a14="http://schemas.microsoft.com/office/drawing/2010/main" w="127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Arial" charset="0"/>
          </a:defRPr>
        </a:defPPr>
      </a:lstStyle>
    </a:lnDef>
  </a:objectDefaults>
  <a:extraClrSchemeLst>
    <a:extraClrScheme>
      <a:clrScheme name="quotes-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quotes-conten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quotes-conten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quotes-conten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quotes-conten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quotes-conten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quotes-conten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quotes-conten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quotes-conten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quotes-conten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quotes-conten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quotes-conten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quotes-content 13">
        <a:dk1>
          <a:srgbClr val="000000"/>
        </a:dk1>
        <a:lt1>
          <a:srgbClr val="FFFFFF"/>
        </a:lt1>
        <a:dk2>
          <a:srgbClr val="055B80"/>
        </a:dk2>
        <a:lt2>
          <a:srgbClr val="FFFFBE"/>
        </a:lt2>
        <a:accent1>
          <a:srgbClr val="FFFFBE"/>
        </a:accent1>
        <a:accent2>
          <a:srgbClr val="091C47"/>
        </a:accent2>
        <a:accent3>
          <a:srgbClr val="AAB5C0"/>
        </a:accent3>
        <a:accent4>
          <a:srgbClr val="DADADA"/>
        </a:accent4>
        <a:accent5>
          <a:srgbClr val="FFFFDB"/>
        </a:accent5>
        <a:accent6>
          <a:srgbClr val="07183F"/>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quotes-content 14">
        <a:dk1>
          <a:srgbClr val="000000"/>
        </a:dk1>
        <a:lt1>
          <a:srgbClr val="FFFFFF"/>
        </a:lt1>
        <a:dk2>
          <a:srgbClr val="055B80"/>
        </a:dk2>
        <a:lt2>
          <a:srgbClr val="FFFFBE"/>
        </a:lt2>
        <a:accent1>
          <a:srgbClr val="FFFFBE"/>
        </a:accent1>
        <a:accent2>
          <a:srgbClr val="091C47"/>
        </a:accent2>
        <a:accent3>
          <a:srgbClr val="AAB5C0"/>
        </a:accent3>
        <a:accent4>
          <a:srgbClr val="DADADA"/>
        </a:accent4>
        <a:accent5>
          <a:srgbClr val="FFFFDB"/>
        </a:accent5>
        <a:accent6>
          <a:srgbClr val="07183F"/>
        </a:accent6>
        <a:hlink>
          <a:srgbClr val="FFCC66"/>
        </a:hlink>
        <a:folHlink>
          <a:srgbClr val="FF660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nonList-content">
  <a:themeElements>
    <a:clrScheme name="nonList-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onList-conten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BE"/>
        </a:solidFill>
        <a:ln>
          <a:noFill/>
        </a:ln>
        <a:effectLst/>
        <a:extLst>
          <a:ext uri="{91240B29-F687-4F45-9708-019B960494DF}">
            <a14:hiddenLine xmlns:a14="http://schemas.microsoft.com/office/drawing/2010/main" w="127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Arial" charset="0"/>
          </a:defRPr>
        </a:defPPr>
      </a:lstStyle>
    </a:spDef>
    <a:lnDef>
      <a:spPr bwMode="auto">
        <a:xfrm>
          <a:off x="0" y="0"/>
          <a:ext cx="1" cy="1"/>
        </a:xfrm>
        <a:custGeom>
          <a:avLst/>
          <a:gdLst/>
          <a:ahLst/>
          <a:cxnLst/>
          <a:rect l="0" t="0" r="0" b="0"/>
          <a:pathLst/>
        </a:custGeom>
        <a:solidFill>
          <a:srgbClr val="FFFFBE"/>
        </a:solidFill>
        <a:ln>
          <a:noFill/>
        </a:ln>
        <a:effectLst/>
        <a:extLst>
          <a:ext uri="{91240B29-F687-4F45-9708-019B960494DF}">
            <a14:hiddenLine xmlns:a14="http://schemas.microsoft.com/office/drawing/2010/main" w="127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Arial" charset="0"/>
          </a:defRPr>
        </a:defPPr>
      </a:lstStyle>
    </a:lnDef>
  </a:objectDefaults>
  <a:extraClrSchemeLst>
    <a:extraClrScheme>
      <a:clrScheme name="nonList-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onList-conten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onList-conten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onList-conten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onList-conten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onList-conten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onList-conten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onList-conten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onList-conten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onList-conten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onList-conten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onList-conten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BSB-orange_DesignTemp</Template>
  <TotalTime>2988</TotalTime>
  <Words>1091</Words>
  <Application>Microsoft Office PowerPoint</Application>
  <PresentationFormat>On-screen Show (4:3)</PresentationFormat>
  <Paragraphs>155</Paragraphs>
  <Slides>15</Slides>
  <Notes>0</Notes>
  <HiddenSlides>0</HiddenSlides>
  <MMClips>0</MMClips>
  <ScaleCrop>false</ScaleCrop>
  <HeadingPairs>
    <vt:vector size="8" baseType="variant">
      <vt:variant>
        <vt:lpstr>Fonts Used</vt:lpstr>
      </vt:variant>
      <vt:variant>
        <vt:i4>3</vt:i4>
      </vt:variant>
      <vt:variant>
        <vt:lpstr>Theme</vt:lpstr>
      </vt:variant>
      <vt:variant>
        <vt:i4>6</vt:i4>
      </vt:variant>
      <vt:variant>
        <vt:lpstr>Slide Titles</vt:lpstr>
      </vt:variant>
      <vt:variant>
        <vt:i4>15</vt:i4>
      </vt:variant>
      <vt:variant>
        <vt:lpstr>Custom Shows</vt:lpstr>
      </vt:variant>
      <vt:variant>
        <vt:i4>1</vt:i4>
      </vt:variant>
    </vt:vector>
  </HeadingPairs>
  <TitlesOfParts>
    <vt:vector size="25" baseType="lpstr">
      <vt:lpstr>Times New Roman</vt:lpstr>
      <vt:lpstr>Arial</vt:lpstr>
      <vt:lpstr>Wingdings</vt:lpstr>
      <vt:lpstr>1_BSB-orange_DesignTemp</vt:lpstr>
      <vt:lpstr>1_quotes-content</vt:lpstr>
      <vt:lpstr>1_nonList-content</vt:lpstr>
      <vt:lpstr>BSB-orange_DesignTemp</vt:lpstr>
      <vt:lpstr>quotes-content</vt:lpstr>
      <vt:lpstr>nonList-content</vt:lpstr>
      <vt:lpstr>Acts: The Holy Spirit at Work in Believers</vt:lpstr>
      <vt:lpstr>Solving the Mystery of When Acts Was Written</vt:lpstr>
      <vt:lpstr>The Bridge</vt:lpstr>
      <vt:lpstr>Four Themes of Acts</vt:lpstr>
      <vt:lpstr>The Church’s Mission</vt:lpstr>
      <vt:lpstr>Three Common Ways to Outline Acts</vt:lpstr>
      <vt:lpstr>The Holy Spirit: The Gift Our Father Promised</vt:lpstr>
      <vt:lpstr>Why You Should Obey the Lord’s Command to Be Filled with the Holy Spirit.</vt:lpstr>
      <vt:lpstr>The Work of the Church</vt:lpstr>
      <vt:lpstr>Steps to the Baptism in the Holy Spirit</vt:lpstr>
      <vt:lpstr>Understanding Pentecost</vt:lpstr>
      <vt:lpstr>Old Testament Feasts That Foreshadow New Testament Events</vt:lpstr>
      <vt:lpstr>The Signs of Pentecost</vt:lpstr>
      <vt:lpstr>Four Purposes for Speaking in Tongues Today</vt:lpstr>
      <vt:lpstr>Benefits of Regularly Praying in the Spirit During Personal Prayer</vt:lpstr>
      <vt:lpstr>Prechecked Visuals</vt:lpstr>
    </vt:vector>
  </TitlesOfParts>
  <Company>Global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Acts: The Holy Spirit at Work in Believers</dc:title>
  <dc:creator>Randy Hedlun</dc:creator>
  <cp:lastModifiedBy>Teacher E-Solutions</cp:lastModifiedBy>
  <cp:revision>138</cp:revision>
  <dcterms:created xsi:type="dcterms:W3CDTF">2010-09-18T02:27:31Z</dcterms:created>
  <dcterms:modified xsi:type="dcterms:W3CDTF">2019-01-15T09:36:02Z</dcterms:modified>
</cp:coreProperties>
</file>