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76"/>
  </p:notesMasterIdLst>
  <p:handoutMasterIdLst>
    <p:handoutMasterId r:id="rId77"/>
  </p:handoutMasterIdLst>
  <p:sldIdLst>
    <p:sldId id="262" r:id="rId2"/>
    <p:sldId id="300" r:id="rId3"/>
    <p:sldId id="261" r:id="rId4"/>
    <p:sldId id="263" r:id="rId5"/>
    <p:sldId id="266" r:id="rId6"/>
    <p:sldId id="301" r:id="rId7"/>
    <p:sldId id="324" r:id="rId8"/>
    <p:sldId id="302" r:id="rId9"/>
    <p:sldId id="303" r:id="rId10"/>
    <p:sldId id="304" r:id="rId11"/>
    <p:sldId id="305" r:id="rId12"/>
    <p:sldId id="306" r:id="rId13"/>
    <p:sldId id="315" r:id="rId14"/>
    <p:sldId id="307" r:id="rId15"/>
    <p:sldId id="308" r:id="rId16"/>
    <p:sldId id="316" r:id="rId17"/>
    <p:sldId id="317" r:id="rId18"/>
    <p:sldId id="318" r:id="rId19"/>
    <p:sldId id="314" r:id="rId20"/>
    <p:sldId id="319" r:id="rId21"/>
    <p:sldId id="320" r:id="rId22"/>
    <p:sldId id="321" r:id="rId23"/>
    <p:sldId id="264" r:id="rId24"/>
    <p:sldId id="265" r:id="rId25"/>
    <p:sldId id="287" r:id="rId26"/>
    <p:sldId id="285" r:id="rId27"/>
    <p:sldId id="284" r:id="rId28"/>
    <p:sldId id="267" r:id="rId29"/>
    <p:sldId id="286" r:id="rId30"/>
    <p:sldId id="269" r:id="rId31"/>
    <p:sldId id="277" r:id="rId32"/>
    <p:sldId id="288" r:id="rId33"/>
    <p:sldId id="293" r:id="rId34"/>
    <p:sldId id="290" r:id="rId35"/>
    <p:sldId id="291" r:id="rId36"/>
    <p:sldId id="292" r:id="rId37"/>
    <p:sldId id="294" r:id="rId38"/>
    <p:sldId id="295" r:id="rId39"/>
    <p:sldId id="325" r:id="rId40"/>
    <p:sldId id="326" r:id="rId41"/>
    <p:sldId id="289" r:id="rId42"/>
    <p:sldId id="357" r:id="rId43"/>
    <p:sldId id="358" r:id="rId44"/>
    <p:sldId id="359" r:id="rId45"/>
    <p:sldId id="360" r:id="rId46"/>
    <p:sldId id="340" r:id="rId47"/>
    <p:sldId id="343" r:id="rId48"/>
    <p:sldId id="355" r:id="rId49"/>
    <p:sldId id="346" r:id="rId50"/>
    <p:sldId id="341" r:id="rId51"/>
    <p:sldId id="342" r:id="rId52"/>
    <p:sldId id="356" r:id="rId53"/>
    <p:sldId id="327" r:id="rId54"/>
    <p:sldId id="350" r:id="rId55"/>
    <p:sldId id="328" r:id="rId56"/>
    <p:sldId id="349" r:id="rId57"/>
    <p:sldId id="329" r:id="rId58"/>
    <p:sldId id="330" r:id="rId59"/>
    <p:sldId id="351" r:id="rId60"/>
    <p:sldId id="352" r:id="rId61"/>
    <p:sldId id="353" r:id="rId62"/>
    <p:sldId id="331" r:id="rId63"/>
    <p:sldId id="354" r:id="rId64"/>
    <p:sldId id="332" r:id="rId65"/>
    <p:sldId id="333" r:id="rId66"/>
    <p:sldId id="334" r:id="rId67"/>
    <p:sldId id="335" r:id="rId68"/>
    <p:sldId id="336" r:id="rId69"/>
    <p:sldId id="337" r:id="rId70"/>
    <p:sldId id="338" r:id="rId71"/>
    <p:sldId id="298" r:id="rId72"/>
    <p:sldId id="361" r:id="rId73"/>
    <p:sldId id="345" r:id="rId74"/>
    <p:sldId id="299" r:id="rId75"/>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7200" autoAdjust="0"/>
    <p:restoredTop sz="90929"/>
  </p:normalViewPr>
  <p:slideViewPr>
    <p:cSldViewPr>
      <p:cViewPr>
        <p:scale>
          <a:sx n="81" d="100"/>
          <a:sy n="81" d="100"/>
        </p:scale>
        <p:origin x="-2002" y="-235"/>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Lst>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_rels/viewProps.xml.rels><?xml version="1.0" encoding="UTF-8" standalone="yes"?>
<Relationships xmlns="http://schemas.openxmlformats.org/package/2006/relationships"><Relationship Id="rId8" Type="http://schemas.openxmlformats.org/officeDocument/2006/relationships/slide" Target="slides/slide72.xml"/><Relationship Id="rId3" Type="http://schemas.openxmlformats.org/officeDocument/2006/relationships/slide" Target="slides/slide28.xml"/><Relationship Id="rId7" Type="http://schemas.openxmlformats.org/officeDocument/2006/relationships/slide" Target="slides/slide40.xml"/><Relationship Id="rId2" Type="http://schemas.openxmlformats.org/officeDocument/2006/relationships/slide" Target="slides/slide27.xml"/><Relationship Id="rId1" Type="http://schemas.openxmlformats.org/officeDocument/2006/relationships/slide" Target="slides/slide26.xml"/><Relationship Id="rId6" Type="http://schemas.openxmlformats.org/officeDocument/2006/relationships/slide" Target="slides/slide31.xml"/><Relationship Id="rId5" Type="http://schemas.openxmlformats.org/officeDocument/2006/relationships/slide" Target="slides/slide30.xml"/><Relationship Id="rId4" Type="http://schemas.openxmlformats.org/officeDocument/2006/relationships/slide" Target="slides/slide2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atin typeface="Times New Roman" charset="0"/>
              </a:defRPr>
            </a:lvl1pPr>
          </a:lstStyle>
          <a:p>
            <a:pPr>
              <a:defRPr/>
            </a:pPr>
            <a:r>
              <a:rPr lang="en-US"/>
              <a:t>The Evidence of Prophecies Fulfilled</a:t>
            </a:r>
          </a:p>
        </p:txBody>
      </p:sp>
      <p:sp>
        <p:nvSpPr>
          <p:cNvPr id="14339"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atin typeface="Times New Roman" charset="0"/>
              </a:defRPr>
            </a:lvl1pPr>
          </a:lstStyle>
          <a:p>
            <a:pPr>
              <a:defRPr/>
            </a:pPr>
            <a:endParaRPr lang="en-US"/>
          </a:p>
        </p:txBody>
      </p:sp>
      <p:sp>
        <p:nvSpPr>
          <p:cNvPr id="14340"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atin typeface="Times New Roman" charset="0"/>
              </a:defRPr>
            </a:lvl1pPr>
          </a:lstStyle>
          <a:p>
            <a:pPr>
              <a:defRPr/>
            </a:pPr>
            <a:r>
              <a:rPr lang="en-US"/>
              <a:t>@ Dr. Heinz Lycklama</a:t>
            </a:r>
          </a:p>
        </p:txBody>
      </p:sp>
      <p:sp>
        <p:nvSpPr>
          <p:cNvPr id="14341"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atin typeface="Times New Roman" charset="0"/>
              </a:defRPr>
            </a:lvl1pPr>
          </a:lstStyle>
          <a:p>
            <a:pPr>
              <a:defRPr/>
            </a:pPr>
            <a:fld id="{5560778C-A9C7-4ACE-8081-09F9C8776C8C}" type="slidenum">
              <a:rPr lang="en-US"/>
              <a:pPr>
                <a:defRPr/>
              </a:pPr>
              <a:t>‹#›</a:t>
            </a:fld>
            <a:endParaRPr lang="en-US"/>
          </a:p>
        </p:txBody>
      </p:sp>
    </p:spTree>
    <p:extLst>
      <p:ext uri="{BB962C8B-B14F-4D97-AF65-F5344CB8AC3E}">
        <p14:creationId xmlns:p14="http://schemas.microsoft.com/office/powerpoint/2010/main" val="7379669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atin typeface="Times New Roman" charset="0"/>
              </a:defRPr>
            </a:lvl1pPr>
          </a:lstStyle>
          <a:p>
            <a:pPr>
              <a:defRPr/>
            </a:pPr>
            <a:r>
              <a:rPr lang="en-US"/>
              <a:t>The Evidence of Prophecies Fulfilled</a:t>
            </a:r>
          </a:p>
        </p:txBody>
      </p:sp>
      <p:sp>
        <p:nvSpPr>
          <p:cNvPr id="7171"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atin typeface="Times New Roman" charset="0"/>
              </a:defRPr>
            </a:lvl1pPr>
          </a:lstStyle>
          <a:p>
            <a:pPr>
              <a:defRPr/>
            </a:pPr>
            <a:endParaRPr lang="en-US"/>
          </a:p>
        </p:txBody>
      </p:sp>
      <p:sp>
        <p:nvSpPr>
          <p:cNvPr id="78852"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3"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174"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atin typeface="Times New Roman" charset="0"/>
              </a:defRPr>
            </a:lvl1pPr>
          </a:lstStyle>
          <a:p>
            <a:pPr>
              <a:defRPr/>
            </a:pPr>
            <a:r>
              <a:rPr lang="en-US"/>
              <a:t>@ Dr. Heinz Lycklama</a:t>
            </a:r>
          </a:p>
        </p:txBody>
      </p:sp>
      <p:sp>
        <p:nvSpPr>
          <p:cNvPr id="7175"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atin typeface="Times New Roman" charset="0"/>
              </a:defRPr>
            </a:lvl1pPr>
          </a:lstStyle>
          <a:p>
            <a:pPr>
              <a:defRPr/>
            </a:pPr>
            <a:fld id="{3DA5D8FF-69B5-46A2-A8F4-0019A63E5933}" type="slidenum">
              <a:rPr lang="en-US"/>
              <a:pPr>
                <a:defRPr/>
              </a:pPr>
              <a:t>‹#›</a:t>
            </a:fld>
            <a:endParaRPr lang="en-US"/>
          </a:p>
        </p:txBody>
      </p:sp>
    </p:spTree>
    <p:extLst>
      <p:ext uri="{BB962C8B-B14F-4D97-AF65-F5344CB8AC3E}">
        <p14:creationId xmlns:p14="http://schemas.microsoft.com/office/powerpoint/2010/main" val="3452675133"/>
      </p:ext>
    </p:extLst>
  </p:cSld>
  <p:clrMap bg1="lt1" tx1="dk1" bg2="lt2" tx2="dk2" accent1="accent1" accent2="accent2" accent3="accent3" accent4="accent4" accent5="accent5" accent6="accent6" hlink="hlink" folHlink="folHlink"/>
  <p:hf dt="0"/>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79875"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79876"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D37793DD-B06B-473B-9B17-05813A1F1B0F}" type="slidenum">
              <a:rPr lang="en-US" sz="1200"/>
              <a:pPr eaLnBrk="1" hangingPunct="1"/>
              <a:t>1</a:t>
            </a:fld>
            <a:endParaRPr lang="en-US" sz="1200"/>
          </a:p>
        </p:txBody>
      </p:sp>
      <p:sp>
        <p:nvSpPr>
          <p:cNvPr id="79877" name="Rectangle 2050"/>
          <p:cNvSpPr>
            <a:spLocks noChangeArrowheads="1" noTextEdit="1"/>
          </p:cNvSpPr>
          <p:nvPr>
            <p:ph type="sldImg"/>
          </p:nvPr>
        </p:nvSpPr>
        <p:spPr>
          <a:ln/>
        </p:spPr>
      </p:sp>
      <p:sp>
        <p:nvSpPr>
          <p:cNvPr id="79878" name="Rectangle 2051"/>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89091"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8909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20EF211-830F-4A93-A9E7-63EC5E8DC5DA}" type="slidenum">
              <a:rPr lang="en-US" sz="1200"/>
              <a:pPr eaLnBrk="1" hangingPunct="1"/>
              <a:t>10</a:t>
            </a:fld>
            <a:endParaRPr lang="en-US" sz="1200"/>
          </a:p>
        </p:txBody>
      </p:sp>
      <p:sp>
        <p:nvSpPr>
          <p:cNvPr id="89093" name="Rectangle 1026"/>
          <p:cNvSpPr>
            <a:spLocks noChangeArrowheads="1" noTextEdit="1"/>
          </p:cNvSpPr>
          <p:nvPr>
            <p:ph type="sldImg"/>
          </p:nvPr>
        </p:nvSpPr>
        <p:spPr>
          <a:ln/>
        </p:spPr>
      </p:sp>
      <p:sp>
        <p:nvSpPr>
          <p:cNvPr id="89094" name="Rectangle 1027"/>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90115"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90116"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7485EC6C-9F5B-46CE-B347-82FC18B1689B}" type="slidenum">
              <a:rPr lang="en-US" sz="1200"/>
              <a:pPr eaLnBrk="1" hangingPunct="1"/>
              <a:t>11</a:t>
            </a:fld>
            <a:endParaRPr lang="en-US" sz="1200"/>
          </a:p>
        </p:txBody>
      </p:sp>
      <p:sp>
        <p:nvSpPr>
          <p:cNvPr id="90117" name="Rectangle 2"/>
          <p:cNvSpPr>
            <a:spLocks noChangeArrowheads="1" noTextEdit="1"/>
          </p:cNvSpPr>
          <p:nvPr>
            <p:ph type="sldImg"/>
          </p:nvPr>
        </p:nvSpPr>
        <p:spPr>
          <a:ln/>
        </p:spPr>
      </p:sp>
      <p:sp>
        <p:nvSpPr>
          <p:cNvPr id="90118" name="Rectangle 3"/>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91139"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9114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2D4E3A37-13E7-4305-A50B-53819C8440B6}" type="slidenum">
              <a:rPr lang="en-US" sz="1200"/>
              <a:pPr eaLnBrk="1" hangingPunct="1"/>
              <a:t>12</a:t>
            </a:fld>
            <a:endParaRPr lang="en-US" sz="1200"/>
          </a:p>
        </p:txBody>
      </p:sp>
      <p:sp>
        <p:nvSpPr>
          <p:cNvPr id="91141" name="Rectangle 2"/>
          <p:cNvSpPr>
            <a:spLocks noChangeArrowheads="1" noTextEdit="1"/>
          </p:cNvSpPr>
          <p:nvPr>
            <p:ph type="sldImg"/>
          </p:nvPr>
        </p:nvSpPr>
        <p:spPr>
          <a:ln/>
        </p:spPr>
      </p:sp>
      <p:sp>
        <p:nvSpPr>
          <p:cNvPr id="91142" name="Rectangle 3"/>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92163"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9216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11E68F5B-6E6D-44B0-A966-BBACCF4F375E}" type="slidenum">
              <a:rPr lang="en-US" sz="1200"/>
              <a:pPr eaLnBrk="1" hangingPunct="1"/>
              <a:t>13</a:t>
            </a:fld>
            <a:endParaRPr lang="en-US" sz="1200"/>
          </a:p>
        </p:txBody>
      </p:sp>
      <p:sp>
        <p:nvSpPr>
          <p:cNvPr id="92165" name="Rectangle 3074"/>
          <p:cNvSpPr>
            <a:spLocks noChangeArrowheads="1" noTextEdit="1"/>
          </p:cNvSpPr>
          <p:nvPr>
            <p:ph type="sldImg"/>
          </p:nvPr>
        </p:nvSpPr>
        <p:spPr>
          <a:ln/>
        </p:spPr>
      </p:sp>
      <p:sp>
        <p:nvSpPr>
          <p:cNvPr id="92166" name="Rectangle 3075"/>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93187"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9318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8B2662A-BC95-49CA-9D49-38B141E84C98}" type="slidenum">
              <a:rPr lang="en-US" sz="1200"/>
              <a:pPr eaLnBrk="1" hangingPunct="1"/>
              <a:t>14</a:t>
            </a:fld>
            <a:endParaRPr lang="en-US" sz="1200"/>
          </a:p>
        </p:txBody>
      </p:sp>
      <p:sp>
        <p:nvSpPr>
          <p:cNvPr id="93189" name="Rectangle 2050"/>
          <p:cNvSpPr>
            <a:spLocks noChangeArrowheads="1" noTextEdit="1"/>
          </p:cNvSpPr>
          <p:nvPr>
            <p:ph type="sldImg"/>
          </p:nvPr>
        </p:nvSpPr>
        <p:spPr>
          <a:ln/>
        </p:spPr>
      </p:sp>
      <p:sp>
        <p:nvSpPr>
          <p:cNvPr id="93190" name="Rectangle 2051"/>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94211"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9421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D37632B-888D-4633-8610-37EAF2926F87}" type="slidenum">
              <a:rPr lang="en-US" sz="1200"/>
              <a:pPr eaLnBrk="1" hangingPunct="1"/>
              <a:t>15</a:t>
            </a:fld>
            <a:endParaRPr lang="en-US" sz="1200"/>
          </a:p>
        </p:txBody>
      </p:sp>
      <p:sp>
        <p:nvSpPr>
          <p:cNvPr id="94213" name="Rectangle 2"/>
          <p:cNvSpPr>
            <a:spLocks noChangeArrowheads="1" noTextEdit="1"/>
          </p:cNvSpPr>
          <p:nvPr>
            <p:ph type="sldImg"/>
          </p:nvPr>
        </p:nvSpPr>
        <p:spPr>
          <a:ln/>
        </p:spPr>
      </p:sp>
      <p:sp>
        <p:nvSpPr>
          <p:cNvPr id="94214" name="Rectangle 3"/>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95235"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95236"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2C5D097-8E02-456F-9EEA-2A1ECB091EF1}" type="slidenum">
              <a:rPr lang="en-US" sz="1200"/>
              <a:pPr eaLnBrk="1" hangingPunct="1"/>
              <a:t>16</a:t>
            </a:fld>
            <a:endParaRPr lang="en-US" sz="1200"/>
          </a:p>
        </p:txBody>
      </p:sp>
      <p:sp>
        <p:nvSpPr>
          <p:cNvPr id="95237" name="Rectangle 2"/>
          <p:cNvSpPr>
            <a:spLocks noChangeArrowheads="1" noTextEdit="1"/>
          </p:cNvSpPr>
          <p:nvPr>
            <p:ph type="sldImg"/>
          </p:nvPr>
        </p:nvSpPr>
        <p:spPr>
          <a:ln/>
        </p:spPr>
      </p:sp>
      <p:sp>
        <p:nvSpPr>
          <p:cNvPr id="95238" name="Rectangle 3"/>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96259"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9626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7A75E9F-AF7B-4B38-8DD4-B40CCE025950}" type="slidenum">
              <a:rPr lang="en-US" sz="1200"/>
              <a:pPr eaLnBrk="1" hangingPunct="1"/>
              <a:t>17</a:t>
            </a:fld>
            <a:endParaRPr lang="en-US" sz="1200"/>
          </a:p>
        </p:txBody>
      </p:sp>
      <p:sp>
        <p:nvSpPr>
          <p:cNvPr id="96261" name="Rectangle 2"/>
          <p:cNvSpPr>
            <a:spLocks noChangeArrowheads="1" noTextEdit="1"/>
          </p:cNvSpPr>
          <p:nvPr>
            <p:ph type="sldImg"/>
          </p:nvPr>
        </p:nvSpPr>
        <p:spPr>
          <a:ln/>
        </p:spPr>
      </p:sp>
      <p:sp>
        <p:nvSpPr>
          <p:cNvPr id="96262" name="Rectangle 3"/>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97283"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9728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734C751E-6EB7-4520-BE88-C49F012559A5}" type="slidenum">
              <a:rPr lang="en-US" sz="1200"/>
              <a:pPr eaLnBrk="1" hangingPunct="1"/>
              <a:t>18</a:t>
            </a:fld>
            <a:endParaRPr lang="en-US" sz="1200"/>
          </a:p>
        </p:txBody>
      </p:sp>
      <p:sp>
        <p:nvSpPr>
          <p:cNvPr id="97285" name="Rectangle 2050"/>
          <p:cNvSpPr>
            <a:spLocks noChangeArrowheads="1" noTextEdit="1"/>
          </p:cNvSpPr>
          <p:nvPr>
            <p:ph type="sldImg"/>
          </p:nvPr>
        </p:nvSpPr>
        <p:spPr>
          <a:ln/>
        </p:spPr>
      </p:sp>
      <p:sp>
        <p:nvSpPr>
          <p:cNvPr id="97286" name="Rectangle 2051"/>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98307"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9830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1B92EE58-52C5-4F92-ABF9-A5F0815DE635}" type="slidenum">
              <a:rPr lang="en-US" sz="1200"/>
              <a:pPr eaLnBrk="1" hangingPunct="1"/>
              <a:t>19</a:t>
            </a:fld>
            <a:endParaRPr lang="en-US" sz="1200"/>
          </a:p>
        </p:txBody>
      </p:sp>
      <p:sp>
        <p:nvSpPr>
          <p:cNvPr id="98309" name="Rectangle 2"/>
          <p:cNvSpPr>
            <a:spLocks noChangeArrowheads="1" noTextEdit="1"/>
          </p:cNvSpPr>
          <p:nvPr>
            <p:ph type="sldImg"/>
          </p:nvPr>
        </p:nvSpPr>
        <p:spPr>
          <a:ln/>
        </p:spPr>
      </p:sp>
      <p:sp>
        <p:nvSpPr>
          <p:cNvPr id="98310" name="Rectangle 3"/>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80899"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8090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7D4CBFD5-2A83-4A4F-877D-24B721998C8A}" type="slidenum">
              <a:rPr lang="en-US" sz="1200"/>
              <a:pPr eaLnBrk="1" hangingPunct="1"/>
              <a:t>2</a:t>
            </a:fld>
            <a:endParaRPr lang="en-US" sz="1200"/>
          </a:p>
        </p:txBody>
      </p:sp>
      <p:sp>
        <p:nvSpPr>
          <p:cNvPr id="80901" name="Rectangle 2"/>
          <p:cNvSpPr>
            <a:spLocks noChangeArrowheads="1" noTextEdit="1"/>
          </p:cNvSpPr>
          <p:nvPr>
            <p:ph type="sldImg"/>
          </p:nvPr>
        </p:nvSpPr>
        <p:spPr>
          <a:ln/>
        </p:spPr>
      </p:sp>
      <p:sp>
        <p:nvSpPr>
          <p:cNvPr id="80902" name="Rectangle 3"/>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99331"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9933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F932B8CE-CBBB-4940-9728-81CDFEDAB9D9}" type="slidenum">
              <a:rPr lang="en-US" sz="1200"/>
              <a:pPr eaLnBrk="1" hangingPunct="1"/>
              <a:t>20</a:t>
            </a:fld>
            <a:endParaRPr lang="en-US" sz="1200"/>
          </a:p>
        </p:txBody>
      </p:sp>
      <p:sp>
        <p:nvSpPr>
          <p:cNvPr id="99333" name="Rectangle 1026"/>
          <p:cNvSpPr>
            <a:spLocks noChangeArrowheads="1" noTextEdit="1"/>
          </p:cNvSpPr>
          <p:nvPr>
            <p:ph type="sldImg"/>
          </p:nvPr>
        </p:nvSpPr>
        <p:spPr>
          <a:ln/>
        </p:spPr>
      </p:sp>
      <p:sp>
        <p:nvSpPr>
          <p:cNvPr id="99334" name="Rectangle 1027"/>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00355"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00356"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CA728A7-4C6C-496E-B276-FBD360CAB6D2}" type="slidenum">
              <a:rPr lang="en-US" sz="1200"/>
              <a:pPr eaLnBrk="1" hangingPunct="1"/>
              <a:t>21</a:t>
            </a:fld>
            <a:endParaRPr lang="en-US" sz="1200"/>
          </a:p>
        </p:txBody>
      </p:sp>
      <p:sp>
        <p:nvSpPr>
          <p:cNvPr id="100357" name="Rectangle 1026"/>
          <p:cNvSpPr>
            <a:spLocks noChangeArrowheads="1" noTextEdit="1"/>
          </p:cNvSpPr>
          <p:nvPr>
            <p:ph type="sldImg"/>
          </p:nvPr>
        </p:nvSpPr>
        <p:spPr>
          <a:ln/>
        </p:spPr>
      </p:sp>
      <p:sp>
        <p:nvSpPr>
          <p:cNvPr id="100358" name="Rectangle 1027"/>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01379"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0138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DA646667-70A8-41CE-9CF5-4CB3398820B4}" type="slidenum">
              <a:rPr lang="en-US" sz="1200"/>
              <a:pPr eaLnBrk="1" hangingPunct="1"/>
              <a:t>22</a:t>
            </a:fld>
            <a:endParaRPr lang="en-US" sz="1200"/>
          </a:p>
        </p:txBody>
      </p:sp>
      <p:sp>
        <p:nvSpPr>
          <p:cNvPr id="101381" name="Rectangle 2050"/>
          <p:cNvSpPr>
            <a:spLocks noChangeArrowheads="1" noTextEdit="1"/>
          </p:cNvSpPr>
          <p:nvPr>
            <p:ph type="sldImg"/>
          </p:nvPr>
        </p:nvSpPr>
        <p:spPr>
          <a:ln/>
        </p:spPr>
      </p:sp>
      <p:sp>
        <p:nvSpPr>
          <p:cNvPr id="101382" name="Rectangle 2051"/>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02403"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0240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EAC8B44F-5FA6-400E-A1CD-33CD78189584}" type="slidenum">
              <a:rPr lang="en-US" sz="1200"/>
              <a:pPr eaLnBrk="1" hangingPunct="1"/>
              <a:t>23</a:t>
            </a:fld>
            <a:endParaRPr lang="en-US" sz="1200"/>
          </a:p>
        </p:txBody>
      </p:sp>
      <p:sp>
        <p:nvSpPr>
          <p:cNvPr id="102405" name="Rectangle 1026"/>
          <p:cNvSpPr>
            <a:spLocks noChangeArrowheads="1" noTextEdit="1"/>
          </p:cNvSpPr>
          <p:nvPr>
            <p:ph type="sldImg"/>
          </p:nvPr>
        </p:nvSpPr>
        <p:spPr>
          <a:ln/>
        </p:spPr>
      </p:sp>
      <p:sp>
        <p:nvSpPr>
          <p:cNvPr id="102406" name="Rectangle 1027"/>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03427"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0342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E46124E8-7AD0-4D13-B217-254ADFB2097E}" type="slidenum">
              <a:rPr lang="en-US" sz="1200"/>
              <a:pPr eaLnBrk="1" hangingPunct="1"/>
              <a:t>24</a:t>
            </a:fld>
            <a:endParaRPr lang="en-US" sz="1200"/>
          </a:p>
        </p:txBody>
      </p:sp>
      <p:sp>
        <p:nvSpPr>
          <p:cNvPr id="103429" name="Rectangle 2"/>
          <p:cNvSpPr>
            <a:spLocks noChangeArrowheads="1" noTextEdit="1"/>
          </p:cNvSpPr>
          <p:nvPr>
            <p:ph type="sldImg"/>
          </p:nvPr>
        </p:nvSpPr>
        <p:spPr>
          <a:ln/>
        </p:spPr>
      </p:sp>
      <p:sp>
        <p:nvSpPr>
          <p:cNvPr id="103430" name="Rectangle 3"/>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04451"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0445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2DADCA67-754D-4D66-9171-F53C85F50DBB}" type="slidenum">
              <a:rPr lang="en-US" sz="1200"/>
              <a:pPr eaLnBrk="1" hangingPunct="1"/>
              <a:t>25</a:t>
            </a:fld>
            <a:endParaRPr lang="en-US" sz="1200"/>
          </a:p>
        </p:txBody>
      </p:sp>
      <p:sp>
        <p:nvSpPr>
          <p:cNvPr id="104453" name="Rectangle 3074"/>
          <p:cNvSpPr>
            <a:spLocks noChangeArrowheads="1" noTextEdit="1"/>
          </p:cNvSpPr>
          <p:nvPr>
            <p:ph type="sldImg"/>
          </p:nvPr>
        </p:nvSpPr>
        <p:spPr>
          <a:ln/>
        </p:spPr>
      </p:sp>
      <p:sp>
        <p:nvSpPr>
          <p:cNvPr id="104454" name="Rectangle 3075"/>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05475"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05476"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31B20F47-81C6-459C-831D-1E42549BB5A8}" type="slidenum">
              <a:rPr lang="en-US" sz="1200"/>
              <a:pPr eaLnBrk="1" hangingPunct="1"/>
              <a:t>26</a:t>
            </a:fld>
            <a:endParaRPr lang="en-US" sz="1200"/>
          </a:p>
        </p:txBody>
      </p:sp>
      <p:sp>
        <p:nvSpPr>
          <p:cNvPr id="105477" name="Rectangle 1026"/>
          <p:cNvSpPr>
            <a:spLocks noChangeArrowheads="1" noTextEdit="1"/>
          </p:cNvSpPr>
          <p:nvPr>
            <p:ph type="sldImg"/>
          </p:nvPr>
        </p:nvSpPr>
        <p:spPr>
          <a:solidFill>
            <a:srgbClr val="FFFFFF"/>
          </a:solidFill>
          <a:ln/>
        </p:spPr>
      </p:sp>
      <p:sp>
        <p:nvSpPr>
          <p:cNvPr id="105478" name="Rectangle 1027"/>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latin typeface="Times New Roman" pitchFamily="18"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06499"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0650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B5D1E27F-2457-4A2C-8C1C-2300A10CFD6D}" type="slidenum">
              <a:rPr lang="en-US" sz="1200"/>
              <a:pPr eaLnBrk="1" hangingPunct="1"/>
              <a:t>27</a:t>
            </a:fld>
            <a:endParaRPr lang="en-US" sz="1200"/>
          </a:p>
        </p:txBody>
      </p:sp>
      <p:sp>
        <p:nvSpPr>
          <p:cNvPr id="106501" name="Rectangle 1026"/>
          <p:cNvSpPr>
            <a:spLocks noChangeArrowheads="1" noTextEdit="1"/>
          </p:cNvSpPr>
          <p:nvPr>
            <p:ph type="sldImg"/>
          </p:nvPr>
        </p:nvSpPr>
        <p:spPr>
          <a:solidFill>
            <a:srgbClr val="FFFFFF"/>
          </a:solidFill>
          <a:ln/>
        </p:spPr>
      </p:sp>
      <p:sp>
        <p:nvSpPr>
          <p:cNvPr id="106502" name="Rectangle 1027"/>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latin typeface="Times New Roman" pitchFamily="18"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07523"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0752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EEF62B06-4026-4FD7-AEE7-388E2E214CF8}" type="slidenum">
              <a:rPr lang="en-US" sz="1200"/>
              <a:pPr eaLnBrk="1" hangingPunct="1"/>
              <a:t>28</a:t>
            </a:fld>
            <a:endParaRPr lang="en-US" sz="1200"/>
          </a:p>
        </p:txBody>
      </p:sp>
      <p:sp>
        <p:nvSpPr>
          <p:cNvPr id="107525" name="Rectangle 2"/>
          <p:cNvSpPr>
            <a:spLocks noChangeArrowheads="1" noTextEdit="1"/>
          </p:cNvSpPr>
          <p:nvPr>
            <p:ph type="sldImg"/>
          </p:nvPr>
        </p:nvSpPr>
        <p:spPr>
          <a:ln/>
        </p:spPr>
      </p:sp>
      <p:sp>
        <p:nvSpPr>
          <p:cNvPr id="107526" name="Rectangle 3"/>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08547"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0854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781C9288-052A-4DC9-8360-0242C8748DFF}" type="slidenum">
              <a:rPr lang="en-US" sz="1200"/>
              <a:pPr eaLnBrk="1" hangingPunct="1"/>
              <a:t>29</a:t>
            </a:fld>
            <a:endParaRPr lang="en-US" sz="1200"/>
          </a:p>
        </p:txBody>
      </p:sp>
      <p:sp>
        <p:nvSpPr>
          <p:cNvPr id="108549" name="Rectangle 1026"/>
          <p:cNvSpPr>
            <a:spLocks noChangeArrowheads="1" noTextEdit="1"/>
          </p:cNvSpPr>
          <p:nvPr>
            <p:ph type="sldImg"/>
          </p:nvPr>
        </p:nvSpPr>
        <p:spPr>
          <a:solidFill>
            <a:srgbClr val="FFFFFF"/>
          </a:solidFill>
          <a:ln/>
        </p:spPr>
      </p:sp>
      <p:sp>
        <p:nvSpPr>
          <p:cNvPr id="108550" name="Rectangle 1027"/>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81923"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8192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79246996-A165-4197-81C3-5930C4225C62}" type="slidenum">
              <a:rPr lang="en-US" sz="1200"/>
              <a:pPr eaLnBrk="1" hangingPunct="1"/>
              <a:t>3</a:t>
            </a:fld>
            <a:endParaRPr lang="en-US" sz="1200"/>
          </a:p>
        </p:txBody>
      </p:sp>
      <p:sp>
        <p:nvSpPr>
          <p:cNvPr id="81925" name="Rectangle 2"/>
          <p:cNvSpPr>
            <a:spLocks noChangeArrowheads="1" noTextEdit="1"/>
          </p:cNvSpPr>
          <p:nvPr>
            <p:ph type="sldImg"/>
          </p:nvPr>
        </p:nvSpPr>
        <p:spPr>
          <a:ln/>
        </p:spPr>
      </p:sp>
      <p:sp>
        <p:nvSpPr>
          <p:cNvPr id="81926" name="Rectangle 3"/>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09571"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0957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FA93F77-1745-4089-912A-91A6A8E2B1AE}" type="slidenum">
              <a:rPr lang="en-US" sz="1200"/>
              <a:pPr eaLnBrk="1" hangingPunct="1"/>
              <a:t>30</a:t>
            </a:fld>
            <a:endParaRPr lang="en-US" sz="1200"/>
          </a:p>
        </p:txBody>
      </p:sp>
      <p:sp>
        <p:nvSpPr>
          <p:cNvPr id="109573" name="Rectangle 2"/>
          <p:cNvSpPr>
            <a:spLocks noChangeArrowheads="1" noTextEdit="1"/>
          </p:cNvSpPr>
          <p:nvPr>
            <p:ph type="sldImg"/>
          </p:nvPr>
        </p:nvSpPr>
        <p:spPr>
          <a:solidFill>
            <a:srgbClr val="FFFFFF"/>
          </a:solidFill>
          <a:ln/>
        </p:spPr>
      </p:sp>
      <p:sp>
        <p:nvSpPr>
          <p:cNvPr id="109574"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latin typeface="Times New Roman" pitchFamily="18"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10595"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10596"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E09AF717-BB07-451F-B555-91BD9C7B2D7D}" type="slidenum">
              <a:rPr lang="en-US" sz="1200"/>
              <a:pPr eaLnBrk="1" hangingPunct="1"/>
              <a:t>31</a:t>
            </a:fld>
            <a:endParaRPr lang="en-US" sz="1200"/>
          </a:p>
        </p:txBody>
      </p:sp>
      <p:sp>
        <p:nvSpPr>
          <p:cNvPr id="110597" name="Rectangle 2"/>
          <p:cNvSpPr>
            <a:spLocks noChangeArrowheads="1" noTextEdit="1"/>
          </p:cNvSpPr>
          <p:nvPr>
            <p:ph type="sldImg"/>
          </p:nvPr>
        </p:nvSpPr>
        <p:spPr>
          <a:solidFill>
            <a:srgbClr val="FFFFFF"/>
          </a:solidFill>
          <a:ln/>
        </p:spPr>
      </p:sp>
      <p:sp>
        <p:nvSpPr>
          <p:cNvPr id="110598"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latin typeface="Times New Roman" pitchFamily="18"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11619"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1162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E39F821-2A5B-484C-8F07-0412B9705AB8}" type="slidenum">
              <a:rPr lang="en-US" sz="1200"/>
              <a:pPr eaLnBrk="1" hangingPunct="1"/>
              <a:t>32</a:t>
            </a:fld>
            <a:endParaRPr lang="en-US" sz="1200"/>
          </a:p>
        </p:txBody>
      </p:sp>
      <p:sp>
        <p:nvSpPr>
          <p:cNvPr id="111621" name="Rectangle 2"/>
          <p:cNvSpPr>
            <a:spLocks noChangeArrowheads="1" noTextEdit="1"/>
          </p:cNvSpPr>
          <p:nvPr>
            <p:ph type="sldImg"/>
          </p:nvPr>
        </p:nvSpPr>
        <p:spPr>
          <a:ln/>
        </p:spPr>
      </p:sp>
      <p:sp>
        <p:nvSpPr>
          <p:cNvPr id="111622" name="Rectangle 3"/>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12643"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1264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1BDBAB5B-C914-4790-B704-3B91FF5E9AC2}" type="slidenum">
              <a:rPr lang="en-US" sz="1200"/>
              <a:pPr eaLnBrk="1" hangingPunct="1"/>
              <a:t>33</a:t>
            </a:fld>
            <a:endParaRPr lang="en-US" sz="1200"/>
          </a:p>
        </p:txBody>
      </p:sp>
      <p:sp>
        <p:nvSpPr>
          <p:cNvPr id="112645" name="Rectangle 1026"/>
          <p:cNvSpPr>
            <a:spLocks noChangeArrowheads="1" noTextEdit="1"/>
          </p:cNvSpPr>
          <p:nvPr>
            <p:ph type="sldImg"/>
          </p:nvPr>
        </p:nvSpPr>
        <p:spPr>
          <a:ln/>
        </p:spPr>
      </p:sp>
      <p:sp>
        <p:nvSpPr>
          <p:cNvPr id="112646" name="Rectangle 1027"/>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13667"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1366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25F14D4-FDA7-404E-A883-A0E0769C689A}" type="slidenum">
              <a:rPr lang="en-US" sz="1200"/>
              <a:pPr eaLnBrk="1" hangingPunct="1"/>
              <a:t>34</a:t>
            </a:fld>
            <a:endParaRPr lang="en-US" sz="1200"/>
          </a:p>
        </p:txBody>
      </p:sp>
      <p:sp>
        <p:nvSpPr>
          <p:cNvPr id="113669" name="Rectangle 2"/>
          <p:cNvSpPr>
            <a:spLocks noChangeArrowheads="1" noTextEdit="1"/>
          </p:cNvSpPr>
          <p:nvPr>
            <p:ph type="sldImg"/>
          </p:nvPr>
        </p:nvSpPr>
        <p:spPr>
          <a:ln/>
        </p:spPr>
      </p:sp>
      <p:sp>
        <p:nvSpPr>
          <p:cNvPr id="113670" name="Rectangle 3"/>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14691"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1469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FF1E4A63-F4DE-4F36-83EC-23216EAFF46E}" type="slidenum">
              <a:rPr lang="en-US" sz="1200"/>
              <a:pPr eaLnBrk="1" hangingPunct="1"/>
              <a:t>35</a:t>
            </a:fld>
            <a:endParaRPr lang="en-US" sz="1200"/>
          </a:p>
        </p:txBody>
      </p:sp>
      <p:sp>
        <p:nvSpPr>
          <p:cNvPr id="114693" name="Rectangle 2"/>
          <p:cNvSpPr>
            <a:spLocks noChangeArrowheads="1" noTextEdit="1"/>
          </p:cNvSpPr>
          <p:nvPr>
            <p:ph type="sldImg"/>
          </p:nvPr>
        </p:nvSpPr>
        <p:spPr>
          <a:ln/>
        </p:spPr>
      </p:sp>
      <p:sp>
        <p:nvSpPr>
          <p:cNvPr id="114694" name="Rectangle 3"/>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15715"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15716"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7F633E9-7552-41A1-AB9E-5C7D9E6DE222}" type="slidenum">
              <a:rPr lang="en-US" sz="1200"/>
              <a:pPr eaLnBrk="1" hangingPunct="1"/>
              <a:t>36</a:t>
            </a:fld>
            <a:endParaRPr lang="en-US" sz="1200"/>
          </a:p>
        </p:txBody>
      </p:sp>
      <p:sp>
        <p:nvSpPr>
          <p:cNvPr id="115717" name="Rectangle 2"/>
          <p:cNvSpPr>
            <a:spLocks noChangeArrowheads="1" noTextEdit="1"/>
          </p:cNvSpPr>
          <p:nvPr>
            <p:ph type="sldImg"/>
          </p:nvPr>
        </p:nvSpPr>
        <p:spPr>
          <a:ln/>
        </p:spPr>
      </p:sp>
      <p:sp>
        <p:nvSpPr>
          <p:cNvPr id="115718" name="Rectangle 3"/>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16739"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1674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42CFAC-3796-47F7-B537-9C1140345311}" type="slidenum">
              <a:rPr lang="en-US" sz="1200"/>
              <a:pPr eaLnBrk="1" hangingPunct="1"/>
              <a:t>37</a:t>
            </a:fld>
            <a:endParaRPr lang="en-US" sz="1200"/>
          </a:p>
        </p:txBody>
      </p:sp>
      <p:sp>
        <p:nvSpPr>
          <p:cNvPr id="116741" name="Rectangle 2"/>
          <p:cNvSpPr>
            <a:spLocks noChangeArrowheads="1" noTextEdit="1"/>
          </p:cNvSpPr>
          <p:nvPr>
            <p:ph type="sldImg"/>
          </p:nvPr>
        </p:nvSpPr>
        <p:spPr>
          <a:ln/>
        </p:spPr>
      </p:sp>
      <p:sp>
        <p:nvSpPr>
          <p:cNvPr id="116742" name="Rectangle 3"/>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17763"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1776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E13A7D7C-583D-4287-A474-0BC82B01184C}" type="slidenum">
              <a:rPr lang="en-US" sz="1200"/>
              <a:pPr eaLnBrk="1" hangingPunct="1"/>
              <a:t>38</a:t>
            </a:fld>
            <a:endParaRPr lang="en-US" sz="1200"/>
          </a:p>
        </p:txBody>
      </p:sp>
      <p:sp>
        <p:nvSpPr>
          <p:cNvPr id="117765" name="Rectangle 2"/>
          <p:cNvSpPr>
            <a:spLocks noChangeArrowheads="1" noTextEdit="1"/>
          </p:cNvSpPr>
          <p:nvPr>
            <p:ph type="sldImg"/>
          </p:nvPr>
        </p:nvSpPr>
        <p:spPr>
          <a:ln/>
        </p:spPr>
      </p:sp>
      <p:sp>
        <p:nvSpPr>
          <p:cNvPr id="117766" name="Rectangle 3"/>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18787"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1878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7B6EE06-9C6D-4292-B636-DA4319551BF2}" type="slidenum">
              <a:rPr lang="en-US" sz="1200"/>
              <a:pPr eaLnBrk="1" hangingPunct="1"/>
              <a:t>39</a:t>
            </a:fld>
            <a:endParaRPr lang="en-US" sz="1200"/>
          </a:p>
        </p:txBody>
      </p:sp>
      <p:sp>
        <p:nvSpPr>
          <p:cNvPr id="118789" name="Rectangle 2"/>
          <p:cNvSpPr>
            <a:spLocks noChangeArrowheads="1" noTextEdit="1"/>
          </p:cNvSpPr>
          <p:nvPr>
            <p:ph type="sldImg"/>
          </p:nvPr>
        </p:nvSpPr>
        <p:spPr>
          <a:ln/>
        </p:spPr>
      </p:sp>
      <p:sp>
        <p:nvSpPr>
          <p:cNvPr id="118790" name="Rectangle 3"/>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82947"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8294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195AFE9A-3D01-4D30-B130-96CF73DC9AE2}" type="slidenum">
              <a:rPr lang="en-US" sz="1200"/>
              <a:pPr eaLnBrk="1" hangingPunct="1"/>
              <a:t>4</a:t>
            </a:fld>
            <a:endParaRPr lang="en-US" sz="1200"/>
          </a:p>
        </p:txBody>
      </p:sp>
      <p:sp>
        <p:nvSpPr>
          <p:cNvPr id="82949" name="Rectangle 2"/>
          <p:cNvSpPr>
            <a:spLocks noChangeArrowheads="1" noTextEdit="1"/>
          </p:cNvSpPr>
          <p:nvPr>
            <p:ph type="sldImg"/>
          </p:nvPr>
        </p:nvSpPr>
        <p:spPr>
          <a:ln/>
        </p:spPr>
      </p:sp>
      <p:sp>
        <p:nvSpPr>
          <p:cNvPr id="82950" name="Rectangle 3"/>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19811"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1981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22C9A317-C548-4564-8D45-51CB6EDB9845}" type="slidenum">
              <a:rPr lang="en-US" sz="1200"/>
              <a:pPr eaLnBrk="1" hangingPunct="1"/>
              <a:t>40</a:t>
            </a:fld>
            <a:endParaRPr lang="en-US" sz="1200"/>
          </a:p>
        </p:txBody>
      </p:sp>
      <p:sp>
        <p:nvSpPr>
          <p:cNvPr id="119813" name="Rectangle 2"/>
          <p:cNvSpPr>
            <a:spLocks noChangeArrowheads="1" noTextEdit="1"/>
          </p:cNvSpPr>
          <p:nvPr>
            <p:ph type="sldImg"/>
          </p:nvPr>
        </p:nvSpPr>
        <p:spPr>
          <a:ln/>
        </p:spPr>
      </p:sp>
      <p:sp>
        <p:nvSpPr>
          <p:cNvPr id="119814" name="Rectangle 3"/>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20835"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20836"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F49B29FD-26B1-45A2-9116-DCFC0FE4C93A}" type="slidenum">
              <a:rPr lang="en-US" sz="1200"/>
              <a:pPr eaLnBrk="1" hangingPunct="1"/>
              <a:t>41</a:t>
            </a:fld>
            <a:endParaRPr lang="en-US" sz="1200"/>
          </a:p>
        </p:txBody>
      </p:sp>
      <p:sp>
        <p:nvSpPr>
          <p:cNvPr id="120837" name="Rectangle 2"/>
          <p:cNvSpPr>
            <a:spLocks noChangeArrowheads="1" noTextEdit="1"/>
          </p:cNvSpPr>
          <p:nvPr>
            <p:ph type="sldImg"/>
          </p:nvPr>
        </p:nvSpPr>
        <p:spPr>
          <a:ln/>
        </p:spPr>
      </p:sp>
      <p:sp>
        <p:nvSpPr>
          <p:cNvPr id="120838" name="Rectangle 3"/>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21859"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2186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23F261D9-25AD-4D85-BCC5-5C59925D49E9}" type="slidenum">
              <a:rPr lang="en-US" sz="1200"/>
              <a:pPr eaLnBrk="1" hangingPunct="1"/>
              <a:t>42</a:t>
            </a:fld>
            <a:endParaRPr lang="en-US" sz="1200"/>
          </a:p>
        </p:txBody>
      </p:sp>
      <p:sp>
        <p:nvSpPr>
          <p:cNvPr id="121861" name="Rectangle 2"/>
          <p:cNvSpPr>
            <a:spLocks noChangeArrowheads="1" noTextEdit="1"/>
          </p:cNvSpPr>
          <p:nvPr>
            <p:ph type="sldImg"/>
          </p:nvPr>
        </p:nvSpPr>
        <p:spPr>
          <a:ln/>
        </p:spPr>
      </p:sp>
      <p:sp>
        <p:nvSpPr>
          <p:cNvPr id="121862" name="Rectangle 3"/>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22883"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2288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55A2360-0F55-4626-9F3F-4E38F5229463}" type="slidenum">
              <a:rPr lang="en-US" sz="1200"/>
              <a:pPr eaLnBrk="1" hangingPunct="1"/>
              <a:t>43</a:t>
            </a:fld>
            <a:endParaRPr lang="en-US" sz="1200"/>
          </a:p>
        </p:txBody>
      </p:sp>
      <p:sp>
        <p:nvSpPr>
          <p:cNvPr id="122885" name="Rectangle 2"/>
          <p:cNvSpPr>
            <a:spLocks noChangeArrowheads="1" noTextEdit="1"/>
          </p:cNvSpPr>
          <p:nvPr>
            <p:ph type="sldImg"/>
          </p:nvPr>
        </p:nvSpPr>
        <p:spPr>
          <a:ln/>
        </p:spPr>
      </p:sp>
      <p:sp>
        <p:nvSpPr>
          <p:cNvPr id="122886" name="Rectangle 3"/>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23907"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2390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7C1C9E58-0094-4A0B-B07D-6759C19F895C}" type="slidenum">
              <a:rPr lang="en-US" sz="1200"/>
              <a:pPr eaLnBrk="1" hangingPunct="1"/>
              <a:t>44</a:t>
            </a:fld>
            <a:endParaRPr lang="en-US" sz="1200"/>
          </a:p>
        </p:txBody>
      </p:sp>
      <p:sp>
        <p:nvSpPr>
          <p:cNvPr id="123909" name="Rectangle 2"/>
          <p:cNvSpPr>
            <a:spLocks noChangeArrowheads="1" noTextEdit="1"/>
          </p:cNvSpPr>
          <p:nvPr>
            <p:ph type="sldImg"/>
          </p:nvPr>
        </p:nvSpPr>
        <p:spPr>
          <a:ln/>
        </p:spPr>
      </p:sp>
      <p:sp>
        <p:nvSpPr>
          <p:cNvPr id="123910" name="Rectangle 3"/>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24931"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2493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1513E0B0-DF24-4FA6-B072-AE57A705F0FB}" type="slidenum">
              <a:rPr lang="en-US" sz="1200"/>
              <a:pPr eaLnBrk="1" hangingPunct="1"/>
              <a:t>45</a:t>
            </a:fld>
            <a:endParaRPr lang="en-US" sz="1200"/>
          </a:p>
        </p:txBody>
      </p:sp>
      <p:sp>
        <p:nvSpPr>
          <p:cNvPr id="124933" name="Rectangle 2"/>
          <p:cNvSpPr>
            <a:spLocks noChangeArrowheads="1" noTextEdit="1"/>
          </p:cNvSpPr>
          <p:nvPr>
            <p:ph type="sldImg"/>
          </p:nvPr>
        </p:nvSpPr>
        <p:spPr>
          <a:ln/>
        </p:spPr>
      </p:sp>
      <p:sp>
        <p:nvSpPr>
          <p:cNvPr id="124934" name="Rectangle 3"/>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25955"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25956"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858DC86-BF09-40D7-9149-73AF6A8B2E92}" type="slidenum">
              <a:rPr lang="en-US" sz="1200"/>
              <a:pPr eaLnBrk="1" hangingPunct="1"/>
              <a:t>46</a:t>
            </a:fld>
            <a:endParaRPr lang="en-US" sz="1200"/>
          </a:p>
        </p:txBody>
      </p:sp>
      <p:sp>
        <p:nvSpPr>
          <p:cNvPr id="125957" name="Rectangle 2"/>
          <p:cNvSpPr>
            <a:spLocks noChangeArrowheads="1" noTextEdit="1"/>
          </p:cNvSpPr>
          <p:nvPr>
            <p:ph type="sldImg"/>
          </p:nvPr>
        </p:nvSpPr>
        <p:spPr>
          <a:ln/>
        </p:spPr>
      </p:sp>
      <p:sp>
        <p:nvSpPr>
          <p:cNvPr id="125958" name="Rectangle 3"/>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26979"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2698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A0BF882-A9C4-4D33-9C80-1EA148219F9F}" type="slidenum">
              <a:rPr lang="en-US" sz="1200"/>
              <a:pPr eaLnBrk="1" hangingPunct="1"/>
              <a:t>47</a:t>
            </a:fld>
            <a:endParaRPr lang="en-US" sz="1200"/>
          </a:p>
        </p:txBody>
      </p:sp>
      <p:sp>
        <p:nvSpPr>
          <p:cNvPr id="126981" name="Rectangle 2"/>
          <p:cNvSpPr>
            <a:spLocks noChangeArrowheads="1" noTextEdit="1"/>
          </p:cNvSpPr>
          <p:nvPr>
            <p:ph type="sldImg"/>
          </p:nvPr>
        </p:nvSpPr>
        <p:spPr>
          <a:ln/>
        </p:spPr>
      </p:sp>
      <p:sp>
        <p:nvSpPr>
          <p:cNvPr id="126982" name="Rectangle 3"/>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28003"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2800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2BA52A4D-B8E7-4A17-B9AC-B5EDD38FE3F5}" type="slidenum">
              <a:rPr lang="en-US" sz="1200"/>
              <a:pPr eaLnBrk="1" hangingPunct="1"/>
              <a:t>48</a:t>
            </a:fld>
            <a:endParaRPr lang="en-US" sz="1200"/>
          </a:p>
        </p:txBody>
      </p:sp>
      <p:sp>
        <p:nvSpPr>
          <p:cNvPr id="128005" name="Rectangle 2"/>
          <p:cNvSpPr>
            <a:spLocks noChangeArrowheads="1" noTextEdit="1"/>
          </p:cNvSpPr>
          <p:nvPr>
            <p:ph type="sldImg"/>
          </p:nvPr>
        </p:nvSpPr>
        <p:spPr>
          <a:solidFill>
            <a:srgbClr val="FFFFFF"/>
          </a:solidFill>
          <a:ln/>
        </p:spPr>
      </p:sp>
      <p:sp>
        <p:nvSpPr>
          <p:cNvPr id="128006"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latin typeface="Times New Roman" pitchFamily="18" charset="0"/>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29027"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2902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43B4CE8-292E-45A7-BE42-EF194D07B590}" type="slidenum">
              <a:rPr lang="en-US" sz="1200"/>
              <a:pPr eaLnBrk="1" hangingPunct="1"/>
              <a:t>49</a:t>
            </a:fld>
            <a:endParaRPr lang="en-US" sz="1200"/>
          </a:p>
        </p:txBody>
      </p:sp>
      <p:sp>
        <p:nvSpPr>
          <p:cNvPr id="129029" name="Rectangle 2"/>
          <p:cNvSpPr>
            <a:spLocks noChangeArrowheads="1" noTextEdit="1"/>
          </p:cNvSpPr>
          <p:nvPr>
            <p:ph type="sldImg"/>
          </p:nvPr>
        </p:nvSpPr>
        <p:spPr>
          <a:ln/>
        </p:spPr>
      </p:sp>
      <p:sp>
        <p:nvSpPr>
          <p:cNvPr id="129030" name="Rectangle 3"/>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83971"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8397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20B324E-6721-414F-AB7D-E71E28083963}" type="slidenum">
              <a:rPr lang="en-US" sz="1200"/>
              <a:pPr eaLnBrk="1" hangingPunct="1"/>
              <a:t>5</a:t>
            </a:fld>
            <a:endParaRPr lang="en-US" sz="1200"/>
          </a:p>
        </p:txBody>
      </p:sp>
      <p:sp>
        <p:nvSpPr>
          <p:cNvPr id="83973" name="Rectangle 2"/>
          <p:cNvSpPr>
            <a:spLocks noChangeArrowheads="1" noTextEdit="1"/>
          </p:cNvSpPr>
          <p:nvPr>
            <p:ph type="sldImg"/>
          </p:nvPr>
        </p:nvSpPr>
        <p:spPr>
          <a:ln/>
        </p:spPr>
      </p:sp>
      <p:sp>
        <p:nvSpPr>
          <p:cNvPr id="83974" name="Rectangle 3"/>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30051"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3005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2C2A1BE5-8D8F-4023-887C-9DA09FBC0B57}" type="slidenum">
              <a:rPr lang="en-US" sz="1200"/>
              <a:pPr eaLnBrk="1" hangingPunct="1"/>
              <a:t>50</a:t>
            </a:fld>
            <a:endParaRPr lang="en-US" sz="1200"/>
          </a:p>
        </p:txBody>
      </p:sp>
      <p:sp>
        <p:nvSpPr>
          <p:cNvPr id="130053" name="Rectangle 2"/>
          <p:cNvSpPr>
            <a:spLocks noChangeArrowheads="1" noTextEdit="1"/>
          </p:cNvSpPr>
          <p:nvPr>
            <p:ph type="sldImg"/>
          </p:nvPr>
        </p:nvSpPr>
        <p:spPr>
          <a:solidFill>
            <a:srgbClr val="FFFFFF"/>
          </a:solidFill>
          <a:ln/>
        </p:spPr>
      </p:sp>
      <p:sp>
        <p:nvSpPr>
          <p:cNvPr id="130054"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latin typeface="Times New Roman" pitchFamily="18" charset="0"/>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31075"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31076"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A380CAD-AAE3-4F92-90B0-D0E6B62E3C62}" type="slidenum">
              <a:rPr lang="en-US" sz="1200"/>
              <a:pPr eaLnBrk="1" hangingPunct="1"/>
              <a:t>51</a:t>
            </a:fld>
            <a:endParaRPr lang="en-US" sz="1200"/>
          </a:p>
        </p:txBody>
      </p:sp>
      <p:sp>
        <p:nvSpPr>
          <p:cNvPr id="131077" name="Rectangle 2"/>
          <p:cNvSpPr>
            <a:spLocks noChangeArrowheads="1" noTextEdit="1"/>
          </p:cNvSpPr>
          <p:nvPr>
            <p:ph type="sldImg"/>
          </p:nvPr>
        </p:nvSpPr>
        <p:spPr>
          <a:solidFill>
            <a:srgbClr val="FFFFFF"/>
          </a:solidFill>
          <a:ln/>
        </p:spPr>
      </p:sp>
      <p:sp>
        <p:nvSpPr>
          <p:cNvPr id="131078"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latin typeface="Times New Roman" pitchFamily="18" charset="0"/>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32099"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3210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B3957C6B-6292-4B31-B602-284CC2E78E54}" type="slidenum">
              <a:rPr lang="en-US" sz="1200"/>
              <a:pPr eaLnBrk="1" hangingPunct="1"/>
              <a:t>52</a:t>
            </a:fld>
            <a:endParaRPr lang="en-US" sz="1200"/>
          </a:p>
        </p:txBody>
      </p:sp>
      <p:sp>
        <p:nvSpPr>
          <p:cNvPr id="132101" name="Rectangle 2"/>
          <p:cNvSpPr>
            <a:spLocks noChangeArrowheads="1" noTextEdit="1"/>
          </p:cNvSpPr>
          <p:nvPr>
            <p:ph type="sldImg"/>
          </p:nvPr>
        </p:nvSpPr>
        <p:spPr>
          <a:ln/>
        </p:spPr>
      </p:sp>
      <p:sp>
        <p:nvSpPr>
          <p:cNvPr id="132102" name="Rectangle 3"/>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33123"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3312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BFA60686-A20A-4519-9394-482F7D7F5327}" type="slidenum">
              <a:rPr lang="en-US" sz="1200"/>
              <a:pPr eaLnBrk="1" hangingPunct="1"/>
              <a:t>53</a:t>
            </a:fld>
            <a:endParaRPr lang="en-US" sz="1200"/>
          </a:p>
        </p:txBody>
      </p:sp>
      <p:sp>
        <p:nvSpPr>
          <p:cNvPr id="133125" name="Rectangle 2"/>
          <p:cNvSpPr>
            <a:spLocks noChangeArrowheads="1" noTextEdit="1"/>
          </p:cNvSpPr>
          <p:nvPr>
            <p:ph type="sldImg"/>
          </p:nvPr>
        </p:nvSpPr>
        <p:spPr>
          <a:solidFill>
            <a:srgbClr val="FFFFFF"/>
          </a:solidFill>
          <a:ln/>
        </p:spPr>
      </p:sp>
      <p:sp>
        <p:nvSpPr>
          <p:cNvPr id="133126"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latin typeface="Times New Roman" pitchFamily="18" charset="0"/>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34147"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3414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D0C06122-946B-4B4D-BBAC-7491245E8CCB}" type="slidenum">
              <a:rPr lang="en-US" sz="1200"/>
              <a:pPr eaLnBrk="1" hangingPunct="1"/>
              <a:t>54</a:t>
            </a:fld>
            <a:endParaRPr lang="en-US" sz="1200"/>
          </a:p>
        </p:txBody>
      </p:sp>
      <p:sp>
        <p:nvSpPr>
          <p:cNvPr id="134149" name="Rectangle 2"/>
          <p:cNvSpPr>
            <a:spLocks noChangeArrowheads="1" noTextEdit="1"/>
          </p:cNvSpPr>
          <p:nvPr>
            <p:ph type="sldImg"/>
          </p:nvPr>
        </p:nvSpPr>
        <p:spPr>
          <a:solidFill>
            <a:srgbClr val="FFFFFF"/>
          </a:solidFill>
          <a:ln/>
        </p:spPr>
      </p:sp>
      <p:sp>
        <p:nvSpPr>
          <p:cNvPr id="134150"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latin typeface="Times New Roman" pitchFamily="18" charset="0"/>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35171"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3517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DA032BD-DEB6-4178-8D4E-AD7FA41027E1}" type="slidenum">
              <a:rPr lang="en-US" sz="1200"/>
              <a:pPr eaLnBrk="1" hangingPunct="1"/>
              <a:t>55</a:t>
            </a:fld>
            <a:endParaRPr lang="en-US" sz="1200"/>
          </a:p>
        </p:txBody>
      </p:sp>
      <p:sp>
        <p:nvSpPr>
          <p:cNvPr id="135173" name="Rectangle 2"/>
          <p:cNvSpPr>
            <a:spLocks noChangeArrowheads="1" noTextEdit="1"/>
          </p:cNvSpPr>
          <p:nvPr>
            <p:ph type="sldImg"/>
          </p:nvPr>
        </p:nvSpPr>
        <p:spPr>
          <a:solidFill>
            <a:srgbClr val="FFFFFF"/>
          </a:solidFill>
          <a:ln/>
        </p:spPr>
      </p:sp>
      <p:sp>
        <p:nvSpPr>
          <p:cNvPr id="135174"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latin typeface="Times New Roman" pitchFamily="18" charset="0"/>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36195"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36196"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67336FA-AEF5-4C50-8794-A759771C1FF2}" type="slidenum">
              <a:rPr lang="en-US" sz="1200"/>
              <a:pPr eaLnBrk="1" hangingPunct="1"/>
              <a:t>56</a:t>
            </a:fld>
            <a:endParaRPr lang="en-US" sz="1200"/>
          </a:p>
        </p:txBody>
      </p:sp>
      <p:sp>
        <p:nvSpPr>
          <p:cNvPr id="136197" name="Rectangle 2"/>
          <p:cNvSpPr>
            <a:spLocks noChangeArrowheads="1" noTextEdit="1"/>
          </p:cNvSpPr>
          <p:nvPr>
            <p:ph type="sldImg"/>
          </p:nvPr>
        </p:nvSpPr>
        <p:spPr>
          <a:ln/>
        </p:spPr>
      </p:sp>
      <p:sp>
        <p:nvSpPr>
          <p:cNvPr id="136198" name="Rectangle 3"/>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37219"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3722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EC0A70B-0276-4DA7-85B4-0B150A600E2E}" type="slidenum">
              <a:rPr lang="en-US" sz="1200"/>
              <a:pPr eaLnBrk="1" hangingPunct="1"/>
              <a:t>57</a:t>
            </a:fld>
            <a:endParaRPr lang="en-US" sz="1200"/>
          </a:p>
        </p:txBody>
      </p:sp>
      <p:sp>
        <p:nvSpPr>
          <p:cNvPr id="137221" name="Rectangle 2"/>
          <p:cNvSpPr>
            <a:spLocks noChangeArrowheads="1" noTextEdit="1"/>
          </p:cNvSpPr>
          <p:nvPr>
            <p:ph type="sldImg"/>
          </p:nvPr>
        </p:nvSpPr>
        <p:spPr>
          <a:solidFill>
            <a:srgbClr val="FFFFFF"/>
          </a:solidFill>
          <a:ln/>
        </p:spPr>
      </p:sp>
      <p:sp>
        <p:nvSpPr>
          <p:cNvPr id="137222"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latin typeface="Times New Roman" pitchFamily="18" charset="0"/>
            </a:endParaRP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38243"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3824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0B73F34-CC4E-4D6B-9CD5-C5E6C677A0BC}" type="slidenum">
              <a:rPr lang="en-US" sz="1200"/>
              <a:pPr eaLnBrk="1" hangingPunct="1"/>
              <a:t>58</a:t>
            </a:fld>
            <a:endParaRPr lang="en-US" sz="1200"/>
          </a:p>
        </p:txBody>
      </p:sp>
      <p:sp>
        <p:nvSpPr>
          <p:cNvPr id="138245" name="Rectangle 2"/>
          <p:cNvSpPr>
            <a:spLocks noChangeArrowheads="1" noTextEdit="1"/>
          </p:cNvSpPr>
          <p:nvPr>
            <p:ph type="sldImg"/>
          </p:nvPr>
        </p:nvSpPr>
        <p:spPr>
          <a:solidFill>
            <a:srgbClr val="FFFFFF"/>
          </a:solidFill>
          <a:ln/>
        </p:spPr>
      </p:sp>
      <p:sp>
        <p:nvSpPr>
          <p:cNvPr id="138246"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latin typeface="Times New Roman" pitchFamily="18" charset="0"/>
            </a:endParaRP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39267"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3926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7915621-24F4-4AB2-BEAE-FAB520B49995}" type="slidenum">
              <a:rPr lang="en-US" sz="1200"/>
              <a:pPr eaLnBrk="1" hangingPunct="1"/>
              <a:t>59</a:t>
            </a:fld>
            <a:endParaRPr lang="en-US" sz="1200"/>
          </a:p>
        </p:txBody>
      </p:sp>
      <p:sp>
        <p:nvSpPr>
          <p:cNvPr id="139269" name="Rectangle 2"/>
          <p:cNvSpPr>
            <a:spLocks noChangeArrowheads="1" noTextEdit="1"/>
          </p:cNvSpPr>
          <p:nvPr>
            <p:ph type="sldImg"/>
          </p:nvPr>
        </p:nvSpPr>
        <p:spPr>
          <a:ln/>
        </p:spPr>
      </p:sp>
      <p:sp>
        <p:nvSpPr>
          <p:cNvPr id="139270" name="Rectangle 3"/>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84995"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84996"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6DECACD-A2DB-4929-BCDB-575B2D7AA31B}" type="slidenum">
              <a:rPr lang="en-US" sz="1200"/>
              <a:pPr eaLnBrk="1" hangingPunct="1"/>
              <a:t>6</a:t>
            </a:fld>
            <a:endParaRPr lang="en-US" sz="1200"/>
          </a:p>
        </p:txBody>
      </p:sp>
      <p:sp>
        <p:nvSpPr>
          <p:cNvPr id="84997" name="Rectangle 2"/>
          <p:cNvSpPr>
            <a:spLocks noChangeArrowheads="1" noTextEdit="1"/>
          </p:cNvSpPr>
          <p:nvPr>
            <p:ph type="sldImg"/>
          </p:nvPr>
        </p:nvSpPr>
        <p:spPr>
          <a:ln/>
        </p:spPr>
      </p:sp>
      <p:sp>
        <p:nvSpPr>
          <p:cNvPr id="84998" name="Rectangle 3"/>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40291"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4029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E53CFD96-6979-48CA-8107-735CCABC7BEA}" type="slidenum">
              <a:rPr lang="en-US" sz="1200"/>
              <a:pPr eaLnBrk="1" hangingPunct="1"/>
              <a:t>60</a:t>
            </a:fld>
            <a:endParaRPr lang="en-US" sz="1200"/>
          </a:p>
        </p:txBody>
      </p:sp>
      <p:sp>
        <p:nvSpPr>
          <p:cNvPr id="140293" name="Rectangle 1026"/>
          <p:cNvSpPr>
            <a:spLocks noChangeArrowheads="1" noTextEdit="1"/>
          </p:cNvSpPr>
          <p:nvPr>
            <p:ph type="sldImg"/>
          </p:nvPr>
        </p:nvSpPr>
        <p:spPr>
          <a:ln/>
        </p:spPr>
      </p:sp>
      <p:sp>
        <p:nvSpPr>
          <p:cNvPr id="140294" name="Rectangle 1027"/>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41315"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41316"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66A1D4E-807C-41F2-83C9-656B3DB17D73}" type="slidenum">
              <a:rPr lang="en-US" sz="1200"/>
              <a:pPr eaLnBrk="1" hangingPunct="1"/>
              <a:t>61</a:t>
            </a:fld>
            <a:endParaRPr lang="en-US" sz="1200"/>
          </a:p>
        </p:txBody>
      </p:sp>
      <p:sp>
        <p:nvSpPr>
          <p:cNvPr id="141317" name="Rectangle 2"/>
          <p:cNvSpPr>
            <a:spLocks noChangeArrowheads="1" noTextEdit="1"/>
          </p:cNvSpPr>
          <p:nvPr>
            <p:ph type="sldImg"/>
          </p:nvPr>
        </p:nvSpPr>
        <p:spPr>
          <a:ln/>
        </p:spPr>
      </p:sp>
      <p:sp>
        <p:nvSpPr>
          <p:cNvPr id="141318" name="Rectangle 3"/>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42339"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4234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5133AC5-3FA1-487B-9DC7-7B08C722A273}" type="slidenum">
              <a:rPr lang="en-US" sz="1200"/>
              <a:pPr eaLnBrk="1" hangingPunct="1"/>
              <a:t>62</a:t>
            </a:fld>
            <a:endParaRPr lang="en-US" sz="1200"/>
          </a:p>
        </p:txBody>
      </p:sp>
      <p:sp>
        <p:nvSpPr>
          <p:cNvPr id="142341" name="Rectangle 2"/>
          <p:cNvSpPr>
            <a:spLocks noChangeArrowheads="1" noTextEdit="1"/>
          </p:cNvSpPr>
          <p:nvPr>
            <p:ph type="sldImg"/>
          </p:nvPr>
        </p:nvSpPr>
        <p:spPr>
          <a:solidFill>
            <a:srgbClr val="FFFFFF"/>
          </a:solidFill>
          <a:ln/>
        </p:spPr>
      </p:sp>
      <p:sp>
        <p:nvSpPr>
          <p:cNvPr id="142342"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latin typeface="Times New Roman" pitchFamily="18" charset="0"/>
            </a:endParaRPr>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43363"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4336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F6D4358-87AE-43BD-88EA-4FBF0201D478}" type="slidenum">
              <a:rPr lang="en-US" sz="1200"/>
              <a:pPr eaLnBrk="1" hangingPunct="1"/>
              <a:t>63</a:t>
            </a:fld>
            <a:endParaRPr lang="en-US" sz="1200"/>
          </a:p>
        </p:txBody>
      </p:sp>
      <p:sp>
        <p:nvSpPr>
          <p:cNvPr id="143365" name="Rectangle 2"/>
          <p:cNvSpPr>
            <a:spLocks noChangeArrowheads="1" noTextEdit="1"/>
          </p:cNvSpPr>
          <p:nvPr>
            <p:ph type="sldImg"/>
          </p:nvPr>
        </p:nvSpPr>
        <p:spPr>
          <a:ln/>
        </p:spPr>
      </p:sp>
      <p:sp>
        <p:nvSpPr>
          <p:cNvPr id="143366" name="Rectangle 3"/>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44387"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4438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F2CCFFA-2ADC-4ED8-BBBE-7FC8515A9C09}" type="slidenum">
              <a:rPr lang="en-US" sz="1200"/>
              <a:pPr eaLnBrk="1" hangingPunct="1"/>
              <a:t>64</a:t>
            </a:fld>
            <a:endParaRPr lang="en-US" sz="1200"/>
          </a:p>
        </p:txBody>
      </p:sp>
      <p:sp>
        <p:nvSpPr>
          <p:cNvPr id="144389" name="Rectangle 2"/>
          <p:cNvSpPr>
            <a:spLocks noChangeArrowheads="1" noTextEdit="1"/>
          </p:cNvSpPr>
          <p:nvPr>
            <p:ph type="sldImg"/>
          </p:nvPr>
        </p:nvSpPr>
        <p:spPr>
          <a:solidFill>
            <a:srgbClr val="FFFFFF"/>
          </a:solidFill>
          <a:ln/>
        </p:spPr>
      </p:sp>
      <p:sp>
        <p:nvSpPr>
          <p:cNvPr id="144390"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latin typeface="Times New Roman" pitchFamily="18" charset="0"/>
            </a:endParaRPr>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45411"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4541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BC89538E-D8F8-4791-AEF4-575193C7F849}" type="slidenum">
              <a:rPr lang="en-US" sz="1200"/>
              <a:pPr eaLnBrk="1" hangingPunct="1"/>
              <a:t>65</a:t>
            </a:fld>
            <a:endParaRPr lang="en-US" sz="1200"/>
          </a:p>
        </p:txBody>
      </p:sp>
      <p:sp>
        <p:nvSpPr>
          <p:cNvPr id="145413" name="Rectangle 2"/>
          <p:cNvSpPr>
            <a:spLocks noChangeArrowheads="1" noTextEdit="1"/>
          </p:cNvSpPr>
          <p:nvPr>
            <p:ph type="sldImg"/>
          </p:nvPr>
        </p:nvSpPr>
        <p:spPr>
          <a:solidFill>
            <a:srgbClr val="FFFFFF"/>
          </a:solidFill>
          <a:ln/>
        </p:spPr>
      </p:sp>
      <p:sp>
        <p:nvSpPr>
          <p:cNvPr id="145414"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latin typeface="Times New Roman" pitchFamily="18" charset="0"/>
            </a:endParaRPr>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46435"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46436"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3DFB0FD3-C7E1-4223-8F77-C82B72E87567}" type="slidenum">
              <a:rPr lang="en-US" sz="1200"/>
              <a:pPr eaLnBrk="1" hangingPunct="1"/>
              <a:t>66</a:t>
            </a:fld>
            <a:endParaRPr lang="en-US" sz="1200"/>
          </a:p>
        </p:txBody>
      </p:sp>
      <p:sp>
        <p:nvSpPr>
          <p:cNvPr id="146437" name="Rectangle 2"/>
          <p:cNvSpPr>
            <a:spLocks noChangeArrowheads="1" noTextEdit="1"/>
          </p:cNvSpPr>
          <p:nvPr>
            <p:ph type="sldImg"/>
          </p:nvPr>
        </p:nvSpPr>
        <p:spPr>
          <a:solidFill>
            <a:srgbClr val="FFFFFF"/>
          </a:solidFill>
          <a:ln/>
        </p:spPr>
      </p:sp>
      <p:sp>
        <p:nvSpPr>
          <p:cNvPr id="146438"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latin typeface="Times New Roman" pitchFamily="18" charset="0"/>
            </a:endParaRPr>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47459"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4746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D2DD5C61-D039-4C10-9730-7B3809DC2EBB}" type="slidenum">
              <a:rPr lang="en-US" sz="1200"/>
              <a:pPr eaLnBrk="1" hangingPunct="1"/>
              <a:t>67</a:t>
            </a:fld>
            <a:endParaRPr lang="en-US" sz="1200"/>
          </a:p>
        </p:txBody>
      </p:sp>
      <p:sp>
        <p:nvSpPr>
          <p:cNvPr id="147461" name="Rectangle 2"/>
          <p:cNvSpPr>
            <a:spLocks noChangeArrowheads="1" noTextEdit="1"/>
          </p:cNvSpPr>
          <p:nvPr>
            <p:ph type="sldImg"/>
          </p:nvPr>
        </p:nvSpPr>
        <p:spPr>
          <a:solidFill>
            <a:srgbClr val="FFFFFF"/>
          </a:solidFill>
          <a:ln/>
        </p:spPr>
      </p:sp>
      <p:sp>
        <p:nvSpPr>
          <p:cNvPr id="147462"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latin typeface="Times New Roman" pitchFamily="18" charset="0"/>
            </a:endParaRPr>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48483"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4848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7D5B239-67AF-443E-B28C-144FB28C08AB}" type="slidenum">
              <a:rPr lang="en-US" sz="1200"/>
              <a:pPr eaLnBrk="1" hangingPunct="1"/>
              <a:t>68</a:t>
            </a:fld>
            <a:endParaRPr lang="en-US" sz="1200"/>
          </a:p>
        </p:txBody>
      </p:sp>
      <p:sp>
        <p:nvSpPr>
          <p:cNvPr id="148485" name="Rectangle 2"/>
          <p:cNvSpPr>
            <a:spLocks noChangeArrowheads="1" noTextEdit="1"/>
          </p:cNvSpPr>
          <p:nvPr>
            <p:ph type="sldImg"/>
          </p:nvPr>
        </p:nvSpPr>
        <p:spPr>
          <a:solidFill>
            <a:srgbClr val="FFFFFF"/>
          </a:solidFill>
          <a:ln/>
        </p:spPr>
      </p:sp>
      <p:sp>
        <p:nvSpPr>
          <p:cNvPr id="148486"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latin typeface="Times New Roman" pitchFamily="18" charset="0"/>
            </a:endParaRPr>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49507"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4950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30BF3E4A-821B-41EC-AAB1-B793003F7430}" type="slidenum">
              <a:rPr lang="en-US" sz="1200"/>
              <a:pPr eaLnBrk="1" hangingPunct="1"/>
              <a:t>69</a:t>
            </a:fld>
            <a:endParaRPr lang="en-US" sz="1200"/>
          </a:p>
        </p:txBody>
      </p:sp>
      <p:sp>
        <p:nvSpPr>
          <p:cNvPr id="149509" name="Rectangle 2"/>
          <p:cNvSpPr>
            <a:spLocks noChangeArrowheads="1" noTextEdit="1"/>
          </p:cNvSpPr>
          <p:nvPr>
            <p:ph type="sldImg"/>
          </p:nvPr>
        </p:nvSpPr>
        <p:spPr>
          <a:solidFill>
            <a:srgbClr val="FFFFFF"/>
          </a:solidFill>
          <a:ln/>
        </p:spPr>
      </p:sp>
      <p:sp>
        <p:nvSpPr>
          <p:cNvPr id="149510"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86019"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8602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FC647466-B7CF-46A6-9F91-21EA236415A8}" type="slidenum">
              <a:rPr lang="en-US" sz="1200"/>
              <a:pPr eaLnBrk="1" hangingPunct="1"/>
              <a:t>7</a:t>
            </a:fld>
            <a:endParaRPr lang="en-US" sz="1200"/>
          </a:p>
        </p:txBody>
      </p:sp>
      <p:sp>
        <p:nvSpPr>
          <p:cNvPr id="86021" name="Rectangle 2050"/>
          <p:cNvSpPr>
            <a:spLocks noChangeArrowheads="1" noTextEdit="1"/>
          </p:cNvSpPr>
          <p:nvPr>
            <p:ph type="sldImg"/>
          </p:nvPr>
        </p:nvSpPr>
        <p:spPr>
          <a:ln/>
        </p:spPr>
      </p:sp>
      <p:sp>
        <p:nvSpPr>
          <p:cNvPr id="86022" name="Rectangle 2051"/>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50531"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5053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ED843FC6-EF16-4719-9347-1886962CB7F6}" type="slidenum">
              <a:rPr lang="en-US" sz="1200"/>
              <a:pPr eaLnBrk="1" hangingPunct="1"/>
              <a:t>70</a:t>
            </a:fld>
            <a:endParaRPr lang="en-US" sz="1200"/>
          </a:p>
        </p:txBody>
      </p:sp>
      <p:sp>
        <p:nvSpPr>
          <p:cNvPr id="150533" name="Rectangle 2"/>
          <p:cNvSpPr>
            <a:spLocks noChangeArrowheads="1" noTextEdit="1"/>
          </p:cNvSpPr>
          <p:nvPr>
            <p:ph type="sldImg"/>
          </p:nvPr>
        </p:nvSpPr>
        <p:spPr>
          <a:solidFill>
            <a:srgbClr val="FFFFFF"/>
          </a:solidFill>
          <a:ln/>
        </p:spPr>
      </p:sp>
      <p:sp>
        <p:nvSpPr>
          <p:cNvPr id="150534"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latin typeface="Times New Roman" pitchFamily="18" charset="0"/>
            </a:endParaRPr>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51555"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51556"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E44DE195-22BF-4EB8-9828-EF9396AB8214}" type="slidenum">
              <a:rPr lang="en-US" sz="1200"/>
              <a:pPr eaLnBrk="1" hangingPunct="1"/>
              <a:t>71</a:t>
            </a:fld>
            <a:endParaRPr lang="en-US" sz="1200"/>
          </a:p>
        </p:txBody>
      </p:sp>
      <p:sp>
        <p:nvSpPr>
          <p:cNvPr id="151557" name="Rectangle 2"/>
          <p:cNvSpPr>
            <a:spLocks noChangeArrowheads="1" noTextEdit="1"/>
          </p:cNvSpPr>
          <p:nvPr>
            <p:ph type="sldImg"/>
          </p:nvPr>
        </p:nvSpPr>
        <p:spPr>
          <a:ln/>
        </p:spPr>
      </p:sp>
      <p:sp>
        <p:nvSpPr>
          <p:cNvPr id="151558" name="Rectangle 3"/>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52579"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5258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7D82D448-48CC-4C1F-B51C-66528748D853}" type="slidenum">
              <a:rPr lang="en-US" sz="1200"/>
              <a:pPr eaLnBrk="1" hangingPunct="1"/>
              <a:t>72</a:t>
            </a:fld>
            <a:endParaRPr lang="en-US" sz="1200"/>
          </a:p>
        </p:txBody>
      </p:sp>
      <p:sp>
        <p:nvSpPr>
          <p:cNvPr id="152581" name="Rectangle 2"/>
          <p:cNvSpPr>
            <a:spLocks noChangeArrowheads="1" noTextEdit="1"/>
          </p:cNvSpPr>
          <p:nvPr>
            <p:ph type="sldImg"/>
          </p:nvPr>
        </p:nvSpPr>
        <p:spPr>
          <a:solidFill>
            <a:srgbClr val="FFFFFF"/>
          </a:solidFill>
          <a:ln/>
        </p:spPr>
      </p:sp>
      <p:sp>
        <p:nvSpPr>
          <p:cNvPr id="152582"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latin typeface="Times New Roman" pitchFamily="18" charset="0"/>
            </a:endParaRPr>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53603"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5360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207C7D7E-1A2C-4AC0-8340-B4DA88A1FBE6}" type="slidenum">
              <a:rPr lang="en-US" sz="1200"/>
              <a:pPr eaLnBrk="1" hangingPunct="1"/>
              <a:t>73</a:t>
            </a:fld>
            <a:endParaRPr lang="en-US" sz="1200"/>
          </a:p>
        </p:txBody>
      </p:sp>
      <p:sp>
        <p:nvSpPr>
          <p:cNvPr id="153605" name="Rectangle 2"/>
          <p:cNvSpPr>
            <a:spLocks noChangeArrowheads="1" noTextEdit="1"/>
          </p:cNvSpPr>
          <p:nvPr>
            <p:ph type="sldImg"/>
          </p:nvPr>
        </p:nvSpPr>
        <p:spPr>
          <a:solidFill>
            <a:srgbClr val="FFFFFF"/>
          </a:solidFill>
          <a:ln/>
        </p:spPr>
      </p:sp>
      <p:sp>
        <p:nvSpPr>
          <p:cNvPr id="153606"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latin typeface="Times New Roman" pitchFamily="18" charset="0"/>
            </a:endParaRPr>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154627"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15462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B92CFF22-D1A5-4219-9F42-D826B1F40B86}" type="slidenum">
              <a:rPr lang="en-US" sz="1200"/>
              <a:pPr eaLnBrk="1" hangingPunct="1"/>
              <a:t>74</a:t>
            </a:fld>
            <a:endParaRPr lang="en-US" sz="1200"/>
          </a:p>
        </p:txBody>
      </p:sp>
      <p:sp>
        <p:nvSpPr>
          <p:cNvPr id="154629" name="Rectangle 2"/>
          <p:cNvSpPr>
            <a:spLocks noChangeArrowheads="1" noTextEdit="1"/>
          </p:cNvSpPr>
          <p:nvPr>
            <p:ph type="sldImg"/>
          </p:nvPr>
        </p:nvSpPr>
        <p:spPr>
          <a:ln/>
        </p:spPr>
      </p:sp>
      <p:sp>
        <p:nvSpPr>
          <p:cNvPr id="154630" name="Rectangle 3"/>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87043"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8704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2F562B94-FD2F-4920-86B8-CA65C3A7AB07}" type="slidenum">
              <a:rPr lang="en-US" sz="1200"/>
              <a:pPr eaLnBrk="1" hangingPunct="1"/>
              <a:t>8</a:t>
            </a:fld>
            <a:endParaRPr lang="en-US" sz="1200"/>
          </a:p>
        </p:txBody>
      </p:sp>
      <p:sp>
        <p:nvSpPr>
          <p:cNvPr id="87045" name="Rectangle 1026"/>
          <p:cNvSpPr>
            <a:spLocks noChangeArrowheads="1" noTextEdit="1"/>
          </p:cNvSpPr>
          <p:nvPr>
            <p:ph type="sldImg"/>
          </p:nvPr>
        </p:nvSpPr>
        <p:spPr>
          <a:ln/>
        </p:spPr>
      </p:sp>
      <p:sp>
        <p:nvSpPr>
          <p:cNvPr id="87046" name="Rectangle 1027"/>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hdr" sz="quarter"/>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The Evidence of Prophecies Fulfilled</a:t>
            </a:r>
          </a:p>
        </p:txBody>
      </p:sp>
      <p:sp>
        <p:nvSpPr>
          <p:cNvPr id="88067" name="Rectangle 6"/>
          <p:cNvSpPr>
            <a:spLocks noGrp="1" noChangeArrowheads="1"/>
          </p:cNvSpPr>
          <p:nvPr>
            <p:ph type="ftr" sz="quarter" idx="4"/>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200"/>
              <a:t>@ Dr. Heinz Lycklama</a:t>
            </a:r>
          </a:p>
        </p:txBody>
      </p:sp>
      <p:sp>
        <p:nvSpPr>
          <p:cNvPr id="8806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6C37D37-D05E-48CA-9A8E-2DB771FB9528}" type="slidenum">
              <a:rPr lang="en-US" sz="1200"/>
              <a:pPr eaLnBrk="1" hangingPunct="1"/>
              <a:t>9</a:t>
            </a:fld>
            <a:endParaRPr lang="en-US" sz="1200"/>
          </a:p>
        </p:txBody>
      </p:sp>
      <p:sp>
        <p:nvSpPr>
          <p:cNvPr id="88069" name="Rectangle 1026"/>
          <p:cNvSpPr>
            <a:spLocks noChangeArrowheads="1" noTextEdit="1"/>
          </p:cNvSpPr>
          <p:nvPr>
            <p:ph type="sldImg"/>
          </p:nvPr>
        </p:nvSpPr>
        <p:spPr>
          <a:ln/>
        </p:spPr>
      </p:sp>
      <p:sp>
        <p:nvSpPr>
          <p:cNvPr id="88070" name="Rectangle 1027"/>
          <p:cNvSpPr>
            <a:spLocks noGrp="1" noChangeArrowheads="1"/>
          </p:cNvSpPr>
          <p:nvPr>
            <p:ph type="body" idx="1"/>
          </p:nvPr>
        </p:nvSpPr>
        <p:spPr>
          <a:noFill/>
        </p:spPr>
        <p:txBody>
          <a:bodyPr/>
          <a:lstStyle/>
          <a:p>
            <a:pPr eaLnBrk="1" hangingPunct="1"/>
            <a:endParaRPr lang="en-US"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026"/>
          <p:cNvSpPr>
            <a:spLocks noChangeArrowheads="1"/>
          </p:cNvSpPr>
          <p:nvPr/>
        </p:nvSpPr>
        <p:spPr bwMode="hidden">
          <a:xfrm>
            <a:off x="228600" y="3200400"/>
            <a:ext cx="8763000" cy="1341438"/>
          </a:xfrm>
          <a:prstGeom prst="rect">
            <a:avLst/>
          </a:prstGeom>
          <a:gradFill rotWithShape="0">
            <a:gsLst>
              <a:gs pos="0">
                <a:schemeClr val="bg2"/>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pic>
        <p:nvPicPr>
          <p:cNvPr id="5" name="Picture 1027" descr="D:\FRONTPAGE THEMES\NATURE\ANABNR2.PNG"/>
          <p:cNvPicPr>
            <a:picLocks noChangeAspect="1" noChangeArrowheads="1"/>
          </p:cNvPicPr>
          <p:nvPr/>
        </p:nvPicPr>
        <p:blipFill>
          <a:blip r:embed="rId2">
            <a:extLst>
              <a:ext uri="{28A0092B-C50C-407E-A947-70E740481C1C}">
                <a14:useLocalDpi xmlns:a14="http://schemas.microsoft.com/office/drawing/2010/main" val="0"/>
              </a:ext>
            </a:extLst>
          </a:blip>
          <a:srcRect l="-900" t="-1314" r="-2" b="-36961"/>
          <a:stretch>
            <a:fillRect/>
          </a:stretch>
        </p:blipFill>
        <p:spPr bwMode="auto">
          <a:xfrm>
            <a:off x="533400" y="3200400"/>
            <a:ext cx="8458200" cy="115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1028"/>
          <p:cNvSpPr>
            <a:spLocks noChangeArrowheads="1"/>
          </p:cNvSpPr>
          <p:nvPr/>
        </p:nvSpPr>
        <p:spPr bwMode="hidden">
          <a:xfrm>
            <a:off x="795338" y="2895600"/>
            <a:ext cx="304800" cy="990600"/>
          </a:xfrm>
          <a:prstGeom prst="rect">
            <a:avLst/>
          </a:prstGeom>
          <a:solidFill>
            <a:schemeClr val="accent2">
              <a:alpha val="50195"/>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117765" name="Rectangle 1029"/>
          <p:cNvSpPr>
            <a:spLocks noGrp="1" noChangeArrowheads="1"/>
          </p:cNvSpPr>
          <p:nvPr>
            <p:ph type="ctrTitle"/>
          </p:nvPr>
        </p:nvSpPr>
        <p:spPr>
          <a:xfrm>
            <a:off x="1143000" y="1981200"/>
            <a:ext cx="7772400" cy="1143000"/>
          </a:xfrm>
        </p:spPr>
        <p:txBody>
          <a:bodyPr/>
          <a:lstStyle>
            <a:lvl1pPr>
              <a:defRPr/>
            </a:lvl1pPr>
          </a:lstStyle>
          <a:p>
            <a:pPr lvl="0"/>
            <a:r>
              <a:rPr lang="en-US" noProof="0" smtClean="0"/>
              <a:t>Click to edit Master title style</a:t>
            </a:r>
          </a:p>
        </p:txBody>
      </p:sp>
      <p:sp>
        <p:nvSpPr>
          <p:cNvPr id="117766" name="Rectangle 1030"/>
          <p:cNvSpPr>
            <a:spLocks noGrp="1" noChangeArrowheads="1"/>
          </p:cNvSpPr>
          <p:nvPr>
            <p:ph type="subTitle" idx="1"/>
          </p:nvPr>
        </p:nvSpPr>
        <p:spPr>
          <a:xfrm>
            <a:off x="2038350" y="4351338"/>
            <a:ext cx="6400800" cy="1371600"/>
          </a:xfrm>
        </p:spPr>
        <p:txBody>
          <a:bodyPr/>
          <a:lstStyle>
            <a:lvl1pPr marL="0" indent="0">
              <a:buFont typeface="Wingdings" pitchFamily="2" charset="2"/>
              <a:buNone/>
              <a:defRPr/>
            </a:lvl1pPr>
          </a:lstStyle>
          <a:p>
            <a:pPr lvl="0"/>
            <a:r>
              <a:rPr lang="en-US" noProof="0" smtClean="0"/>
              <a:t>Click to edit Master subtitle style</a:t>
            </a:r>
          </a:p>
        </p:txBody>
      </p:sp>
      <p:sp>
        <p:nvSpPr>
          <p:cNvPr id="7" name="Rectangle 1031"/>
          <p:cNvSpPr>
            <a:spLocks noGrp="1" noChangeArrowheads="1"/>
          </p:cNvSpPr>
          <p:nvPr>
            <p:ph type="dt" sz="half" idx="10"/>
          </p:nvPr>
        </p:nvSpPr>
        <p:spPr>
          <a:xfrm>
            <a:off x="685800" y="6324600"/>
            <a:ext cx="1905000" cy="457200"/>
          </a:xfrm>
        </p:spPr>
        <p:txBody>
          <a:bodyPr/>
          <a:lstStyle>
            <a:lvl1pPr>
              <a:defRPr smtClean="0"/>
            </a:lvl1pPr>
          </a:lstStyle>
          <a:p>
            <a:pPr>
              <a:defRPr/>
            </a:pPr>
            <a:endParaRPr lang="en-US"/>
          </a:p>
        </p:txBody>
      </p:sp>
      <p:sp>
        <p:nvSpPr>
          <p:cNvPr id="8" name="Rectangle 1032"/>
          <p:cNvSpPr>
            <a:spLocks noGrp="1" noChangeArrowheads="1"/>
          </p:cNvSpPr>
          <p:nvPr>
            <p:ph type="ftr" sz="quarter" idx="11"/>
          </p:nvPr>
        </p:nvSpPr>
        <p:spPr>
          <a:xfrm>
            <a:off x="3124200" y="6324600"/>
            <a:ext cx="2895600" cy="457200"/>
          </a:xfrm>
        </p:spPr>
        <p:txBody>
          <a:bodyPr/>
          <a:lstStyle>
            <a:lvl1pPr>
              <a:defRPr smtClean="0"/>
            </a:lvl1pPr>
          </a:lstStyle>
          <a:p>
            <a:pPr>
              <a:defRPr/>
            </a:pPr>
            <a:r>
              <a:rPr lang="en-US"/>
              <a:t>@ Dr. Heinz Lycklama</a:t>
            </a:r>
          </a:p>
        </p:txBody>
      </p:sp>
      <p:sp>
        <p:nvSpPr>
          <p:cNvPr id="9" name="Rectangle 1033"/>
          <p:cNvSpPr>
            <a:spLocks noGrp="1" noChangeArrowheads="1"/>
          </p:cNvSpPr>
          <p:nvPr>
            <p:ph type="sldNum" sz="quarter" idx="12"/>
          </p:nvPr>
        </p:nvSpPr>
        <p:spPr>
          <a:xfrm>
            <a:off x="6553200" y="6324600"/>
            <a:ext cx="1905000" cy="457200"/>
          </a:xfrm>
        </p:spPr>
        <p:txBody>
          <a:bodyPr/>
          <a:lstStyle>
            <a:lvl1pPr>
              <a:defRPr sz="1400" smtClean="0"/>
            </a:lvl1pPr>
          </a:lstStyle>
          <a:p>
            <a:pPr>
              <a:defRPr/>
            </a:pPr>
            <a:fld id="{3F5D0BBF-A757-42B7-B860-4484F8F30AE1}" type="slidenum">
              <a:rPr lang="en-US"/>
              <a:pPr>
                <a:defRPr/>
              </a:pPr>
              <a:t>‹#›</a:t>
            </a:fld>
            <a:endParaRPr lang="en-US"/>
          </a:p>
        </p:txBody>
      </p:sp>
    </p:spTree>
    <p:extLst>
      <p:ext uri="{BB962C8B-B14F-4D97-AF65-F5344CB8AC3E}">
        <p14:creationId xmlns:p14="http://schemas.microsoft.com/office/powerpoint/2010/main" val="2470948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r>
              <a:rPr lang="en-US"/>
              <a:t>@ Dr. Heinz Lycklama</a:t>
            </a:r>
          </a:p>
        </p:txBody>
      </p:sp>
      <p:sp>
        <p:nvSpPr>
          <p:cNvPr id="6" name="Rectangle 11"/>
          <p:cNvSpPr>
            <a:spLocks noGrp="1" noChangeArrowheads="1"/>
          </p:cNvSpPr>
          <p:nvPr>
            <p:ph type="sldNum" sz="quarter" idx="12"/>
          </p:nvPr>
        </p:nvSpPr>
        <p:spPr>
          <a:ln/>
        </p:spPr>
        <p:txBody>
          <a:bodyPr/>
          <a:lstStyle>
            <a:lvl1pPr>
              <a:defRPr/>
            </a:lvl1pPr>
          </a:lstStyle>
          <a:p>
            <a:pPr>
              <a:defRPr/>
            </a:pPr>
            <a:fld id="{99CE823B-09BA-420B-8B9E-01A3F2138E75}" type="slidenum">
              <a:rPr lang="en-US"/>
              <a:pPr>
                <a:defRPr/>
              </a:pPr>
              <a:t>‹#›</a:t>
            </a:fld>
            <a:endParaRPr lang="en-US" sz="1400"/>
          </a:p>
        </p:txBody>
      </p:sp>
    </p:spTree>
    <p:extLst>
      <p:ext uri="{BB962C8B-B14F-4D97-AF65-F5344CB8AC3E}">
        <p14:creationId xmlns:p14="http://schemas.microsoft.com/office/powerpoint/2010/main" val="1488215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6100" y="990600"/>
            <a:ext cx="1943100" cy="52260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990600"/>
            <a:ext cx="5676900" cy="52260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r>
              <a:rPr lang="en-US"/>
              <a:t>@ Dr. Heinz Lycklama</a:t>
            </a:r>
          </a:p>
        </p:txBody>
      </p:sp>
      <p:sp>
        <p:nvSpPr>
          <p:cNvPr id="6" name="Rectangle 11"/>
          <p:cNvSpPr>
            <a:spLocks noGrp="1" noChangeArrowheads="1"/>
          </p:cNvSpPr>
          <p:nvPr>
            <p:ph type="sldNum" sz="quarter" idx="12"/>
          </p:nvPr>
        </p:nvSpPr>
        <p:spPr>
          <a:ln/>
        </p:spPr>
        <p:txBody>
          <a:bodyPr/>
          <a:lstStyle>
            <a:lvl1pPr>
              <a:defRPr/>
            </a:lvl1pPr>
          </a:lstStyle>
          <a:p>
            <a:pPr>
              <a:defRPr/>
            </a:pPr>
            <a:fld id="{FBA87F68-7931-43D0-8407-33BFB401DB66}" type="slidenum">
              <a:rPr lang="en-US"/>
              <a:pPr>
                <a:defRPr/>
              </a:pPr>
              <a:t>‹#›</a:t>
            </a:fld>
            <a:endParaRPr lang="en-US" sz="1400"/>
          </a:p>
        </p:txBody>
      </p:sp>
    </p:spTree>
    <p:extLst>
      <p:ext uri="{BB962C8B-B14F-4D97-AF65-F5344CB8AC3E}">
        <p14:creationId xmlns:p14="http://schemas.microsoft.com/office/powerpoint/2010/main" val="35295800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r>
              <a:rPr lang="en-US"/>
              <a:t>@ Dr. Heinz Lycklama</a:t>
            </a:r>
          </a:p>
        </p:txBody>
      </p:sp>
      <p:sp>
        <p:nvSpPr>
          <p:cNvPr id="6" name="Rectangle 11"/>
          <p:cNvSpPr>
            <a:spLocks noGrp="1" noChangeArrowheads="1"/>
          </p:cNvSpPr>
          <p:nvPr>
            <p:ph type="sldNum" sz="quarter" idx="12"/>
          </p:nvPr>
        </p:nvSpPr>
        <p:spPr>
          <a:ln/>
        </p:spPr>
        <p:txBody>
          <a:bodyPr/>
          <a:lstStyle>
            <a:lvl1pPr>
              <a:defRPr/>
            </a:lvl1pPr>
          </a:lstStyle>
          <a:p>
            <a:pPr>
              <a:defRPr/>
            </a:pPr>
            <a:fld id="{34537BFB-00B2-483F-A1EE-45FEEC0040BE}" type="slidenum">
              <a:rPr lang="en-US"/>
              <a:pPr>
                <a:defRPr/>
              </a:pPr>
              <a:t>‹#›</a:t>
            </a:fld>
            <a:endParaRPr lang="en-US" sz="1400"/>
          </a:p>
        </p:txBody>
      </p:sp>
    </p:spTree>
    <p:extLst>
      <p:ext uri="{BB962C8B-B14F-4D97-AF65-F5344CB8AC3E}">
        <p14:creationId xmlns:p14="http://schemas.microsoft.com/office/powerpoint/2010/main" val="46339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r>
              <a:rPr lang="en-US"/>
              <a:t>@ Dr. Heinz Lycklama</a:t>
            </a:r>
          </a:p>
        </p:txBody>
      </p:sp>
      <p:sp>
        <p:nvSpPr>
          <p:cNvPr id="6" name="Rectangle 11"/>
          <p:cNvSpPr>
            <a:spLocks noGrp="1" noChangeArrowheads="1"/>
          </p:cNvSpPr>
          <p:nvPr>
            <p:ph type="sldNum" sz="quarter" idx="12"/>
          </p:nvPr>
        </p:nvSpPr>
        <p:spPr>
          <a:ln/>
        </p:spPr>
        <p:txBody>
          <a:bodyPr/>
          <a:lstStyle>
            <a:lvl1pPr>
              <a:defRPr/>
            </a:lvl1pPr>
          </a:lstStyle>
          <a:p>
            <a:pPr>
              <a:defRPr/>
            </a:pPr>
            <a:fld id="{8784BAA8-83D7-45E9-A886-E0FB001AC847}" type="slidenum">
              <a:rPr lang="en-US"/>
              <a:pPr>
                <a:defRPr/>
              </a:pPr>
              <a:t>‹#›</a:t>
            </a:fld>
            <a:endParaRPr lang="en-US" sz="1400"/>
          </a:p>
        </p:txBody>
      </p:sp>
    </p:spTree>
    <p:extLst>
      <p:ext uri="{BB962C8B-B14F-4D97-AF65-F5344CB8AC3E}">
        <p14:creationId xmlns:p14="http://schemas.microsoft.com/office/powerpoint/2010/main" val="1482093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1905000"/>
            <a:ext cx="3810000" cy="4311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29200" y="1905000"/>
            <a:ext cx="3810000" cy="4311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r>
              <a:rPr lang="en-US"/>
              <a:t>@ Dr. Heinz Lycklama</a:t>
            </a:r>
          </a:p>
        </p:txBody>
      </p:sp>
      <p:sp>
        <p:nvSpPr>
          <p:cNvPr id="7" name="Rectangle 11"/>
          <p:cNvSpPr>
            <a:spLocks noGrp="1" noChangeArrowheads="1"/>
          </p:cNvSpPr>
          <p:nvPr>
            <p:ph type="sldNum" sz="quarter" idx="12"/>
          </p:nvPr>
        </p:nvSpPr>
        <p:spPr>
          <a:ln/>
        </p:spPr>
        <p:txBody>
          <a:bodyPr/>
          <a:lstStyle>
            <a:lvl1pPr>
              <a:defRPr/>
            </a:lvl1pPr>
          </a:lstStyle>
          <a:p>
            <a:pPr>
              <a:defRPr/>
            </a:pPr>
            <a:fld id="{A1AFE03E-E32A-4DBE-81EE-E84661CFCDE9}" type="slidenum">
              <a:rPr lang="en-US"/>
              <a:pPr>
                <a:defRPr/>
              </a:pPr>
              <a:t>‹#›</a:t>
            </a:fld>
            <a:endParaRPr lang="en-US" sz="1400"/>
          </a:p>
        </p:txBody>
      </p:sp>
    </p:spTree>
    <p:extLst>
      <p:ext uri="{BB962C8B-B14F-4D97-AF65-F5344CB8AC3E}">
        <p14:creationId xmlns:p14="http://schemas.microsoft.com/office/powerpoint/2010/main" val="30201066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7"/>
          <p:cNvSpPr>
            <a:spLocks noGrp="1" noChangeArrowheads="1"/>
          </p:cNvSpPr>
          <p:nvPr>
            <p:ph type="dt" sz="half" idx="10"/>
          </p:nvPr>
        </p:nvSpPr>
        <p:spPr>
          <a:ln/>
        </p:spPr>
        <p:txBody>
          <a:bodyPr/>
          <a:lstStyle>
            <a:lvl1pPr>
              <a:defRPr/>
            </a:lvl1pPr>
          </a:lstStyle>
          <a:p>
            <a:pPr>
              <a:defRPr/>
            </a:pPr>
            <a:endParaRPr lang="en-US"/>
          </a:p>
        </p:txBody>
      </p:sp>
      <p:sp>
        <p:nvSpPr>
          <p:cNvPr id="8" name="Rectangle 8"/>
          <p:cNvSpPr>
            <a:spLocks noGrp="1" noChangeArrowheads="1"/>
          </p:cNvSpPr>
          <p:nvPr>
            <p:ph type="ftr" sz="quarter" idx="11"/>
          </p:nvPr>
        </p:nvSpPr>
        <p:spPr>
          <a:ln/>
        </p:spPr>
        <p:txBody>
          <a:bodyPr/>
          <a:lstStyle>
            <a:lvl1pPr>
              <a:defRPr/>
            </a:lvl1pPr>
          </a:lstStyle>
          <a:p>
            <a:pPr>
              <a:defRPr/>
            </a:pPr>
            <a:r>
              <a:rPr lang="en-US"/>
              <a:t>@ Dr. Heinz Lycklama</a:t>
            </a:r>
          </a:p>
        </p:txBody>
      </p:sp>
      <p:sp>
        <p:nvSpPr>
          <p:cNvPr id="9" name="Rectangle 11"/>
          <p:cNvSpPr>
            <a:spLocks noGrp="1" noChangeArrowheads="1"/>
          </p:cNvSpPr>
          <p:nvPr>
            <p:ph type="sldNum" sz="quarter" idx="12"/>
          </p:nvPr>
        </p:nvSpPr>
        <p:spPr>
          <a:ln/>
        </p:spPr>
        <p:txBody>
          <a:bodyPr/>
          <a:lstStyle>
            <a:lvl1pPr>
              <a:defRPr/>
            </a:lvl1pPr>
          </a:lstStyle>
          <a:p>
            <a:pPr>
              <a:defRPr/>
            </a:pPr>
            <a:fld id="{CB338AE5-6598-4708-90FC-036C7CC3A7BA}" type="slidenum">
              <a:rPr lang="en-US"/>
              <a:pPr>
                <a:defRPr/>
              </a:pPr>
              <a:t>‹#›</a:t>
            </a:fld>
            <a:endParaRPr lang="en-US" sz="1400"/>
          </a:p>
        </p:txBody>
      </p:sp>
    </p:spTree>
    <p:extLst>
      <p:ext uri="{BB962C8B-B14F-4D97-AF65-F5344CB8AC3E}">
        <p14:creationId xmlns:p14="http://schemas.microsoft.com/office/powerpoint/2010/main" val="15342529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7"/>
          <p:cNvSpPr>
            <a:spLocks noGrp="1" noChangeArrowheads="1"/>
          </p:cNvSpPr>
          <p:nvPr>
            <p:ph type="dt" sz="half" idx="10"/>
          </p:nvPr>
        </p:nvSpPr>
        <p:spPr>
          <a:ln/>
        </p:spPr>
        <p:txBody>
          <a:bodyPr/>
          <a:lstStyle>
            <a:lvl1pPr>
              <a:defRPr/>
            </a:lvl1pPr>
          </a:lstStyle>
          <a:p>
            <a:pPr>
              <a:defRPr/>
            </a:pPr>
            <a:endParaRPr lang="en-US"/>
          </a:p>
        </p:txBody>
      </p:sp>
      <p:sp>
        <p:nvSpPr>
          <p:cNvPr id="4" name="Rectangle 8"/>
          <p:cNvSpPr>
            <a:spLocks noGrp="1" noChangeArrowheads="1"/>
          </p:cNvSpPr>
          <p:nvPr>
            <p:ph type="ftr" sz="quarter" idx="11"/>
          </p:nvPr>
        </p:nvSpPr>
        <p:spPr>
          <a:ln/>
        </p:spPr>
        <p:txBody>
          <a:bodyPr/>
          <a:lstStyle>
            <a:lvl1pPr>
              <a:defRPr/>
            </a:lvl1pPr>
          </a:lstStyle>
          <a:p>
            <a:pPr>
              <a:defRPr/>
            </a:pPr>
            <a:r>
              <a:rPr lang="en-US"/>
              <a:t>@ Dr. Heinz Lycklama</a:t>
            </a:r>
          </a:p>
        </p:txBody>
      </p:sp>
      <p:sp>
        <p:nvSpPr>
          <p:cNvPr id="5" name="Rectangle 11"/>
          <p:cNvSpPr>
            <a:spLocks noGrp="1" noChangeArrowheads="1"/>
          </p:cNvSpPr>
          <p:nvPr>
            <p:ph type="sldNum" sz="quarter" idx="12"/>
          </p:nvPr>
        </p:nvSpPr>
        <p:spPr>
          <a:ln/>
        </p:spPr>
        <p:txBody>
          <a:bodyPr/>
          <a:lstStyle>
            <a:lvl1pPr>
              <a:defRPr/>
            </a:lvl1pPr>
          </a:lstStyle>
          <a:p>
            <a:pPr>
              <a:defRPr/>
            </a:pPr>
            <a:fld id="{E0C375C6-F93B-4CE4-BF2C-BD58F943334C}" type="slidenum">
              <a:rPr lang="en-US"/>
              <a:pPr>
                <a:defRPr/>
              </a:pPr>
              <a:t>‹#›</a:t>
            </a:fld>
            <a:endParaRPr lang="en-US" sz="1400"/>
          </a:p>
        </p:txBody>
      </p:sp>
    </p:spTree>
    <p:extLst>
      <p:ext uri="{BB962C8B-B14F-4D97-AF65-F5344CB8AC3E}">
        <p14:creationId xmlns:p14="http://schemas.microsoft.com/office/powerpoint/2010/main" val="21370155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endParaRPr lang="en-US"/>
          </a:p>
        </p:txBody>
      </p:sp>
      <p:sp>
        <p:nvSpPr>
          <p:cNvPr id="3" name="Rectangle 8"/>
          <p:cNvSpPr>
            <a:spLocks noGrp="1" noChangeArrowheads="1"/>
          </p:cNvSpPr>
          <p:nvPr>
            <p:ph type="ftr" sz="quarter" idx="11"/>
          </p:nvPr>
        </p:nvSpPr>
        <p:spPr>
          <a:ln/>
        </p:spPr>
        <p:txBody>
          <a:bodyPr/>
          <a:lstStyle>
            <a:lvl1pPr>
              <a:defRPr/>
            </a:lvl1pPr>
          </a:lstStyle>
          <a:p>
            <a:pPr>
              <a:defRPr/>
            </a:pPr>
            <a:r>
              <a:rPr lang="en-US"/>
              <a:t>@ Dr. Heinz Lycklama</a:t>
            </a:r>
          </a:p>
        </p:txBody>
      </p:sp>
      <p:sp>
        <p:nvSpPr>
          <p:cNvPr id="4" name="Rectangle 11"/>
          <p:cNvSpPr>
            <a:spLocks noGrp="1" noChangeArrowheads="1"/>
          </p:cNvSpPr>
          <p:nvPr>
            <p:ph type="sldNum" sz="quarter" idx="12"/>
          </p:nvPr>
        </p:nvSpPr>
        <p:spPr>
          <a:ln/>
        </p:spPr>
        <p:txBody>
          <a:bodyPr/>
          <a:lstStyle>
            <a:lvl1pPr>
              <a:defRPr/>
            </a:lvl1pPr>
          </a:lstStyle>
          <a:p>
            <a:pPr>
              <a:defRPr/>
            </a:pPr>
            <a:fld id="{E7022030-15B3-4816-827A-FEDC2C317609}" type="slidenum">
              <a:rPr lang="en-US"/>
              <a:pPr>
                <a:defRPr/>
              </a:pPr>
              <a:t>‹#›</a:t>
            </a:fld>
            <a:endParaRPr lang="en-US" sz="1400"/>
          </a:p>
        </p:txBody>
      </p:sp>
    </p:spTree>
    <p:extLst>
      <p:ext uri="{BB962C8B-B14F-4D97-AF65-F5344CB8AC3E}">
        <p14:creationId xmlns:p14="http://schemas.microsoft.com/office/powerpoint/2010/main" val="3064716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r>
              <a:rPr lang="en-US"/>
              <a:t>@ Dr. Heinz Lycklama</a:t>
            </a:r>
          </a:p>
        </p:txBody>
      </p:sp>
      <p:sp>
        <p:nvSpPr>
          <p:cNvPr id="7" name="Rectangle 11"/>
          <p:cNvSpPr>
            <a:spLocks noGrp="1" noChangeArrowheads="1"/>
          </p:cNvSpPr>
          <p:nvPr>
            <p:ph type="sldNum" sz="quarter" idx="12"/>
          </p:nvPr>
        </p:nvSpPr>
        <p:spPr>
          <a:ln/>
        </p:spPr>
        <p:txBody>
          <a:bodyPr/>
          <a:lstStyle>
            <a:lvl1pPr>
              <a:defRPr/>
            </a:lvl1pPr>
          </a:lstStyle>
          <a:p>
            <a:pPr>
              <a:defRPr/>
            </a:pPr>
            <a:fld id="{A926ABBB-2924-4518-96D1-713470516D49}" type="slidenum">
              <a:rPr lang="en-US"/>
              <a:pPr>
                <a:defRPr/>
              </a:pPr>
              <a:t>‹#›</a:t>
            </a:fld>
            <a:endParaRPr lang="en-US" sz="1400"/>
          </a:p>
        </p:txBody>
      </p:sp>
    </p:spTree>
    <p:extLst>
      <p:ext uri="{BB962C8B-B14F-4D97-AF65-F5344CB8AC3E}">
        <p14:creationId xmlns:p14="http://schemas.microsoft.com/office/powerpoint/2010/main" val="35815355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r>
              <a:rPr lang="en-US"/>
              <a:t>@ Dr. Heinz Lycklama</a:t>
            </a:r>
          </a:p>
        </p:txBody>
      </p:sp>
      <p:sp>
        <p:nvSpPr>
          <p:cNvPr id="7" name="Rectangle 11"/>
          <p:cNvSpPr>
            <a:spLocks noGrp="1" noChangeArrowheads="1"/>
          </p:cNvSpPr>
          <p:nvPr>
            <p:ph type="sldNum" sz="quarter" idx="12"/>
          </p:nvPr>
        </p:nvSpPr>
        <p:spPr>
          <a:ln/>
        </p:spPr>
        <p:txBody>
          <a:bodyPr/>
          <a:lstStyle>
            <a:lvl1pPr>
              <a:defRPr/>
            </a:lvl1pPr>
          </a:lstStyle>
          <a:p>
            <a:pPr>
              <a:defRPr/>
            </a:pPr>
            <a:fld id="{7F4DEF7B-3DF5-4651-B307-7D214549CAEF}" type="slidenum">
              <a:rPr lang="en-US"/>
              <a:pPr>
                <a:defRPr/>
              </a:pPr>
              <a:t>‹#›</a:t>
            </a:fld>
            <a:endParaRPr lang="en-US" sz="1400"/>
          </a:p>
        </p:txBody>
      </p:sp>
    </p:spTree>
    <p:extLst>
      <p:ext uri="{BB962C8B-B14F-4D97-AF65-F5344CB8AC3E}">
        <p14:creationId xmlns:p14="http://schemas.microsoft.com/office/powerpoint/2010/main" val="36564068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hidden">
          <a:xfrm>
            <a:off x="152400" y="0"/>
            <a:ext cx="1447800" cy="685800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1027" name="Rectangle 3"/>
          <p:cNvSpPr>
            <a:spLocks noChangeArrowheads="1"/>
          </p:cNvSpPr>
          <p:nvPr/>
        </p:nvSpPr>
        <p:spPr bwMode="hidden">
          <a:xfrm>
            <a:off x="1676400" y="0"/>
            <a:ext cx="7467600" cy="1219200"/>
          </a:xfrm>
          <a:prstGeom prst="rect">
            <a:avLst/>
          </a:prstGeom>
          <a:gradFill rotWithShape="0">
            <a:gsLst>
              <a:gs pos="0">
                <a:schemeClr val="bg2"/>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1028" name="Rectangle 4" descr="Stationery"/>
          <p:cNvSpPr>
            <a:spLocks noChangeArrowheads="1"/>
          </p:cNvSpPr>
          <p:nvPr/>
        </p:nvSpPr>
        <p:spPr bwMode="auto">
          <a:xfrm>
            <a:off x="457200" y="0"/>
            <a:ext cx="1219200" cy="762000"/>
          </a:xfrm>
          <a:prstGeom prst="rect">
            <a:avLst/>
          </a:prstGeom>
          <a:blipFill dpi="0" rotWithShape="0">
            <a:blip r:embed="rId13"/>
            <a:srcRect/>
            <a:tile tx="0" ty="0" sx="100000" sy="100000" flip="none" algn="tl"/>
          </a:bli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1029" name="Rectangle 5" descr="Stationery"/>
          <p:cNvSpPr>
            <a:spLocks noChangeArrowheads="1"/>
          </p:cNvSpPr>
          <p:nvPr/>
        </p:nvSpPr>
        <p:spPr bwMode="auto">
          <a:xfrm>
            <a:off x="0" y="0"/>
            <a:ext cx="457200" cy="6858000"/>
          </a:xfrm>
          <a:prstGeom prst="rect">
            <a:avLst/>
          </a:prstGeom>
          <a:blipFill dpi="0" rotWithShape="0">
            <a:blip r:embed="rId13"/>
            <a:srcRect/>
            <a:tile tx="0" ty="0" sx="100000" sy="100000" flip="none" algn="tl"/>
          </a:bli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1030" name="Rectangle 6"/>
          <p:cNvSpPr>
            <a:spLocks noGrp="1" noChangeArrowheads="1"/>
          </p:cNvSpPr>
          <p:nvPr>
            <p:ph type="title"/>
          </p:nvPr>
        </p:nvSpPr>
        <p:spPr bwMode="auto">
          <a:xfrm>
            <a:off x="1066800" y="990600"/>
            <a:ext cx="74676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16743" name="Rectangle 7"/>
          <p:cNvSpPr>
            <a:spLocks noGrp="1" noChangeArrowheads="1"/>
          </p:cNvSpPr>
          <p:nvPr>
            <p:ph type="dt" sz="half" idx="2"/>
          </p:nvPr>
        </p:nvSpPr>
        <p:spPr bwMode="auto">
          <a:xfrm>
            <a:off x="1066800" y="64135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smtClean="0">
                <a:solidFill>
                  <a:schemeClr val="tx2"/>
                </a:solidFill>
                <a:latin typeface="Times New Roman" charset="0"/>
              </a:defRPr>
            </a:lvl1pPr>
          </a:lstStyle>
          <a:p>
            <a:pPr>
              <a:defRPr/>
            </a:pPr>
            <a:endParaRPr lang="en-US"/>
          </a:p>
        </p:txBody>
      </p:sp>
      <p:sp>
        <p:nvSpPr>
          <p:cNvPr id="116744" name="Rectangle 8"/>
          <p:cNvSpPr>
            <a:spLocks noGrp="1" noChangeArrowheads="1"/>
          </p:cNvSpPr>
          <p:nvPr>
            <p:ph type="ftr" sz="quarter" idx="3"/>
          </p:nvPr>
        </p:nvSpPr>
        <p:spPr bwMode="auto">
          <a:xfrm>
            <a:off x="3429000" y="64135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smtClean="0">
                <a:solidFill>
                  <a:schemeClr val="tx2"/>
                </a:solidFill>
                <a:latin typeface="Times New Roman" charset="0"/>
              </a:defRPr>
            </a:lvl1pPr>
          </a:lstStyle>
          <a:p>
            <a:pPr>
              <a:defRPr/>
            </a:pPr>
            <a:r>
              <a:rPr lang="en-US"/>
              <a:t>@ Dr. Heinz Lycklama</a:t>
            </a:r>
          </a:p>
        </p:txBody>
      </p:sp>
      <p:pic>
        <p:nvPicPr>
          <p:cNvPr id="1033" name="Picture 9" descr="C:\Wendy\anabnr2.GIF"/>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228725" y="0"/>
            <a:ext cx="7915275"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Rectangle 10"/>
          <p:cNvSpPr>
            <a:spLocks noChangeArrowheads="1"/>
          </p:cNvSpPr>
          <p:nvPr/>
        </p:nvSpPr>
        <p:spPr bwMode="auto">
          <a:xfrm>
            <a:off x="304800" y="457200"/>
            <a:ext cx="2514600" cy="304800"/>
          </a:xfrm>
          <a:prstGeom prst="rect">
            <a:avLst/>
          </a:prstGeom>
          <a:solidFill>
            <a:schemeClr val="accent2">
              <a:alpha val="50195"/>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116747" name="Rectangle 11"/>
          <p:cNvSpPr>
            <a:spLocks noGrp="1" noChangeArrowheads="1"/>
          </p:cNvSpPr>
          <p:nvPr>
            <p:ph type="sldNum" sz="quarter" idx="4"/>
          </p:nvPr>
        </p:nvSpPr>
        <p:spPr bwMode="auto">
          <a:xfrm>
            <a:off x="8229600" y="6413500"/>
            <a:ext cx="914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mtClean="0">
                <a:solidFill>
                  <a:schemeClr val="tx2"/>
                </a:solidFill>
                <a:latin typeface="Times New Roman" charset="0"/>
              </a:defRPr>
            </a:lvl1pPr>
          </a:lstStyle>
          <a:p>
            <a:pPr>
              <a:defRPr/>
            </a:pPr>
            <a:fld id="{72350C91-74C0-4F08-9B92-2EA8C88158B6}" type="slidenum">
              <a:rPr lang="en-US"/>
              <a:pPr>
                <a:defRPr/>
              </a:pPr>
              <a:t>‹#›</a:t>
            </a:fld>
            <a:endParaRPr lang="en-US" sz="1400"/>
          </a:p>
        </p:txBody>
      </p:sp>
      <p:sp>
        <p:nvSpPr>
          <p:cNvPr id="1036" name="Rectangle 12"/>
          <p:cNvSpPr>
            <a:spLocks noGrp="1" noChangeArrowheads="1"/>
          </p:cNvSpPr>
          <p:nvPr>
            <p:ph type="body" idx="1"/>
          </p:nvPr>
        </p:nvSpPr>
        <p:spPr bwMode="auto">
          <a:xfrm>
            <a:off x="1066800" y="1905000"/>
            <a:ext cx="7772400" cy="431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charset="0"/>
        </a:defRPr>
      </a:lvl2pPr>
      <a:lvl3pPr algn="ctr" rtl="0" eaLnBrk="0" fontAlgn="base" hangingPunct="0">
        <a:spcBef>
          <a:spcPct val="0"/>
        </a:spcBef>
        <a:spcAft>
          <a:spcPct val="0"/>
        </a:spcAft>
        <a:defRPr sz="4400">
          <a:solidFill>
            <a:schemeClr val="tx2"/>
          </a:solidFill>
          <a:latin typeface="Times New Roman" charset="0"/>
        </a:defRPr>
      </a:lvl3pPr>
      <a:lvl4pPr algn="ctr" rtl="0" eaLnBrk="0" fontAlgn="base" hangingPunct="0">
        <a:spcBef>
          <a:spcPct val="0"/>
        </a:spcBef>
        <a:spcAft>
          <a:spcPct val="0"/>
        </a:spcAft>
        <a:defRPr sz="4400">
          <a:solidFill>
            <a:schemeClr val="tx2"/>
          </a:solidFill>
          <a:latin typeface="Times New Roman" charset="0"/>
        </a:defRPr>
      </a:lvl4pPr>
      <a:lvl5pPr algn="ctr" rtl="0" eaLnBrk="0" fontAlgn="base" hangingPunct="0">
        <a:spcBef>
          <a:spcPct val="0"/>
        </a:spcBef>
        <a:spcAft>
          <a:spcPct val="0"/>
        </a:spcAft>
        <a:defRPr sz="4400">
          <a:solidFill>
            <a:schemeClr val="tx2"/>
          </a:solidFill>
          <a:latin typeface="Times New Roman" charset="0"/>
        </a:defRPr>
      </a:lvl5pPr>
      <a:lvl6pPr marL="457200" algn="ctr" rtl="0" fontAlgn="base">
        <a:spcBef>
          <a:spcPct val="0"/>
        </a:spcBef>
        <a:spcAft>
          <a:spcPct val="0"/>
        </a:spcAft>
        <a:defRPr sz="4400">
          <a:solidFill>
            <a:schemeClr val="tx2"/>
          </a:solidFill>
          <a:latin typeface="Times New Roman" charset="0"/>
        </a:defRPr>
      </a:lvl6pPr>
      <a:lvl7pPr marL="914400" algn="ctr" rtl="0" fontAlgn="base">
        <a:spcBef>
          <a:spcPct val="0"/>
        </a:spcBef>
        <a:spcAft>
          <a:spcPct val="0"/>
        </a:spcAft>
        <a:defRPr sz="4400">
          <a:solidFill>
            <a:schemeClr val="tx2"/>
          </a:solidFill>
          <a:latin typeface="Times New Roman" charset="0"/>
        </a:defRPr>
      </a:lvl7pPr>
      <a:lvl8pPr marL="1371600" algn="ctr" rtl="0" fontAlgn="base">
        <a:spcBef>
          <a:spcPct val="0"/>
        </a:spcBef>
        <a:spcAft>
          <a:spcPct val="0"/>
        </a:spcAft>
        <a:defRPr sz="4400">
          <a:solidFill>
            <a:schemeClr val="tx2"/>
          </a:solidFill>
          <a:latin typeface="Times New Roman" charset="0"/>
        </a:defRPr>
      </a:lvl8pPr>
      <a:lvl9pPr marL="1828800" algn="ctr" rtl="0" fontAlgn="base">
        <a:spcBef>
          <a:spcPct val="0"/>
        </a:spcBef>
        <a:spcAft>
          <a:spcPct val="0"/>
        </a:spcAft>
        <a:defRPr sz="4400">
          <a:solidFill>
            <a:schemeClr val="tx2"/>
          </a:solidFill>
          <a:latin typeface="Times New Roman" charset="0"/>
        </a:defRPr>
      </a:lvl9pPr>
    </p:titleStyle>
    <p:bodyStyle>
      <a:lvl1pPr marL="457200" indent="-457200" algn="l" rtl="0" eaLnBrk="0" fontAlgn="base" hangingPunct="0">
        <a:spcBef>
          <a:spcPct val="20000"/>
        </a:spcBef>
        <a:spcAft>
          <a:spcPct val="0"/>
        </a:spcAft>
        <a:buClr>
          <a:srgbClr val="A50021"/>
        </a:buClr>
        <a:buSzPct val="75000"/>
        <a:buFont typeface="Wingdings" pitchFamily="2" charset="2"/>
        <a:buChar char="n"/>
        <a:defRPr sz="3200">
          <a:solidFill>
            <a:schemeClr val="tx1"/>
          </a:solidFill>
          <a:latin typeface="+mn-lt"/>
          <a:ea typeface="+mn-ea"/>
          <a:cs typeface="+mn-cs"/>
        </a:defRPr>
      </a:lvl1pPr>
      <a:lvl2pPr marL="1027113" indent="-455613" algn="l" rtl="0" eaLnBrk="0" fontAlgn="base" hangingPunct="0">
        <a:spcBef>
          <a:spcPct val="20000"/>
        </a:spcBef>
        <a:spcAft>
          <a:spcPct val="0"/>
        </a:spcAft>
        <a:buClr>
          <a:schemeClr val="accent2"/>
        </a:buClr>
        <a:buSzPct val="75000"/>
        <a:buFont typeface="Wingdings" pitchFamily="2" charset="2"/>
        <a:buChar char="n"/>
        <a:defRPr sz="2800">
          <a:solidFill>
            <a:schemeClr val="tx1"/>
          </a:solidFill>
          <a:latin typeface="+mn-lt"/>
        </a:defRPr>
      </a:lvl2pPr>
      <a:lvl3pPr marL="1370013" indent="-228600" algn="l" rtl="0" eaLnBrk="0" fontAlgn="base" hangingPunct="0">
        <a:spcBef>
          <a:spcPct val="20000"/>
        </a:spcBef>
        <a:spcAft>
          <a:spcPct val="0"/>
        </a:spcAft>
        <a:buClr>
          <a:srgbClr val="666699"/>
        </a:buClr>
        <a:buSzPct val="70000"/>
        <a:buFont typeface="Wingdings" pitchFamily="2" charset="2"/>
        <a:buChar char="n"/>
        <a:defRPr sz="2400">
          <a:solidFill>
            <a:schemeClr val="tx1"/>
          </a:solidFill>
          <a:latin typeface="+mn-lt"/>
        </a:defRPr>
      </a:lvl3pPr>
      <a:lvl4pPr marL="1712913" indent="-228600" algn="l" rtl="0" eaLnBrk="0" fontAlgn="base" hangingPunct="0">
        <a:spcBef>
          <a:spcPct val="20000"/>
        </a:spcBef>
        <a:spcAft>
          <a:spcPct val="0"/>
        </a:spcAft>
        <a:buSzPct val="60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hlink"/>
        </a:buClr>
        <a:buSzPct val="55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55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55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55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55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Heinz@osta.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www.osta.com/apologetics"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032"/>
          <p:cNvSpPr>
            <a:spLocks noGrp="1" noChangeArrowheads="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3075" name="Rectangle 1033"/>
          <p:cNvSpPr>
            <a:spLocks noGrp="1" noChangeArrowheads="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99C3E8E-5029-4697-9101-5528D9711BE0}" type="slidenum">
              <a:rPr lang="en-US" sz="1400">
                <a:solidFill>
                  <a:schemeClr val="tx2"/>
                </a:solidFill>
              </a:rPr>
              <a:pPr eaLnBrk="1" hangingPunct="1"/>
              <a:t>1</a:t>
            </a:fld>
            <a:endParaRPr lang="en-US" sz="1400">
              <a:solidFill>
                <a:schemeClr val="tx2"/>
              </a:solidFill>
            </a:endParaRPr>
          </a:p>
        </p:txBody>
      </p:sp>
      <p:sp>
        <p:nvSpPr>
          <p:cNvPr id="3076" name="Rectangle 2"/>
          <p:cNvSpPr>
            <a:spLocks noGrp="1" noChangeArrowheads="1"/>
          </p:cNvSpPr>
          <p:nvPr>
            <p:ph type="ctrTitle"/>
          </p:nvPr>
        </p:nvSpPr>
        <p:spPr>
          <a:xfrm>
            <a:off x="685800" y="533400"/>
            <a:ext cx="7772400" cy="1905000"/>
          </a:xfrm>
        </p:spPr>
        <p:txBody>
          <a:bodyPr/>
          <a:lstStyle/>
          <a:p>
            <a:pPr eaLnBrk="1" hangingPunct="1"/>
            <a:r>
              <a:rPr lang="en-US" sz="6000" smtClean="0"/>
              <a:t>Prophecies Come True: Messianic + Others</a:t>
            </a:r>
          </a:p>
        </p:txBody>
      </p:sp>
      <p:sp>
        <p:nvSpPr>
          <p:cNvPr id="3077" name="Rectangle 3"/>
          <p:cNvSpPr>
            <a:spLocks noGrp="1" noChangeArrowheads="1"/>
          </p:cNvSpPr>
          <p:nvPr>
            <p:ph type="subTitle" idx="1"/>
          </p:nvPr>
        </p:nvSpPr>
        <p:spPr>
          <a:xfrm>
            <a:off x="1981200" y="4343400"/>
            <a:ext cx="5410200" cy="1752600"/>
          </a:xfrm>
        </p:spPr>
        <p:txBody>
          <a:bodyPr/>
          <a:lstStyle/>
          <a:p>
            <a:pPr algn="ctr" eaLnBrk="1" hangingPunct="1"/>
            <a:r>
              <a:rPr lang="en-US" smtClean="0"/>
              <a:t>Dr. Heinz Lycklama</a:t>
            </a:r>
          </a:p>
          <a:p>
            <a:pPr algn="ctr" eaLnBrk="1" hangingPunct="1"/>
            <a:r>
              <a:rPr lang="en-US" b="1" smtClean="0">
                <a:hlinkClick r:id="rId3"/>
              </a:rPr>
              <a:t>heinz@osta.com</a:t>
            </a:r>
            <a:endParaRPr lang="en-US" b="1" smtClean="0"/>
          </a:p>
          <a:p>
            <a:pPr algn="ctr" eaLnBrk="1" hangingPunct="1"/>
            <a:r>
              <a:rPr lang="en-US" b="1" smtClean="0">
                <a:hlinkClick r:id="rId4"/>
              </a:rPr>
              <a:t>www.osta.com/apologetics</a:t>
            </a:r>
            <a:r>
              <a:rPr lang="en-US" b="1" smtClean="0"/>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12291"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B2170C5-F43A-40EC-8B78-8B7ACE4F5413}" type="slidenum">
              <a:rPr lang="en-US">
                <a:solidFill>
                  <a:schemeClr val="tx2"/>
                </a:solidFill>
              </a:rPr>
              <a:pPr eaLnBrk="1" hangingPunct="1"/>
              <a:t>10</a:t>
            </a:fld>
            <a:endParaRPr lang="en-US" sz="1400">
              <a:solidFill>
                <a:schemeClr val="tx2"/>
              </a:solidFill>
            </a:endParaRPr>
          </a:p>
        </p:txBody>
      </p:sp>
      <p:sp>
        <p:nvSpPr>
          <p:cNvPr id="12292" name="Rectangle 2"/>
          <p:cNvSpPr>
            <a:spLocks noGrp="1" noChangeArrowheads="1"/>
          </p:cNvSpPr>
          <p:nvPr>
            <p:ph type="title"/>
          </p:nvPr>
        </p:nvSpPr>
        <p:spPr>
          <a:xfrm>
            <a:off x="1371600" y="990600"/>
            <a:ext cx="6516688" cy="609600"/>
          </a:xfrm>
        </p:spPr>
        <p:txBody>
          <a:bodyPr/>
          <a:lstStyle/>
          <a:p>
            <a:pPr eaLnBrk="1" hangingPunct="1"/>
            <a:r>
              <a:rPr lang="en-US" smtClean="0"/>
              <a:t>Nebuchadnezzar’s Vision</a:t>
            </a:r>
          </a:p>
        </p:txBody>
      </p:sp>
      <p:sp>
        <p:nvSpPr>
          <p:cNvPr id="12293" name="Rectangle 3"/>
          <p:cNvSpPr>
            <a:spLocks noGrp="1" noChangeArrowheads="1"/>
          </p:cNvSpPr>
          <p:nvPr>
            <p:ph type="body" idx="1"/>
          </p:nvPr>
        </p:nvSpPr>
        <p:spPr>
          <a:xfrm>
            <a:off x="1066800" y="1676400"/>
            <a:ext cx="7086600" cy="4419600"/>
          </a:xfrm>
        </p:spPr>
        <p:txBody>
          <a:bodyPr/>
          <a:lstStyle/>
          <a:p>
            <a:pPr eaLnBrk="1" hangingPunct="1">
              <a:lnSpc>
                <a:spcPct val="90000"/>
              </a:lnSpc>
            </a:pPr>
            <a:r>
              <a:rPr lang="en-US" smtClean="0"/>
              <a:t>Vision in </a:t>
            </a:r>
            <a:r>
              <a:rPr lang="en-US" b="1" smtClean="0"/>
              <a:t>Dan. 2:24-49 </a:t>
            </a:r>
            <a:r>
              <a:rPr lang="en-US" smtClean="0"/>
              <a:t>(4 empires):</a:t>
            </a:r>
          </a:p>
          <a:p>
            <a:pPr lvl="1" eaLnBrk="1" hangingPunct="1">
              <a:lnSpc>
                <a:spcPct val="90000"/>
              </a:lnSpc>
            </a:pPr>
            <a:r>
              <a:rPr lang="en-US" smtClean="0"/>
              <a:t>Babylonian (gold)</a:t>
            </a:r>
          </a:p>
          <a:p>
            <a:pPr lvl="1" eaLnBrk="1" hangingPunct="1">
              <a:lnSpc>
                <a:spcPct val="90000"/>
              </a:lnSpc>
            </a:pPr>
            <a:r>
              <a:rPr lang="en-US" smtClean="0"/>
              <a:t>Medo-Persian (silver)</a:t>
            </a:r>
          </a:p>
          <a:p>
            <a:pPr lvl="1" eaLnBrk="1" hangingPunct="1">
              <a:lnSpc>
                <a:spcPct val="90000"/>
              </a:lnSpc>
            </a:pPr>
            <a:r>
              <a:rPr lang="en-US" smtClean="0"/>
              <a:t>Greek (bronze)</a:t>
            </a:r>
          </a:p>
          <a:p>
            <a:pPr lvl="1" eaLnBrk="1" hangingPunct="1">
              <a:lnSpc>
                <a:spcPct val="90000"/>
              </a:lnSpc>
            </a:pPr>
            <a:r>
              <a:rPr lang="en-US" smtClean="0"/>
              <a:t>Roman (iron)</a:t>
            </a:r>
          </a:p>
          <a:p>
            <a:pPr eaLnBrk="1" hangingPunct="1">
              <a:lnSpc>
                <a:spcPct val="90000"/>
              </a:lnSpc>
            </a:pPr>
            <a:r>
              <a:rPr lang="en-US" smtClean="0"/>
              <a:t>Only God can predict the future</a:t>
            </a:r>
          </a:p>
          <a:p>
            <a:pPr lvl="1" eaLnBrk="1" hangingPunct="1">
              <a:lnSpc>
                <a:spcPct val="90000"/>
              </a:lnSpc>
            </a:pPr>
            <a:r>
              <a:rPr lang="en-US" smtClean="0"/>
              <a:t>History confirms it</a:t>
            </a:r>
          </a:p>
          <a:p>
            <a:pPr eaLnBrk="1" hangingPunct="1">
              <a:lnSpc>
                <a:spcPct val="90000"/>
              </a:lnSpc>
            </a:pPr>
            <a:r>
              <a:rPr lang="en-US" b="1" smtClean="0"/>
              <a:t>Dan. 2:26-28</a:t>
            </a:r>
            <a:r>
              <a:rPr lang="en-US" smtClean="0"/>
              <a:t>, “There is a God in Heaven who reveals secrets”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13315"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7740A00-3A58-4783-8D49-1FF076017ED6}" type="slidenum">
              <a:rPr lang="en-US">
                <a:solidFill>
                  <a:schemeClr val="tx2"/>
                </a:solidFill>
              </a:rPr>
              <a:pPr eaLnBrk="1" hangingPunct="1"/>
              <a:t>11</a:t>
            </a:fld>
            <a:endParaRPr lang="en-US" sz="1400">
              <a:solidFill>
                <a:schemeClr val="tx2"/>
              </a:solidFill>
            </a:endParaRPr>
          </a:p>
        </p:txBody>
      </p:sp>
      <p:sp>
        <p:nvSpPr>
          <p:cNvPr id="13316" name="Rectangle 2"/>
          <p:cNvSpPr>
            <a:spLocks noGrp="1" noChangeArrowheads="1"/>
          </p:cNvSpPr>
          <p:nvPr>
            <p:ph type="title"/>
          </p:nvPr>
        </p:nvSpPr>
        <p:spPr>
          <a:xfrm>
            <a:off x="1871663" y="1036638"/>
            <a:ext cx="5418137" cy="639762"/>
          </a:xfrm>
        </p:spPr>
        <p:txBody>
          <a:bodyPr/>
          <a:lstStyle/>
          <a:p>
            <a:pPr eaLnBrk="1" hangingPunct="1"/>
            <a:r>
              <a:rPr lang="en-US" smtClean="0"/>
              <a:t>Times of the Gentiles</a:t>
            </a:r>
          </a:p>
        </p:txBody>
      </p:sp>
      <p:sp>
        <p:nvSpPr>
          <p:cNvPr id="13317" name="Rectangle 3"/>
          <p:cNvSpPr>
            <a:spLocks noGrp="1" noChangeArrowheads="1"/>
          </p:cNvSpPr>
          <p:nvPr>
            <p:ph type="body" idx="1"/>
          </p:nvPr>
        </p:nvSpPr>
        <p:spPr/>
        <p:txBody>
          <a:bodyPr/>
          <a:lstStyle/>
          <a:p>
            <a:pPr eaLnBrk="1" hangingPunct="1"/>
            <a:r>
              <a:rPr lang="en-US" smtClean="0"/>
              <a:t>Babylonian captivity – 600 BC -&gt;</a:t>
            </a:r>
          </a:p>
          <a:p>
            <a:pPr eaLnBrk="1" hangingPunct="1"/>
            <a:r>
              <a:rPr lang="en-US" smtClean="0"/>
              <a:t>Silent years – 445 BC -&gt;</a:t>
            </a:r>
          </a:p>
          <a:p>
            <a:pPr eaLnBrk="1" hangingPunct="1"/>
            <a:r>
              <a:rPr lang="en-US" smtClean="0"/>
              <a:t>Church age – AD 30 -&gt;</a:t>
            </a:r>
          </a:p>
          <a:p>
            <a:pPr eaLnBrk="1" hangingPunct="1"/>
            <a:r>
              <a:rPr lang="en-US" smtClean="0"/>
              <a:t>Rapture/Tribulation/Glorious Appearing</a:t>
            </a:r>
          </a:p>
          <a:p>
            <a:pPr eaLnBrk="1" hangingPunct="1"/>
            <a:r>
              <a:rPr lang="en-US" smtClean="0"/>
              <a:t>Millennium</a:t>
            </a:r>
          </a:p>
        </p:txBody>
      </p:sp>
      <p:sp>
        <p:nvSpPr>
          <p:cNvPr id="13318" name="Line 4"/>
          <p:cNvSpPr>
            <a:spLocks noChangeShapeType="1"/>
          </p:cNvSpPr>
          <p:nvPr/>
        </p:nvSpPr>
        <p:spPr bwMode="auto">
          <a:xfrm>
            <a:off x="838200" y="5715000"/>
            <a:ext cx="79248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319" name="Rectangle 5"/>
          <p:cNvSpPr>
            <a:spLocks noChangeArrowheads="1"/>
          </p:cNvSpPr>
          <p:nvPr/>
        </p:nvSpPr>
        <p:spPr bwMode="auto">
          <a:xfrm>
            <a:off x="1143000" y="5867400"/>
            <a:ext cx="20574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800"/>
              <a:t>Church Age</a:t>
            </a:r>
          </a:p>
        </p:txBody>
      </p:sp>
      <p:sp>
        <p:nvSpPr>
          <p:cNvPr id="13320" name="Rectangle 6"/>
          <p:cNvSpPr>
            <a:spLocks noChangeArrowheads="1"/>
          </p:cNvSpPr>
          <p:nvPr/>
        </p:nvSpPr>
        <p:spPr bwMode="auto">
          <a:xfrm>
            <a:off x="3200400" y="5867400"/>
            <a:ext cx="19812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800"/>
              <a:t>7 yr. Tribulation</a:t>
            </a:r>
          </a:p>
        </p:txBody>
      </p:sp>
      <p:sp>
        <p:nvSpPr>
          <p:cNvPr id="13321" name="Rectangle 7"/>
          <p:cNvSpPr>
            <a:spLocks noChangeArrowheads="1"/>
          </p:cNvSpPr>
          <p:nvPr/>
        </p:nvSpPr>
        <p:spPr bwMode="auto">
          <a:xfrm>
            <a:off x="5181600" y="5867400"/>
            <a:ext cx="19812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800"/>
              <a:t>Millennium</a:t>
            </a:r>
          </a:p>
        </p:txBody>
      </p:sp>
      <p:sp>
        <p:nvSpPr>
          <p:cNvPr id="13322" name="Rectangle 8"/>
          <p:cNvSpPr>
            <a:spLocks noChangeArrowheads="1"/>
          </p:cNvSpPr>
          <p:nvPr/>
        </p:nvSpPr>
        <p:spPr bwMode="auto">
          <a:xfrm>
            <a:off x="7162800" y="5867400"/>
            <a:ext cx="16002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800"/>
              <a:t>Heaven</a:t>
            </a:r>
          </a:p>
        </p:txBody>
      </p:sp>
      <p:sp>
        <p:nvSpPr>
          <p:cNvPr id="13323" name="Rectangle 9"/>
          <p:cNvSpPr>
            <a:spLocks noChangeArrowheads="1"/>
          </p:cNvSpPr>
          <p:nvPr/>
        </p:nvSpPr>
        <p:spPr bwMode="auto">
          <a:xfrm>
            <a:off x="685800" y="4953000"/>
            <a:ext cx="9144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800"/>
              <a:t>Cross</a:t>
            </a:r>
          </a:p>
        </p:txBody>
      </p:sp>
      <p:sp>
        <p:nvSpPr>
          <p:cNvPr id="13324" name="Rectangle 10"/>
          <p:cNvSpPr>
            <a:spLocks noChangeArrowheads="1"/>
          </p:cNvSpPr>
          <p:nvPr/>
        </p:nvSpPr>
        <p:spPr bwMode="auto">
          <a:xfrm>
            <a:off x="2743200" y="4953000"/>
            <a:ext cx="9144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800"/>
              <a:t>Rapture</a:t>
            </a:r>
          </a:p>
        </p:txBody>
      </p:sp>
      <p:sp>
        <p:nvSpPr>
          <p:cNvPr id="13325" name="Rectangle 11"/>
          <p:cNvSpPr>
            <a:spLocks noChangeArrowheads="1"/>
          </p:cNvSpPr>
          <p:nvPr/>
        </p:nvSpPr>
        <p:spPr bwMode="auto">
          <a:xfrm>
            <a:off x="4495800" y="4800600"/>
            <a:ext cx="1219200" cy="609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800"/>
              <a:t>Glorious</a:t>
            </a:r>
          </a:p>
          <a:p>
            <a:pPr algn="ctr"/>
            <a:r>
              <a:rPr lang="en-US" sz="1800"/>
              <a:t>Appearing</a:t>
            </a:r>
          </a:p>
        </p:txBody>
      </p:sp>
      <p:sp>
        <p:nvSpPr>
          <p:cNvPr id="13326" name="Rectangle 12"/>
          <p:cNvSpPr>
            <a:spLocks noChangeArrowheads="1"/>
          </p:cNvSpPr>
          <p:nvPr/>
        </p:nvSpPr>
        <p:spPr bwMode="auto">
          <a:xfrm>
            <a:off x="6400800" y="4800600"/>
            <a:ext cx="1447800" cy="609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800"/>
              <a:t>Great White</a:t>
            </a:r>
          </a:p>
          <a:p>
            <a:pPr algn="ctr"/>
            <a:r>
              <a:rPr lang="en-US" sz="1800"/>
              <a:t>Throne</a:t>
            </a:r>
          </a:p>
        </p:txBody>
      </p:sp>
      <p:sp>
        <p:nvSpPr>
          <p:cNvPr id="13327" name="Line 13"/>
          <p:cNvSpPr>
            <a:spLocks noChangeShapeType="1"/>
          </p:cNvSpPr>
          <p:nvPr/>
        </p:nvSpPr>
        <p:spPr bwMode="auto">
          <a:xfrm>
            <a:off x="1143000" y="5334000"/>
            <a:ext cx="0" cy="38100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328" name="Line 14"/>
          <p:cNvSpPr>
            <a:spLocks noChangeShapeType="1"/>
          </p:cNvSpPr>
          <p:nvPr/>
        </p:nvSpPr>
        <p:spPr bwMode="auto">
          <a:xfrm>
            <a:off x="3200400" y="5334000"/>
            <a:ext cx="0" cy="38100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329" name="Line 15"/>
          <p:cNvSpPr>
            <a:spLocks noChangeShapeType="1"/>
          </p:cNvSpPr>
          <p:nvPr/>
        </p:nvSpPr>
        <p:spPr bwMode="auto">
          <a:xfrm>
            <a:off x="5181600" y="5410200"/>
            <a:ext cx="0" cy="30480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330" name="Line 16"/>
          <p:cNvSpPr>
            <a:spLocks noChangeShapeType="1"/>
          </p:cNvSpPr>
          <p:nvPr/>
        </p:nvSpPr>
        <p:spPr bwMode="auto">
          <a:xfrm>
            <a:off x="7162800" y="5410200"/>
            <a:ext cx="0" cy="30480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14339"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C4A7B45-EF57-446C-955D-85F3C157FD19}" type="slidenum">
              <a:rPr lang="en-US">
                <a:solidFill>
                  <a:schemeClr val="tx2"/>
                </a:solidFill>
              </a:rPr>
              <a:pPr eaLnBrk="1" hangingPunct="1"/>
              <a:t>12</a:t>
            </a:fld>
            <a:endParaRPr lang="en-US" sz="1400">
              <a:solidFill>
                <a:schemeClr val="tx2"/>
              </a:solidFill>
            </a:endParaRPr>
          </a:p>
        </p:txBody>
      </p:sp>
      <p:sp>
        <p:nvSpPr>
          <p:cNvPr id="14340" name="Rectangle 2"/>
          <p:cNvSpPr>
            <a:spLocks noGrp="1" noChangeArrowheads="1"/>
          </p:cNvSpPr>
          <p:nvPr>
            <p:ph type="title"/>
          </p:nvPr>
        </p:nvSpPr>
        <p:spPr>
          <a:xfrm>
            <a:off x="990600" y="762000"/>
            <a:ext cx="7772400" cy="1371600"/>
          </a:xfrm>
          <a:solidFill>
            <a:schemeClr val="accent1"/>
          </a:solidFill>
        </p:spPr>
        <p:txBody>
          <a:bodyPr/>
          <a:lstStyle/>
          <a:p>
            <a:pPr eaLnBrk="1" hangingPunct="1"/>
            <a:r>
              <a:rPr lang="en-US" smtClean="0"/>
              <a:t>3. Prophecy Proves </a:t>
            </a:r>
            <a:br>
              <a:rPr lang="en-US" smtClean="0"/>
            </a:br>
            <a:r>
              <a:rPr lang="en-US" smtClean="0"/>
              <a:t>The Divine Origin of Scripture</a:t>
            </a:r>
          </a:p>
        </p:txBody>
      </p:sp>
      <p:sp>
        <p:nvSpPr>
          <p:cNvPr id="14341" name="Rectangle 3"/>
          <p:cNvSpPr>
            <a:spLocks noGrp="1" noChangeArrowheads="1"/>
          </p:cNvSpPr>
          <p:nvPr>
            <p:ph type="body" idx="1"/>
          </p:nvPr>
        </p:nvSpPr>
        <p:spPr>
          <a:xfrm>
            <a:off x="1066800" y="2209800"/>
            <a:ext cx="7239000" cy="4006850"/>
          </a:xfrm>
        </p:spPr>
        <p:txBody>
          <a:bodyPr/>
          <a:lstStyle/>
          <a:p>
            <a:pPr eaLnBrk="1" hangingPunct="1">
              <a:lnSpc>
                <a:spcPct val="90000"/>
              </a:lnSpc>
            </a:pPr>
            <a:r>
              <a:rPr lang="en-US" smtClean="0"/>
              <a:t>Predicted four world empires/rulers</a:t>
            </a:r>
          </a:p>
          <a:p>
            <a:pPr eaLnBrk="1" hangingPunct="1">
              <a:lnSpc>
                <a:spcPct val="90000"/>
              </a:lnSpc>
            </a:pPr>
            <a:r>
              <a:rPr lang="en-US" smtClean="0"/>
              <a:t>There have been only four in the last 2500 years</a:t>
            </a:r>
          </a:p>
          <a:p>
            <a:pPr eaLnBrk="1" hangingPunct="1">
              <a:lnSpc>
                <a:spcPct val="90000"/>
              </a:lnSpc>
            </a:pPr>
            <a:r>
              <a:rPr lang="en-US" smtClean="0"/>
              <a:t>Long list of pretenders – Ghengis Khan, Napoleon, Hitler, etc.</a:t>
            </a:r>
          </a:p>
          <a:p>
            <a:pPr eaLnBrk="1" hangingPunct="1">
              <a:lnSpc>
                <a:spcPct val="90000"/>
              </a:lnSpc>
            </a:pPr>
            <a:r>
              <a:rPr lang="en-US" smtClean="0"/>
              <a:t>Ten kings of ten different regions</a:t>
            </a:r>
            <a:br>
              <a:rPr lang="en-US" smtClean="0"/>
            </a:br>
            <a:r>
              <a:rPr lang="en-US" smtClean="0"/>
              <a:t>of the world</a:t>
            </a:r>
          </a:p>
          <a:p>
            <a:pPr eaLnBrk="1" hangingPunct="1">
              <a:lnSpc>
                <a:spcPct val="90000"/>
              </a:lnSpc>
            </a:pPr>
            <a:r>
              <a:rPr lang="en-US" smtClean="0"/>
              <a:t>Christ rules in the millennium</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15363"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E5834E3-8B06-46E6-AEDB-F1DC65096FEC}" type="slidenum">
              <a:rPr lang="en-US">
                <a:solidFill>
                  <a:schemeClr val="tx2"/>
                </a:solidFill>
              </a:rPr>
              <a:pPr eaLnBrk="1" hangingPunct="1"/>
              <a:t>13</a:t>
            </a:fld>
            <a:endParaRPr lang="en-US" sz="1400">
              <a:solidFill>
                <a:schemeClr val="tx2"/>
              </a:solidFill>
            </a:endParaRPr>
          </a:p>
        </p:txBody>
      </p:sp>
      <p:sp>
        <p:nvSpPr>
          <p:cNvPr id="15364" name="Rectangle 2"/>
          <p:cNvSpPr>
            <a:spLocks noGrp="1" noChangeArrowheads="1"/>
          </p:cNvSpPr>
          <p:nvPr>
            <p:ph type="title"/>
          </p:nvPr>
        </p:nvSpPr>
        <p:spPr>
          <a:xfrm>
            <a:off x="1285875" y="1128713"/>
            <a:ext cx="6589713" cy="501650"/>
          </a:xfrm>
        </p:spPr>
        <p:txBody>
          <a:bodyPr/>
          <a:lstStyle/>
          <a:p>
            <a:pPr eaLnBrk="1" hangingPunct="1"/>
            <a:r>
              <a:rPr lang="en-US" smtClean="0"/>
              <a:t>More Fulfilled Prophecies</a:t>
            </a:r>
          </a:p>
        </p:txBody>
      </p:sp>
      <p:sp>
        <p:nvSpPr>
          <p:cNvPr id="15365" name="Rectangle 3"/>
          <p:cNvSpPr>
            <a:spLocks noGrp="1" noChangeArrowheads="1"/>
          </p:cNvSpPr>
          <p:nvPr>
            <p:ph type="body" idx="1"/>
          </p:nvPr>
        </p:nvSpPr>
        <p:spPr>
          <a:xfrm>
            <a:off x="1066800" y="1905000"/>
            <a:ext cx="7239000" cy="4311650"/>
          </a:xfrm>
        </p:spPr>
        <p:txBody>
          <a:bodyPr/>
          <a:lstStyle/>
          <a:p>
            <a:pPr eaLnBrk="1" hangingPunct="1"/>
            <a:r>
              <a:rPr lang="en-US" sz="2800" smtClean="0"/>
              <a:t>Tyre’s destruction – </a:t>
            </a:r>
            <a:r>
              <a:rPr lang="en-US" sz="2800" b="1" smtClean="0"/>
              <a:t>Ezek. 26</a:t>
            </a:r>
          </a:p>
          <a:p>
            <a:pPr lvl="1" eaLnBrk="1" hangingPunct="1"/>
            <a:r>
              <a:rPr lang="en-US" sz="2400" smtClean="0"/>
              <a:t>7 specific prophecies about Tyre fulfilled</a:t>
            </a:r>
          </a:p>
          <a:p>
            <a:pPr lvl="1" eaLnBrk="1" hangingPunct="1"/>
            <a:r>
              <a:rPr lang="en-US" sz="2400" smtClean="0"/>
              <a:t>The Holy Land in the main thoroughfare</a:t>
            </a:r>
          </a:p>
          <a:p>
            <a:pPr lvl="1" eaLnBrk="1" hangingPunct="1"/>
            <a:r>
              <a:rPr lang="en-US" sz="2400" smtClean="0"/>
              <a:t>Fishermen still fish off the rocks</a:t>
            </a:r>
          </a:p>
          <a:p>
            <a:pPr eaLnBrk="1" hangingPunct="1"/>
            <a:r>
              <a:rPr lang="en-US" sz="2800" smtClean="0"/>
              <a:t>Israel regathered in the land in 1948</a:t>
            </a:r>
          </a:p>
          <a:p>
            <a:pPr lvl="1" eaLnBrk="1" hangingPunct="1"/>
            <a:r>
              <a:rPr lang="en-US" sz="2400" smtClean="0"/>
              <a:t>Unique to Israel (after 1700 years)</a:t>
            </a:r>
          </a:p>
          <a:p>
            <a:pPr lvl="1" eaLnBrk="1" hangingPunct="1"/>
            <a:r>
              <a:rPr lang="en-US" sz="2400" smtClean="0"/>
              <a:t>No other nation was scattered and regathered</a:t>
            </a:r>
          </a:p>
          <a:p>
            <a:pPr lvl="1" eaLnBrk="1" hangingPunct="1"/>
            <a:r>
              <a:rPr lang="en-US" sz="2400" smtClean="0"/>
              <a:t>6 million Jews (out of 18 million) now in Israel</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16387"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F2CE685-4E95-4132-92B6-8CAB00C90607}" type="slidenum">
              <a:rPr lang="en-US">
                <a:solidFill>
                  <a:schemeClr val="tx2"/>
                </a:solidFill>
              </a:rPr>
              <a:pPr eaLnBrk="1" hangingPunct="1"/>
              <a:t>14</a:t>
            </a:fld>
            <a:endParaRPr lang="en-US" sz="1400">
              <a:solidFill>
                <a:schemeClr val="tx2"/>
              </a:solidFill>
            </a:endParaRPr>
          </a:p>
        </p:txBody>
      </p:sp>
      <p:sp>
        <p:nvSpPr>
          <p:cNvPr id="16388" name="Rectangle 2"/>
          <p:cNvSpPr>
            <a:spLocks noGrp="1" noChangeArrowheads="1"/>
          </p:cNvSpPr>
          <p:nvPr>
            <p:ph type="title"/>
          </p:nvPr>
        </p:nvSpPr>
        <p:spPr>
          <a:xfrm>
            <a:off x="1828800" y="1219200"/>
            <a:ext cx="5124450" cy="715963"/>
          </a:xfrm>
        </p:spPr>
        <p:txBody>
          <a:bodyPr/>
          <a:lstStyle/>
          <a:p>
            <a:pPr eaLnBrk="1" hangingPunct="1"/>
            <a:r>
              <a:rPr lang="en-US" smtClean="0"/>
              <a:t>The Lord Saves Israel</a:t>
            </a:r>
          </a:p>
        </p:txBody>
      </p:sp>
      <p:sp>
        <p:nvSpPr>
          <p:cNvPr id="16389" name="Rectangle 3"/>
          <p:cNvSpPr>
            <a:spLocks noGrp="1" noChangeArrowheads="1"/>
          </p:cNvSpPr>
          <p:nvPr>
            <p:ph type="body" idx="1"/>
          </p:nvPr>
        </p:nvSpPr>
        <p:spPr>
          <a:xfrm>
            <a:off x="838200" y="2057400"/>
            <a:ext cx="7772400" cy="4114800"/>
          </a:xfrm>
        </p:spPr>
        <p:txBody>
          <a:bodyPr/>
          <a:lstStyle/>
          <a:p>
            <a:pPr eaLnBrk="1" hangingPunct="1">
              <a:lnSpc>
                <a:spcPct val="90000"/>
              </a:lnSpc>
            </a:pPr>
            <a:r>
              <a:rPr lang="en-US" b="1" smtClean="0"/>
              <a:t>Ezekiel 38 and 39</a:t>
            </a:r>
          </a:p>
          <a:p>
            <a:pPr lvl="1" eaLnBrk="1" hangingPunct="1">
              <a:lnSpc>
                <a:spcPct val="90000"/>
              </a:lnSpc>
            </a:pPr>
            <a:r>
              <a:rPr lang="en-US" smtClean="0"/>
              <a:t>8 times God declares that He will destroy the enemies of Israel on the mountains of Israel</a:t>
            </a:r>
          </a:p>
          <a:p>
            <a:pPr lvl="1" eaLnBrk="1" hangingPunct="1">
              <a:lnSpc>
                <a:spcPct val="90000"/>
              </a:lnSpc>
            </a:pPr>
            <a:r>
              <a:rPr lang="en-US" smtClean="0"/>
              <a:t>God declares “I am the Lord”</a:t>
            </a:r>
          </a:p>
          <a:p>
            <a:pPr eaLnBrk="1" hangingPunct="1">
              <a:lnSpc>
                <a:spcPct val="90000"/>
              </a:lnSpc>
            </a:pPr>
            <a:r>
              <a:rPr lang="en-US" smtClean="0"/>
              <a:t>Soul harvest described in </a:t>
            </a:r>
            <a:r>
              <a:rPr lang="en-US" b="1" smtClean="0"/>
              <a:t>Revelation</a:t>
            </a:r>
          </a:p>
          <a:p>
            <a:pPr lvl="1" eaLnBrk="1" hangingPunct="1">
              <a:lnSpc>
                <a:spcPct val="90000"/>
              </a:lnSpc>
            </a:pPr>
            <a:r>
              <a:rPr lang="en-US" smtClean="0"/>
              <a:t>Every tongue, nation, people</a:t>
            </a:r>
          </a:p>
          <a:p>
            <a:pPr lvl="1" eaLnBrk="1" hangingPunct="1">
              <a:lnSpc>
                <a:spcPct val="90000"/>
              </a:lnSpc>
            </a:pPr>
            <a:r>
              <a:rPr lang="en-US" smtClean="0"/>
              <a:t>2 witnesses</a:t>
            </a:r>
          </a:p>
          <a:p>
            <a:pPr lvl="1" eaLnBrk="1" hangingPunct="1">
              <a:lnSpc>
                <a:spcPct val="90000"/>
              </a:lnSpc>
            </a:pPr>
            <a:r>
              <a:rPr lang="en-US" smtClean="0"/>
              <a:t>144,000 Jewish witnesses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17411"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B2A91B57-5CBC-4F31-B00C-417C93B732E4}" type="slidenum">
              <a:rPr lang="en-US">
                <a:solidFill>
                  <a:schemeClr val="tx2"/>
                </a:solidFill>
              </a:rPr>
              <a:pPr eaLnBrk="1" hangingPunct="1"/>
              <a:t>15</a:t>
            </a:fld>
            <a:endParaRPr lang="en-US" sz="1400">
              <a:solidFill>
                <a:schemeClr val="tx2"/>
              </a:solidFill>
            </a:endParaRPr>
          </a:p>
        </p:txBody>
      </p:sp>
      <p:sp>
        <p:nvSpPr>
          <p:cNvPr id="17412" name="Rectangle 2"/>
          <p:cNvSpPr>
            <a:spLocks noGrp="1" noChangeArrowheads="1"/>
          </p:cNvSpPr>
          <p:nvPr>
            <p:ph type="title"/>
          </p:nvPr>
        </p:nvSpPr>
        <p:spPr>
          <a:xfrm>
            <a:off x="1371600" y="838200"/>
            <a:ext cx="6553200" cy="1295400"/>
          </a:xfrm>
          <a:solidFill>
            <a:schemeClr val="accent1"/>
          </a:solidFill>
        </p:spPr>
        <p:txBody>
          <a:bodyPr/>
          <a:lstStyle/>
          <a:p>
            <a:pPr eaLnBrk="1" hangingPunct="1"/>
            <a:r>
              <a:rPr lang="en-US" smtClean="0"/>
              <a:t>4. Prophecy Fulfilled in</a:t>
            </a:r>
            <a:br>
              <a:rPr lang="en-US" smtClean="0"/>
            </a:br>
            <a:r>
              <a:rPr lang="en-US" smtClean="0"/>
              <a:t>Jesus’ First Coming</a:t>
            </a:r>
          </a:p>
        </p:txBody>
      </p:sp>
      <p:sp>
        <p:nvSpPr>
          <p:cNvPr id="17413" name="Rectangle 3"/>
          <p:cNvSpPr>
            <a:spLocks noGrp="1" noChangeArrowheads="1"/>
          </p:cNvSpPr>
          <p:nvPr>
            <p:ph type="body" idx="1"/>
          </p:nvPr>
        </p:nvSpPr>
        <p:spPr>
          <a:xfrm>
            <a:off x="914400" y="2057400"/>
            <a:ext cx="7239000" cy="4343400"/>
          </a:xfrm>
        </p:spPr>
        <p:txBody>
          <a:bodyPr/>
          <a:lstStyle/>
          <a:p>
            <a:pPr eaLnBrk="1" hangingPunct="1">
              <a:lnSpc>
                <a:spcPct val="90000"/>
              </a:lnSpc>
            </a:pPr>
            <a:r>
              <a:rPr lang="en-US" sz="2800" smtClean="0"/>
              <a:t>Prophets – holy men of God who spoke as they were moved by the Holy Spirit</a:t>
            </a:r>
          </a:p>
          <a:p>
            <a:pPr eaLnBrk="1" hangingPunct="1">
              <a:lnSpc>
                <a:spcPct val="90000"/>
              </a:lnSpc>
            </a:pPr>
            <a:r>
              <a:rPr lang="en-US" sz="2800" smtClean="0"/>
              <a:t>Jesus is the only person who fulfilled all 109 prophecies of the Messiah</a:t>
            </a:r>
          </a:p>
          <a:p>
            <a:pPr lvl="1" eaLnBrk="1" hangingPunct="1">
              <a:lnSpc>
                <a:spcPct val="90000"/>
              </a:lnSpc>
            </a:pPr>
            <a:r>
              <a:rPr lang="en-US" sz="2400" smtClean="0"/>
              <a:t>Seed of the woman</a:t>
            </a:r>
          </a:p>
          <a:p>
            <a:pPr lvl="1" eaLnBrk="1" hangingPunct="1">
              <a:lnSpc>
                <a:spcPct val="90000"/>
              </a:lnSpc>
            </a:pPr>
            <a:r>
              <a:rPr lang="en-US" sz="2400" smtClean="0"/>
              <a:t>Born of tribe of Judah … in the line of David</a:t>
            </a:r>
          </a:p>
          <a:p>
            <a:pPr lvl="1" eaLnBrk="1" hangingPunct="1">
              <a:lnSpc>
                <a:spcPct val="90000"/>
              </a:lnSpc>
            </a:pPr>
            <a:r>
              <a:rPr lang="en-US" sz="2400" smtClean="0"/>
              <a:t>Born of a virgin</a:t>
            </a:r>
          </a:p>
          <a:p>
            <a:pPr lvl="1" eaLnBrk="1" hangingPunct="1">
              <a:lnSpc>
                <a:spcPct val="90000"/>
              </a:lnSpc>
            </a:pPr>
            <a:r>
              <a:rPr lang="en-US" sz="2400" smtClean="0"/>
              <a:t>Born in Bethlehem</a:t>
            </a:r>
          </a:p>
          <a:p>
            <a:pPr eaLnBrk="1" hangingPunct="1">
              <a:lnSpc>
                <a:spcPct val="90000"/>
              </a:lnSpc>
            </a:pPr>
            <a:r>
              <a:rPr lang="en-US" sz="2800" smtClean="0"/>
              <a:t>Jesus is the one and only Messiah</a:t>
            </a:r>
          </a:p>
          <a:p>
            <a:pPr lvl="1" eaLnBrk="1" hangingPunct="1">
              <a:lnSpc>
                <a:spcPct val="90000"/>
              </a:lnSpc>
            </a:pPr>
            <a:r>
              <a:rPr lang="en-US" sz="2400" smtClean="0"/>
              <a:t>1 in 13 billion people who have ever lived!</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18435"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0200909-217E-4E5B-9DC6-AF2E12CB2F06}" type="slidenum">
              <a:rPr lang="en-US">
                <a:solidFill>
                  <a:schemeClr val="tx2"/>
                </a:solidFill>
              </a:rPr>
              <a:pPr eaLnBrk="1" hangingPunct="1"/>
              <a:t>16</a:t>
            </a:fld>
            <a:endParaRPr lang="en-US" sz="1400">
              <a:solidFill>
                <a:schemeClr val="tx2"/>
              </a:solidFill>
            </a:endParaRPr>
          </a:p>
        </p:txBody>
      </p:sp>
      <p:sp>
        <p:nvSpPr>
          <p:cNvPr id="18436" name="Rectangle 2"/>
          <p:cNvSpPr>
            <a:spLocks noGrp="1" noChangeArrowheads="1"/>
          </p:cNvSpPr>
          <p:nvPr>
            <p:ph type="title"/>
          </p:nvPr>
        </p:nvSpPr>
        <p:spPr>
          <a:xfrm>
            <a:off x="1676400" y="1143000"/>
            <a:ext cx="5343525" cy="671513"/>
          </a:xfrm>
        </p:spPr>
        <p:txBody>
          <a:bodyPr/>
          <a:lstStyle/>
          <a:p>
            <a:pPr eaLnBrk="1" hangingPunct="1"/>
            <a:r>
              <a:rPr lang="en-US" smtClean="0"/>
              <a:t>Jesus’ Influence</a:t>
            </a:r>
          </a:p>
        </p:txBody>
      </p:sp>
      <p:sp>
        <p:nvSpPr>
          <p:cNvPr id="18437" name="Rectangle 3"/>
          <p:cNvSpPr>
            <a:spLocks noGrp="1" noChangeArrowheads="1"/>
          </p:cNvSpPr>
          <p:nvPr>
            <p:ph type="body" idx="1"/>
          </p:nvPr>
        </p:nvSpPr>
        <p:spPr>
          <a:xfrm>
            <a:off x="1066800" y="1905000"/>
            <a:ext cx="7162800" cy="4311650"/>
          </a:xfrm>
        </p:spPr>
        <p:txBody>
          <a:bodyPr/>
          <a:lstStyle/>
          <a:p>
            <a:pPr eaLnBrk="1" hangingPunct="1"/>
            <a:r>
              <a:rPr lang="en-US" smtClean="0"/>
              <a:t>Jesus Christ</a:t>
            </a:r>
          </a:p>
          <a:p>
            <a:pPr lvl="1" eaLnBrk="1" hangingPunct="1"/>
            <a:r>
              <a:rPr lang="en-US" smtClean="0"/>
              <a:t>The most influential person in history</a:t>
            </a:r>
          </a:p>
          <a:p>
            <a:pPr lvl="1" eaLnBrk="1" hangingPunct="1"/>
            <a:r>
              <a:rPr lang="en-US" smtClean="0"/>
              <a:t>3 years of ministry</a:t>
            </a:r>
          </a:p>
          <a:p>
            <a:pPr eaLnBrk="1" hangingPunct="1"/>
            <a:r>
              <a:rPr lang="en-US" smtClean="0"/>
              <a:t>Aristotle, Socrates, Plato</a:t>
            </a:r>
          </a:p>
          <a:p>
            <a:pPr lvl="1" eaLnBrk="1" hangingPunct="1"/>
            <a:r>
              <a:rPr lang="en-US" smtClean="0"/>
              <a:t>Famous Greek philosophers</a:t>
            </a:r>
          </a:p>
          <a:p>
            <a:pPr lvl="1" eaLnBrk="1" hangingPunct="1"/>
            <a:r>
              <a:rPr lang="en-US" smtClean="0"/>
              <a:t>Lived over a period of 150 years</a:t>
            </a:r>
          </a:p>
          <a:p>
            <a:pPr lvl="1" eaLnBrk="1" hangingPunct="1"/>
            <a:r>
              <a:rPr lang="en-US" smtClean="0"/>
              <a:t>No significant influence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19459"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2001278-450E-47F5-AC83-DD4FE0294899}" type="slidenum">
              <a:rPr lang="en-US">
                <a:solidFill>
                  <a:schemeClr val="tx2"/>
                </a:solidFill>
              </a:rPr>
              <a:pPr eaLnBrk="1" hangingPunct="1"/>
              <a:t>17</a:t>
            </a:fld>
            <a:endParaRPr lang="en-US" sz="1400">
              <a:solidFill>
                <a:schemeClr val="tx2"/>
              </a:solidFill>
            </a:endParaRPr>
          </a:p>
        </p:txBody>
      </p:sp>
      <p:sp>
        <p:nvSpPr>
          <p:cNvPr id="19460" name="Rectangle 2"/>
          <p:cNvSpPr>
            <a:spLocks noGrp="1" noChangeArrowheads="1"/>
          </p:cNvSpPr>
          <p:nvPr>
            <p:ph type="title"/>
          </p:nvPr>
        </p:nvSpPr>
        <p:spPr>
          <a:xfrm>
            <a:off x="1295400" y="1066800"/>
            <a:ext cx="6961188" cy="715963"/>
          </a:xfrm>
        </p:spPr>
        <p:txBody>
          <a:bodyPr/>
          <a:lstStyle/>
          <a:p>
            <a:pPr eaLnBrk="1" hangingPunct="1"/>
            <a:r>
              <a:rPr lang="en-US" smtClean="0"/>
              <a:t>More Messianic Prophecies</a:t>
            </a:r>
          </a:p>
        </p:txBody>
      </p:sp>
      <p:sp>
        <p:nvSpPr>
          <p:cNvPr id="19461" name="Rectangle 3"/>
          <p:cNvSpPr>
            <a:spLocks noGrp="1" noChangeArrowheads="1"/>
          </p:cNvSpPr>
          <p:nvPr>
            <p:ph type="body" idx="1"/>
          </p:nvPr>
        </p:nvSpPr>
        <p:spPr>
          <a:xfrm>
            <a:off x="1066800" y="1905000"/>
            <a:ext cx="7391400" cy="4311650"/>
          </a:xfrm>
        </p:spPr>
        <p:txBody>
          <a:bodyPr/>
          <a:lstStyle/>
          <a:p>
            <a:pPr eaLnBrk="1" hangingPunct="1"/>
            <a:r>
              <a:rPr lang="en-US" sz="2800" smtClean="0"/>
              <a:t>The only one who fulfilled 109 prophecies</a:t>
            </a:r>
          </a:p>
          <a:p>
            <a:pPr eaLnBrk="1" hangingPunct="1"/>
            <a:r>
              <a:rPr lang="en-US" sz="2800" smtClean="0"/>
              <a:t>Jesus is the only way of salvation</a:t>
            </a:r>
          </a:p>
          <a:p>
            <a:pPr eaLnBrk="1" hangingPunct="1"/>
            <a:r>
              <a:rPr lang="en-US" sz="2800" smtClean="0"/>
              <a:t>Jesus to be brought out of Egypt, </a:t>
            </a:r>
            <a:r>
              <a:rPr lang="en-US" sz="2800" b="1" smtClean="0"/>
              <a:t>Hos. 11:1</a:t>
            </a:r>
          </a:p>
          <a:p>
            <a:pPr eaLnBrk="1" hangingPunct="1"/>
            <a:r>
              <a:rPr lang="en-US" sz="2800" smtClean="0"/>
              <a:t>He will reclaim sight to the blind, </a:t>
            </a:r>
            <a:r>
              <a:rPr lang="en-US" sz="2800" b="1" smtClean="0"/>
              <a:t>Is. 42:7</a:t>
            </a:r>
          </a:p>
          <a:p>
            <a:pPr eaLnBrk="1" hangingPunct="1"/>
            <a:r>
              <a:rPr lang="en-US" sz="2800" smtClean="0"/>
              <a:t>50 prophecies about His death:</a:t>
            </a:r>
          </a:p>
          <a:p>
            <a:pPr lvl="1" eaLnBrk="1" hangingPunct="1"/>
            <a:r>
              <a:rPr lang="en-US" sz="2400" smtClean="0"/>
              <a:t>Sold for 30 pieces of silver, </a:t>
            </a:r>
            <a:r>
              <a:rPr lang="en-US" sz="2400" b="1" smtClean="0"/>
              <a:t>Zech. 11:12</a:t>
            </a:r>
          </a:p>
          <a:p>
            <a:pPr lvl="1" eaLnBrk="1" hangingPunct="1"/>
            <a:r>
              <a:rPr lang="en-US" sz="2400" smtClean="0"/>
              <a:t>Betrayed by a friend, </a:t>
            </a:r>
            <a:r>
              <a:rPr lang="en-US" sz="2400" b="1" smtClean="0"/>
              <a:t>Ps. 41:9</a:t>
            </a:r>
          </a:p>
          <a:p>
            <a:pPr lvl="1" eaLnBrk="1" hangingPunct="1"/>
            <a:r>
              <a:rPr lang="en-US" sz="2400" smtClean="0"/>
              <a:t>Slain between two malefactors, </a:t>
            </a:r>
            <a:r>
              <a:rPr lang="en-US" sz="2400" b="1" smtClean="0"/>
              <a:t>Is. 53:12</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20483"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DDF973B8-49A4-4E21-80CA-B0DA89B0EF96}" type="slidenum">
              <a:rPr lang="en-US">
                <a:solidFill>
                  <a:schemeClr val="tx2"/>
                </a:solidFill>
              </a:rPr>
              <a:pPr eaLnBrk="1" hangingPunct="1"/>
              <a:t>18</a:t>
            </a:fld>
            <a:endParaRPr lang="en-US" sz="1400">
              <a:solidFill>
                <a:schemeClr val="tx2"/>
              </a:solidFill>
            </a:endParaRPr>
          </a:p>
        </p:txBody>
      </p:sp>
      <p:sp>
        <p:nvSpPr>
          <p:cNvPr id="20484" name="Rectangle 2"/>
          <p:cNvSpPr>
            <a:spLocks noGrp="1" noChangeArrowheads="1"/>
          </p:cNvSpPr>
          <p:nvPr>
            <p:ph type="title"/>
          </p:nvPr>
        </p:nvSpPr>
        <p:spPr>
          <a:xfrm>
            <a:off x="914400" y="990600"/>
            <a:ext cx="7620000" cy="838200"/>
          </a:xfrm>
        </p:spPr>
        <p:txBody>
          <a:bodyPr/>
          <a:lstStyle/>
          <a:p>
            <a:pPr eaLnBrk="1" hangingPunct="1"/>
            <a:r>
              <a:rPr lang="en-US" smtClean="0"/>
              <a:t>Jesus’ Own Prophecies Fulfilled</a:t>
            </a:r>
          </a:p>
        </p:txBody>
      </p:sp>
      <p:sp>
        <p:nvSpPr>
          <p:cNvPr id="20485" name="Rectangle 3"/>
          <p:cNvSpPr>
            <a:spLocks noGrp="1" noChangeArrowheads="1"/>
          </p:cNvSpPr>
          <p:nvPr>
            <p:ph type="body" idx="1"/>
          </p:nvPr>
        </p:nvSpPr>
        <p:spPr>
          <a:xfrm>
            <a:off x="1066800" y="1905000"/>
            <a:ext cx="7391400" cy="4311650"/>
          </a:xfrm>
        </p:spPr>
        <p:txBody>
          <a:bodyPr/>
          <a:lstStyle/>
          <a:p>
            <a:pPr eaLnBrk="1" hangingPunct="1"/>
            <a:r>
              <a:rPr lang="en-US" sz="2800" smtClean="0"/>
              <a:t>Jesus made 143 prophecies Himself</a:t>
            </a:r>
          </a:p>
          <a:p>
            <a:pPr lvl="1" eaLnBrk="1" hangingPunct="1"/>
            <a:r>
              <a:rPr lang="en-US" sz="2400" smtClean="0"/>
              <a:t>Many already fulfilled</a:t>
            </a:r>
          </a:p>
          <a:p>
            <a:pPr eaLnBrk="1" hangingPunct="1"/>
            <a:r>
              <a:rPr lang="en-US" sz="2800" smtClean="0"/>
              <a:t>Killed, buried and risen again on 3</a:t>
            </a:r>
            <a:r>
              <a:rPr lang="en-US" sz="2800" baseline="30000" smtClean="0"/>
              <a:t>rd</a:t>
            </a:r>
            <a:r>
              <a:rPr lang="en-US" sz="2800" smtClean="0"/>
              <a:t> day</a:t>
            </a:r>
          </a:p>
          <a:p>
            <a:pPr lvl="1" eaLnBrk="1" hangingPunct="1"/>
            <a:r>
              <a:rPr lang="en-US" sz="2400" smtClean="0"/>
              <a:t>Prophesied this 7 times</a:t>
            </a:r>
          </a:p>
          <a:p>
            <a:pPr eaLnBrk="1" hangingPunct="1"/>
            <a:r>
              <a:rPr lang="en-US" sz="2800" smtClean="0"/>
              <a:t>His resurrection gives us hope for the future</a:t>
            </a:r>
          </a:p>
          <a:p>
            <a:pPr eaLnBrk="1" hangingPunct="1"/>
            <a:r>
              <a:rPr lang="en-US" sz="2800" smtClean="0"/>
              <a:t>Best evidence for the resurrection is the existence of Christianity today</a:t>
            </a:r>
          </a:p>
          <a:p>
            <a:pPr lvl="1" eaLnBrk="1" hangingPunct="1"/>
            <a:r>
              <a:rPr lang="en-US" sz="2400" smtClean="0"/>
              <a:t>Disciples did not die for a lie!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21507"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60AC9ED-BB97-43FA-A85A-AC9AECF2B976}" type="slidenum">
              <a:rPr lang="en-US">
                <a:solidFill>
                  <a:schemeClr val="tx2"/>
                </a:solidFill>
              </a:rPr>
              <a:pPr eaLnBrk="1" hangingPunct="1"/>
              <a:t>19</a:t>
            </a:fld>
            <a:endParaRPr lang="en-US" sz="1400">
              <a:solidFill>
                <a:schemeClr val="tx2"/>
              </a:solidFill>
            </a:endParaRPr>
          </a:p>
        </p:txBody>
      </p:sp>
      <p:sp>
        <p:nvSpPr>
          <p:cNvPr id="21508" name="Rectangle 2"/>
          <p:cNvSpPr>
            <a:spLocks noGrp="1" noChangeArrowheads="1"/>
          </p:cNvSpPr>
          <p:nvPr>
            <p:ph type="title"/>
          </p:nvPr>
        </p:nvSpPr>
        <p:spPr>
          <a:xfrm>
            <a:off x="1981200" y="838200"/>
            <a:ext cx="5562600" cy="1295400"/>
          </a:xfrm>
          <a:solidFill>
            <a:schemeClr val="accent1"/>
          </a:solidFill>
        </p:spPr>
        <p:txBody>
          <a:bodyPr/>
          <a:lstStyle/>
          <a:p>
            <a:pPr eaLnBrk="1" hangingPunct="1"/>
            <a:r>
              <a:rPr lang="en-US" smtClean="0"/>
              <a:t>5. Prophecy Proves</a:t>
            </a:r>
            <a:br>
              <a:rPr lang="en-US" smtClean="0"/>
            </a:br>
            <a:r>
              <a:rPr lang="en-US" smtClean="0"/>
              <a:t>Jesus is Coming Again</a:t>
            </a:r>
          </a:p>
        </p:txBody>
      </p:sp>
      <p:sp>
        <p:nvSpPr>
          <p:cNvPr id="21509" name="Rectangle 3"/>
          <p:cNvSpPr>
            <a:spLocks noGrp="1" noChangeArrowheads="1"/>
          </p:cNvSpPr>
          <p:nvPr>
            <p:ph type="body" idx="1"/>
          </p:nvPr>
        </p:nvSpPr>
        <p:spPr>
          <a:xfrm>
            <a:off x="990600" y="2133600"/>
            <a:ext cx="7543800" cy="4343400"/>
          </a:xfrm>
        </p:spPr>
        <p:txBody>
          <a:bodyPr/>
          <a:lstStyle/>
          <a:p>
            <a:pPr eaLnBrk="1" hangingPunct="1">
              <a:lnSpc>
                <a:spcPct val="90000"/>
              </a:lnSpc>
            </a:pPr>
            <a:r>
              <a:rPr lang="en-US" sz="2800" smtClean="0"/>
              <a:t>321 prophecies of His Second Coming</a:t>
            </a:r>
          </a:p>
          <a:p>
            <a:pPr eaLnBrk="1" hangingPunct="1">
              <a:lnSpc>
                <a:spcPct val="90000"/>
              </a:lnSpc>
            </a:pPr>
            <a:r>
              <a:rPr lang="en-US" sz="2800" smtClean="0"/>
              <a:t>Jesus prophesied rapture, </a:t>
            </a:r>
            <a:r>
              <a:rPr lang="en-US" sz="2800" b="1" smtClean="0"/>
              <a:t>John 14:1-3</a:t>
            </a:r>
          </a:p>
          <a:p>
            <a:pPr lvl="1" eaLnBrk="1" hangingPunct="1">
              <a:lnSpc>
                <a:spcPct val="90000"/>
              </a:lnSpc>
            </a:pPr>
            <a:r>
              <a:rPr lang="en-US" sz="2400" smtClean="0"/>
              <a:t>“In My Father’s house are many mansions; … I go to prepare a place for you.  … I will come again and receive you to Myself, that where I am, there you may be also.”</a:t>
            </a:r>
          </a:p>
          <a:p>
            <a:pPr eaLnBrk="1" hangingPunct="1">
              <a:lnSpc>
                <a:spcPct val="90000"/>
              </a:lnSpc>
            </a:pPr>
            <a:r>
              <a:rPr lang="en-US" sz="2800" smtClean="0"/>
              <a:t>Jesus prophesied His Glorious Appearing,</a:t>
            </a:r>
            <a:br>
              <a:rPr lang="en-US" sz="2800" smtClean="0"/>
            </a:br>
            <a:r>
              <a:rPr lang="en-US" sz="2800" b="1" smtClean="0"/>
              <a:t>Matt. 24:29-30</a:t>
            </a:r>
          </a:p>
          <a:p>
            <a:pPr lvl="1" eaLnBrk="1" hangingPunct="1">
              <a:lnSpc>
                <a:spcPct val="90000"/>
              </a:lnSpc>
            </a:pPr>
            <a:r>
              <a:rPr lang="en-US" sz="2400" smtClean="0"/>
              <a:t>Not the rapture of the church 7 years earlier</a:t>
            </a:r>
          </a:p>
          <a:p>
            <a:pPr eaLnBrk="1" hangingPunct="1">
              <a:lnSpc>
                <a:spcPct val="90000"/>
              </a:lnSpc>
            </a:pPr>
            <a:r>
              <a:rPr lang="en-US" sz="2800" smtClean="0"/>
              <a:t>Second Coming 3 times more certain than the First Coming</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4099"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BDEC599-A702-4E51-945E-C765176C0110}" type="slidenum">
              <a:rPr lang="en-US">
                <a:solidFill>
                  <a:schemeClr val="tx2"/>
                </a:solidFill>
              </a:rPr>
              <a:pPr eaLnBrk="1" hangingPunct="1"/>
              <a:t>2</a:t>
            </a:fld>
            <a:endParaRPr lang="en-US" sz="1400">
              <a:solidFill>
                <a:schemeClr val="tx2"/>
              </a:solidFill>
            </a:endParaRPr>
          </a:p>
        </p:txBody>
      </p:sp>
      <p:sp>
        <p:nvSpPr>
          <p:cNvPr id="4100" name="Rectangle 2"/>
          <p:cNvSpPr>
            <a:spLocks noGrp="1" noChangeArrowheads="1"/>
          </p:cNvSpPr>
          <p:nvPr>
            <p:ph type="title"/>
          </p:nvPr>
        </p:nvSpPr>
        <p:spPr>
          <a:xfrm>
            <a:off x="1506538" y="1036638"/>
            <a:ext cx="6002337" cy="411162"/>
          </a:xfrm>
        </p:spPr>
        <p:txBody>
          <a:bodyPr/>
          <a:lstStyle/>
          <a:p>
            <a:pPr eaLnBrk="1" hangingPunct="1"/>
            <a:r>
              <a:rPr lang="en-US" smtClean="0"/>
              <a:t>Overview</a:t>
            </a:r>
          </a:p>
        </p:txBody>
      </p:sp>
      <p:sp>
        <p:nvSpPr>
          <p:cNvPr id="4101" name="Rectangle 3"/>
          <p:cNvSpPr>
            <a:spLocks noGrp="1" noChangeArrowheads="1"/>
          </p:cNvSpPr>
          <p:nvPr>
            <p:ph type="body" idx="1"/>
          </p:nvPr>
        </p:nvSpPr>
        <p:spPr>
          <a:xfrm>
            <a:off x="685800" y="1447800"/>
            <a:ext cx="7772400" cy="4800600"/>
          </a:xfrm>
        </p:spPr>
        <p:txBody>
          <a:bodyPr/>
          <a:lstStyle/>
          <a:p>
            <a:pPr eaLnBrk="1" hangingPunct="1"/>
            <a:r>
              <a:rPr lang="en-US" sz="2800" smtClean="0"/>
              <a:t>What is prophecy?</a:t>
            </a:r>
          </a:p>
          <a:p>
            <a:pPr eaLnBrk="1" hangingPunct="1"/>
            <a:r>
              <a:rPr lang="en-US" sz="2800" smtClean="0"/>
              <a:t>Test of a true prophet</a:t>
            </a:r>
          </a:p>
          <a:p>
            <a:pPr eaLnBrk="1" hangingPunct="1"/>
            <a:r>
              <a:rPr lang="en-US" sz="2800" smtClean="0"/>
              <a:t>The importance of prophecy</a:t>
            </a:r>
          </a:p>
          <a:p>
            <a:pPr eaLnBrk="1" hangingPunct="1"/>
            <a:r>
              <a:rPr lang="en-US" sz="2800" smtClean="0"/>
              <a:t>Messianic prophecies</a:t>
            </a:r>
          </a:p>
          <a:p>
            <a:pPr eaLnBrk="1" hangingPunct="1"/>
            <a:r>
              <a:rPr lang="en-US" sz="2800" smtClean="0"/>
              <a:t>The significance of messianic prophecies</a:t>
            </a:r>
          </a:p>
          <a:p>
            <a:pPr eaLnBrk="1" hangingPunct="1"/>
            <a:r>
              <a:rPr lang="en-US" sz="2800" smtClean="0"/>
              <a:t>Messianic prophecy issues</a:t>
            </a:r>
          </a:p>
          <a:p>
            <a:pPr eaLnBrk="1" hangingPunct="1"/>
            <a:r>
              <a:rPr lang="en-US" sz="2800" smtClean="0"/>
              <a:t>Probability of fulfillment of prophecies</a:t>
            </a:r>
          </a:p>
          <a:p>
            <a:pPr eaLnBrk="1" hangingPunct="1"/>
            <a:r>
              <a:rPr lang="en-US" sz="2800" smtClean="0"/>
              <a:t>Other Old Testament (OT) prophecies</a:t>
            </a:r>
          </a:p>
          <a:p>
            <a:pPr eaLnBrk="1" hangingPunct="1"/>
            <a:r>
              <a:rPr lang="en-US" sz="2800" smtClean="0"/>
              <a:t>End Time prophecies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22531"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BB7D1C3-82A8-4749-9DC3-507E8A8F12F6}" type="slidenum">
              <a:rPr lang="en-US">
                <a:solidFill>
                  <a:schemeClr val="tx2"/>
                </a:solidFill>
              </a:rPr>
              <a:pPr eaLnBrk="1" hangingPunct="1"/>
              <a:t>20</a:t>
            </a:fld>
            <a:endParaRPr lang="en-US" sz="1400">
              <a:solidFill>
                <a:schemeClr val="tx2"/>
              </a:solidFill>
            </a:endParaRPr>
          </a:p>
        </p:txBody>
      </p:sp>
      <p:sp>
        <p:nvSpPr>
          <p:cNvPr id="22532" name="Rectangle 2"/>
          <p:cNvSpPr>
            <a:spLocks noGrp="1" noChangeArrowheads="1"/>
          </p:cNvSpPr>
          <p:nvPr>
            <p:ph type="title"/>
          </p:nvPr>
        </p:nvSpPr>
        <p:spPr>
          <a:xfrm>
            <a:off x="838200" y="914400"/>
            <a:ext cx="7772400" cy="685800"/>
          </a:xfrm>
          <a:solidFill>
            <a:schemeClr val="accent1"/>
          </a:solidFill>
        </p:spPr>
        <p:txBody>
          <a:bodyPr/>
          <a:lstStyle/>
          <a:p>
            <a:pPr eaLnBrk="1" hangingPunct="1"/>
            <a:r>
              <a:rPr lang="en-US" smtClean="0"/>
              <a:t>6. Prophecy Motivates Believers</a:t>
            </a:r>
          </a:p>
        </p:txBody>
      </p:sp>
      <p:sp>
        <p:nvSpPr>
          <p:cNvPr id="22533" name="Rectangle 3"/>
          <p:cNvSpPr>
            <a:spLocks noGrp="1" noChangeArrowheads="1"/>
          </p:cNvSpPr>
          <p:nvPr>
            <p:ph type="body" idx="1"/>
          </p:nvPr>
        </p:nvSpPr>
        <p:spPr>
          <a:xfrm>
            <a:off x="1066800" y="1752600"/>
            <a:ext cx="7543800" cy="4724400"/>
          </a:xfrm>
        </p:spPr>
        <p:txBody>
          <a:bodyPr/>
          <a:lstStyle/>
          <a:p>
            <a:pPr eaLnBrk="1" hangingPunct="1">
              <a:lnSpc>
                <a:spcPct val="90000"/>
              </a:lnSpc>
            </a:pPr>
            <a:r>
              <a:rPr lang="en-US" smtClean="0"/>
              <a:t>Inspires people to live a holy life</a:t>
            </a:r>
          </a:p>
          <a:p>
            <a:pPr eaLnBrk="1" hangingPunct="1">
              <a:lnSpc>
                <a:spcPct val="90000"/>
              </a:lnSpc>
            </a:pPr>
            <a:r>
              <a:rPr lang="en-US" smtClean="0"/>
              <a:t>When Christ returns He will judge and reward his servants at the judgment Seat of Christ:</a:t>
            </a:r>
          </a:p>
          <a:p>
            <a:pPr lvl="1" eaLnBrk="1" hangingPunct="1">
              <a:lnSpc>
                <a:spcPct val="90000"/>
              </a:lnSpc>
            </a:pPr>
            <a:r>
              <a:rPr lang="en-US" b="1" smtClean="0"/>
              <a:t>Matt. 6:20</a:t>
            </a:r>
            <a:r>
              <a:rPr lang="en-US" smtClean="0"/>
              <a:t>, “Lay up for yourselves treasures in heaven, … ”</a:t>
            </a:r>
          </a:p>
          <a:p>
            <a:pPr lvl="1" eaLnBrk="1" hangingPunct="1">
              <a:lnSpc>
                <a:spcPct val="90000"/>
              </a:lnSpc>
            </a:pPr>
            <a:r>
              <a:rPr lang="en-US" b="1" smtClean="0"/>
              <a:t>Rom. 14:10</a:t>
            </a:r>
            <a:r>
              <a:rPr lang="en-US" smtClean="0"/>
              <a:t>, “ … For we shall all stand before the judgment seat of Christ.”</a:t>
            </a:r>
          </a:p>
          <a:p>
            <a:pPr lvl="1" eaLnBrk="1" hangingPunct="1">
              <a:lnSpc>
                <a:spcPct val="90000"/>
              </a:lnSpc>
            </a:pPr>
            <a:r>
              <a:rPr lang="en-US" b="1" smtClean="0"/>
              <a:t>II Cor. 5:10</a:t>
            </a:r>
            <a:r>
              <a:rPr lang="en-US" smtClean="0"/>
              <a:t>, “For we must all appear before the judgment seat of Christ, …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23555"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13F4EDA-F53A-45C5-A15C-2128B40D3838}" type="slidenum">
              <a:rPr lang="en-US">
                <a:solidFill>
                  <a:schemeClr val="tx2"/>
                </a:solidFill>
              </a:rPr>
              <a:pPr eaLnBrk="1" hangingPunct="1"/>
              <a:t>21</a:t>
            </a:fld>
            <a:endParaRPr lang="en-US" sz="1400">
              <a:solidFill>
                <a:schemeClr val="tx2"/>
              </a:solidFill>
            </a:endParaRPr>
          </a:p>
        </p:txBody>
      </p:sp>
      <p:sp>
        <p:nvSpPr>
          <p:cNvPr id="23556" name="Rectangle 2"/>
          <p:cNvSpPr>
            <a:spLocks noGrp="1" noChangeArrowheads="1"/>
          </p:cNvSpPr>
          <p:nvPr>
            <p:ph type="title"/>
          </p:nvPr>
        </p:nvSpPr>
        <p:spPr>
          <a:xfrm>
            <a:off x="1212850" y="1036638"/>
            <a:ext cx="6443663" cy="715962"/>
          </a:xfrm>
        </p:spPr>
        <p:txBody>
          <a:bodyPr/>
          <a:lstStyle/>
          <a:p>
            <a:pPr eaLnBrk="1" hangingPunct="1"/>
            <a:r>
              <a:rPr lang="en-US" smtClean="0"/>
              <a:t>Prophecy Motivates Us</a:t>
            </a:r>
          </a:p>
        </p:txBody>
      </p:sp>
      <p:sp>
        <p:nvSpPr>
          <p:cNvPr id="23557" name="Rectangle 3"/>
          <p:cNvSpPr>
            <a:spLocks noGrp="1" noChangeArrowheads="1"/>
          </p:cNvSpPr>
          <p:nvPr>
            <p:ph type="body" idx="1"/>
          </p:nvPr>
        </p:nvSpPr>
        <p:spPr>
          <a:xfrm>
            <a:off x="1066800" y="1828800"/>
            <a:ext cx="7391400" cy="4387850"/>
          </a:xfrm>
        </p:spPr>
        <p:txBody>
          <a:bodyPr/>
          <a:lstStyle/>
          <a:p>
            <a:pPr eaLnBrk="1" hangingPunct="1">
              <a:lnSpc>
                <a:spcPct val="90000"/>
              </a:lnSpc>
            </a:pPr>
            <a:r>
              <a:rPr lang="en-US" smtClean="0"/>
              <a:t>Moses had respect for the recompense of reward</a:t>
            </a:r>
          </a:p>
          <a:p>
            <a:pPr lvl="1" eaLnBrk="1" hangingPunct="1">
              <a:lnSpc>
                <a:spcPct val="90000"/>
              </a:lnSpc>
            </a:pPr>
            <a:r>
              <a:rPr lang="en-US" b="1" smtClean="0"/>
              <a:t>Heb. 11:26</a:t>
            </a:r>
            <a:r>
              <a:rPr lang="en-US" smtClean="0"/>
              <a:t>, “esteeming the reproach of Christ greater riches than the treasures in Egypt, for he looked to the reward.”</a:t>
            </a:r>
          </a:p>
          <a:p>
            <a:pPr eaLnBrk="1" hangingPunct="1">
              <a:lnSpc>
                <a:spcPct val="90000"/>
              </a:lnSpc>
            </a:pPr>
            <a:r>
              <a:rPr lang="en-US" smtClean="0"/>
              <a:t>Prophecy inspires us to:</a:t>
            </a:r>
          </a:p>
          <a:p>
            <a:pPr lvl="1" eaLnBrk="1" hangingPunct="1">
              <a:lnSpc>
                <a:spcPct val="90000"/>
              </a:lnSpc>
            </a:pPr>
            <a:r>
              <a:rPr lang="en-US" smtClean="0"/>
              <a:t>Holy living in an unholy society</a:t>
            </a:r>
          </a:p>
          <a:p>
            <a:pPr lvl="1" eaLnBrk="1" hangingPunct="1">
              <a:lnSpc>
                <a:spcPct val="90000"/>
              </a:lnSpc>
            </a:pPr>
            <a:r>
              <a:rPr lang="en-US" smtClean="0"/>
              <a:t>Missionary going, giving and sending</a:t>
            </a:r>
          </a:p>
          <a:p>
            <a:pPr lvl="1" eaLnBrk="1" hangingPunct="1">
              <a:lnSpc>
                <a:spcPct val="90000"/>
              </a:lnSpc>
            </a:pPr>
            <a:r>
              <a:rPr lang="en-US" smtClean="0"/>
              <a:t>Greater spirit of evangelism</a:t>
            </a:r>
          </a:p>
          <a:p>
            <a:pPr eaLnBrk="1" hangingPunct="1">
              <a:lnSpc>
                <a:spcPct val="90000"/>
              </a:lnSpc>
            </a:pPr>
            <a:endParaRPr lang="en-US"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24579"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D7FA9534-6DED-4879-8747-70A8E465DA06}" type="slidenum">
              <a:rPr lang="en-US">
                <a:solidFill>
                  <a:schemeClr val="tx2"/>
                </a:solidFill>
              </a:rPr>
              <a:pPr eaLnBrk="1" hangingPunct="1"/>
              <a:t>22</a:t>
            </a:fld>
            <a:endParaRPr lang="en-US" sz="1400">
              <a:solidFill>
                <a:schemeClr val="tx2"/>
              </a:solidFill>
            </a:endParaRPr>
          </a:p>
        </p:txBody>
      </p:sp>
      <p:sp>
        <p:nvSpPr>
          <p:cNvPr id="24580" name="Rectangle 1026"/>
          <p:cNvSpPr>
            <a:spLocks noGrp="1" noChangeArrowheads="1"/>
          </p:cNvSpPr>
          <p:nvPr>
            <p:ph type="title"/>
          </p:nvPr>
        </p:nvSpPr>
        <p:spPr>
          <a:xfrm>
            <a:off x="762000" y="914400"/>
            <a:ext cx="8077200" cy="762000"/>
          </a:xfrm>
          <a:solidFill>
            <a:schemeClr val="accent1"/>
          </a:solidFill>
        </p:spPr>
        <p:txBody>
          <a:bodyPr/>
          <a:lstStyle/>
          <a:p>
            <a:pPr eaLnBrk="1" hangingPunct="1"/>
            <a:r>
              <a:rPr lang="en-US" smtClean="0"/>
              <a:t>7. Prophecy Proves God Loves Us</a:t>
            </a:r>
          </a:p>
        </p:txBody>
      </p:sp>
      <p:sp>
        <p:nvSpPr>
          <p:cNvPr id="24581" name="Rectangle 1027"/>
          <p:cNvSpPr>
            <a:spLocks noGrp="1" noChangeArrowheads="1"/>
          </p:cNvSpPr>
          <p:nvPr>
            <p:ph type="body" idx="1"/>
          </p:nvPr>
        </p:nvSpPr>
        <p:spPr>
          <a:xfrm>
            <a:off x="1066800" y="1828800"/>
            <a:ext cx="7391400" cy="2743200"/>
          </a:xfrm>
        </p:spPr>
        <p:txBody>
          <a:bodyPr/>
          <a:lstStyle/>
          <a:p>
            <a:pPr eaLnBrk="1" hangingPunct="1">
              <a:lnSpc>
                <a:spcPct val="90000"/>
              </a:lnSpc>
            </a:pPr>
            <a:r>
              <a:rPr lang="en-US" sz="2800" smtClean="0"/>
              <a:t>God has a wonderful plan for our future</a:t>
            </a:r>
          </a:p>
          <a:p>
            <a:pPr lvl="1" eaLnBrk="1" hangingPunct="1">
              <a:lnSpc>
                <a:spcPct val="90000"/>
              </a:lnSpc>
            </a:pPr>
            <a:r>
              <a:rPr lang="en-US" sz="2400" smtClean="0"/>
              <a:t>For ever and ever and ever and for eternity</a:t>
            </a:r>
          </a:p>
          <a:p>
            <a:pPr lvl="1" eaLnBrk="1" hangingPunct="1">
              <a:lnSpc>
                <a:spcPct val="90000"/>
              </a:lnSpc>
            </a:pPr>
            <a:r>
              <a:rPr lang="en-US" sz="2400" smtClean="0"/>
              <a:t>For all who have called on the name of the Lord to be saved.</a:t>
            </a:r>
          </a:p>
          <a:p>
            <a:pPr eaLnBrk="1" hangingPunct="1">
              <a:lnSpc>
                <a:spcPct val="90000"/>
              </a:lnSpc>
            </a:pPr>
            <a:r>
              <a:rPr lang="en-US" sz="2800" smtClean="0"/>
              <a:t>The best is yet to come</a:t>
            </a:r>
          </a:p>
          <a:p>
            <a:pPr lvl="1" eaLnBrk="1" hangingPunct="1">
              <a:lnSpc>
                <a:spcPct val="90000"/>
              </a:lnSpc>
            </a:pPr>
            <a:r>
              <a:rPr lang="en-US" sz="2400" smtClean="0"/>
              <a:t>As a Christian you have more living ahead of you than you do behind you</a:t>
            </a:r>
          </a:p>
        </p:txBody>
      </p:sp>
      <p:sp>
        <p:nvSpPr>
          <p:cNvPr id="24582" name="Line 1028"/>
          <p:cNvSpPr>
            <a:spLocks noChangeShapeType="1"/>
          </p:cNvSpPr>
          <p:nvPr/>
        </p:nvSpPr>
        <p:spPr bwMode="auto">
          <a:xfrm>
            <a:off x="838200" y="5715000"/>
            <a:ext cx="79248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4583" name="Rectangle 1029"/>
          <p:cNvSpPr>
            <a:spLocks noChangeArrowheads="1"/>
          </p:cNvSpPr>
          <p:nvPr/>
        </p:nvSpPr>
        <p:spPr bwMode="auto">
          <a:xfrm>
            <a:off x="1143000" y="5867400"/>
            <a:ext cx="20574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800"/>
              <a:t>Church Age</a:t>
            </a:r>
          </a:p>
        </p:txBody>
      </p:sp>
      <p:sp>
        <p:nvSpPr>
          <p:cNvPr id="24584" name="Rectangle 1030"/>
          <p:cNvSpPr>
            <a:spLocks noChangeArrowheads="1"/>
          </p:cNvSpPr>
          <p:nvPr/>
        </p:nvSpPr>
        <p:spPr bwMode="auto">
          <a:xfrm>
            <a:off x="3200400" y="5867400"/>
            <a:ext cx="19812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800"/>
              <a:t>7 yr. Tribulation</a:t>
            </a:r>
          </a:p>
        </p:txBody>
      </p:sp>
      <p:sp>
        <p:nvSpPr>
          <p:cNvPr id="24585" name="Rectangle 1031"/>
          <p:cNvSpPr>
            <a:spLocks noChangeArrowheads="1"/>
          </p:cNvSpPr>
          <p:nvPr/>
        </p:nvSpPr>
        <p:spPr bwMode="auto">
          <a:xfrm>
            <a:off x="5181600" y="5867400"/>
            <a:ext cx="19812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800"/>
              <a:t>Millennium</a:t>
            </a:r>
          </a:p>
        </p:txBody>
      </p:sp>
      <p:sp>
        <p:nvSpPr>
          <p:cNvPr id="24586" name="Rectangle 1032"/>
          <p:cNvSpPr>
            <a:spLocks noChangeArrowheads="1"/>
          </p:cNvSpPr>
          <p:nvPr/>
        </p:nvSpPr>
        <p:spPr bwMode="auto">
          <a:xfrm>
            <a:off x="7162800" y="5867400"/>
            <a:ext cx="16002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800"/>
              <a:t>Heaven</a:t>
            </a:r>
          </a:p>
        </p:txBody>
      </p:sp>
      <p:sp>
        <p:nvSpPr>
          <p:cNvPr id="24587" name="Rectangle 1033"/>
          <p:cNvSpPr>
            <a:spLocks noChangeArrowheads="1"/>
          </p:cNvSpPr>
          <p:nvPr/>
        </p:nvSpPr>
        <p:spPr bwMode="auto">
          <a:xfrm>
            <a:off x="685800" y="4953000"/>
            <a:ext cx="9144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800"/>
              <a:t>Cross</a:t>
            </a:r>
          </a:p>
        </p:txBody>
      </p:sp>
      <p:sp>
        <p:nvSpPr>
          <p:cNvPr id="24588" name="Rectangle 1034"/>
          <p:cNvSpPr>
            <a:spLocks noChangeArrowheads="1"/>
          </p:cNvSpPr>
          <p:nvPr/>
        </p:nvSpPr>
        <p:spPr bwMode="auto">
          <a:xfrm>
            <a:off x="2743200" y="4953000"/>
            <a:ext cx="9144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800"/>
              <a:t>Rapture</a:t>
            </a:r>
          </a:p>
        </p:txBody>
      </p:sp>
      <p:sp>
        <p:nvSpPr>
          <p:cNvPr id="24589" name="Rectangle 1035"/>
          <p:cNvSpPr>
            <a:spLocks noChangeArrowheads="1"/>
          </p:cNvSpPr>
          <p:nvPr/>
        </p:nvSpPr>
        <p:spPr bwMode="auto">
          <a:xfrm>
            <a:off x="4495800" y="4800600"/>
            <a:ext cx="1219200" cy="609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800"/>
              <a:t>Glorious</a:t>
            </a:r>
          </a:p>
          <a:p>
            <a:pPr algn="ctr"/>
            <a:r>
              <a:rPr lang="en-US" sz="1800"/>
              <a:t>Appearing</a:t>
            </a:r>
          </a:p>
        </p:txBody>
      </p:sp>
      <p:sp>
        <p:nvSpPr>
          <p:cNvPr id="24590" name="Rectangle 1036"/>
          <p:cNvSpPr>
            <a:spLocks noChangeArrowheads="1"/>
          </p:cNvSpPr>
          <p:nvPr/>
        </p:nvSpPr>
        <p:spPr bwMode="auto">
          <a:xfrm>
            <a:off x="6400800" y="4800600"/>
            <a:ext cx="1447800" cy="609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800"/>
              <a:t>Great White</a:t>
            </a:r>
          </a:p>
          <a:p>
            <a:pPr algn="ctr"/>
            <a:r>
              <a:rPr lang="en-US" sz="1800"/>
              <a:t>Throne</a:t>
            </a:r>
          </a:p>
        </p:txBody>
      </p:sp>
      <p:sp>
        <p:nvSpPr>
          <p:cNvPr id="24591" name="Line 1037"/>
          <p:cNvSpPr>
            <a:spLocks noChangeShapeType="1"/>
          </p:cNvSpPr>
          <p:nvPr/>
        </p:nvSpPr>
        <p:spPr bwMode="auto">
          <a:xfrm>
            <a:off x="1143000" y="5334000"/>
            <a:ext cx="0" cy="38100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4592" name="Line 1038"/>
          <p:cNvSpPr>
            <a:spLocks noChangeShapeType="1"/>
          </p:cNvSpPr>
          <p:nvPr/>
        </p:nvSpPr>
        <p:spPr bwMode="auto">
          <a:xfrm>
            <a:off x="3200400" y="5334000"/>
            <a:ext cx="0" cy="38100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4593" name="Line 1039"/>
          <p:cNvSpPr>
            <a:spLocks noChangeShapeType="1"/>
          </p:cNvSpPr>
          <p:nvPr/>
        </p:nvSpPr>
        <p:spPr bwMode="auto">
          <a:xfrm>
            <a:off x="5181600" y="5410200"/>
            <a:ext cx="0" cy="30480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4594" name="Line 1040"/>
          <p:cNvSpPr>
            <a:spLocks noChangeShapeType="1"/>
          </p:cNvSpPr>
          <p:nvPr/>
        </p:nvSpPr>
        <p:spPr bwMode="auto">
          <a:xfrm>
            <a:off x="7162800" y="5410200"/>
            <a:ext cx="0" cy="30480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25603"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F3D46FF-E480-4571-A54F-A0E81936808B}" type="slidenum">
              <a:rPr lang="en-US">
                <a:solidFill>
                  <a:schemeClr val="tx2"/>
                </a:solidFill>
              </a:rPr>
              <a:pPr eaLnBrk="1" hangingPunct="1"/>
              <a:t>23</a:t>
            </a:fld>
            <a:endParaRPr lang="en-US" sz="1400">
              <a:solidFill>
                <a:schemeClr val="tx2"/>
              </a:solidFill>
            </a:endParaRPr>
          </a:p>
        </p:txBody>
      </p:sp>
      <p:sp>
        <p:nvSpPr>
          <p:cNvPr id="25604" name="Rectangle 2"/>
          <p:cNvSpPr>
            <a:spLocks noGrp="1" noChangeArrowheads="1"/>
          </p:cNvSpPr>
          <p:nvPr>
            <p:ph type="title"/>
          </p:nvPr>
        </p:nvSpPr>
        <p:spPr>
          <a:xfrm>
            <a:off x="1524000" y="990600"/>
            <a:ext cx="6516688" cy="715963"/>
          </a:xfrm>
        </p:spPr>
        <p:txBody>
          <a:bodyPr/>
          <a:lstStyle/>
          <a:p>
            <a:pPr eaLnBrk="1" hangingPunct="1"/>
            <a:r>
              <a:rPr lang="en-US" smtClean="0"/>
              <a:t>Prophecies in the Scriptures</a:t>
            </a:r>
          </a:p>
        </p:txBody>
      </p:sp>
      <p:sp>
        <p:nvSpPr>
          <p:cNvPr id="25605" name="Rectangle 3"/>
          <p:cNvSpPr>
            <a:spLocks noGrp="1" noChangeArrowheads="1"/>
          </p:cNvSpPr>
          <p:nvPr>
            <p:ph type="body" idx="1"/>
          </p:nvPr>
        </p:nvSpPr>
        <p:spPr>
          <a:xfrm>
            <a:off x="685800" y="1676400"/>
            <a:ext cx="8001000" cy="4724400"/>
          </a:xfrm>
        </p:spPr>
        <p:txBody>
          <a:bodyPr/>
          <a:lstStyle/>
          <a:p>
            <a:pPr eaLnBrk="1" hangingPunct="1"/>
            <a:r>
              <a:rPr lang="en-US" sz="2800" smtClean="0"/>
              <a:t>Messianic Prophecies – more than 300 prophecies about the First and Second Comings of the Messiah</a:t>
            </a:r>
          </a:p>
          <a:p>
            <a:pPr lvl="1" eaLnBrk="1" hangingPunct="1"/>
            <a:r>
              <a:rPr lang="en-US" sz="2400" smtClean="0"/>
              <a:t>More than 100 fulfilled in His First Coming</a:t>
            </a:r>
          </a:p>
          <a:p>
            <a:pPr lvl="1" eaLnBrk="1" hangingPunct="1"/>
            <a:r>
              <a:rPr lang="en-US" sz="2400" smtClean="0"/>
              <a:t>Others foretell His Second Coming</a:t>
            </a:r>
          </a:p>
          <a:p>
            <a:pPr eaLnBrk="1" hangingPunct="1"/>
            <a:r>
              <a:rPr lang="en-US" sz="2800" smtClean="0"/>
              <a:t>Other prophecies concerning judgments to come have already been fulfilled</a:t>
            </a:r>
          </a:p>
          <a:p>
            <a:pPr lvl="1" eaLnBrk="1" hangingPunct="1"/>
            <a:r>
              <a:rPr lang="en-US" sz="2400" smtClean="0"/>
              <a:t>Kings, nations, cities</a:t>
            </a:r>
          </a:p>
          <a:p>
            <a:pPr lvl="1" eaLnBrk="1" hangingPunct="1"/>
            <a:r>
              <a:rPr lang="en-US" sz="2400" smtClean="0"/>
              <a:t>Regathering of Israel</a:t>
            </a:r>
          </a:p>
          <a:p>
            <a:pPr eaLnBrk="1" hangingPunct="1"/>
            <a:r>
              <a:rPr lang="en-US" sz="2800" smtClean="0"/>
              <a:t>Other prophecies yet to be fulfilled</a:t>
            </a:r>
          </a:p>
          <a:p>
            <a:pPr lvl="1" eaLnBrk="1" hangingPunct="1"/>
            <a:r>
              <a:rPr lang="en-US" sz="2400" smtClean="0"/>
              <a:t>End time prophecies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26627"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D6E8BEC0-D3D1-4552-B78A-EAEBB284CC64}" type="slidenum">
              <a:rPr lang="en-US">
                <a:solidFill>
                  <a:schemeClr val="tx2"/>
                </a:solidFill>
              </a:rPr>
              <a:pPr eaLnBrk="1" hangingPunct="1"/>
              <a:t>24</a:t>
            </a:fld>
            <a:endParaRPr lang="en-US" sz="1400">
              <a:solidFill>
                <a:schemeClr val="tx2"/>
              </a:solidFill>
            </a:endParaRPr>
          </a:p>
        </p:txBody>
      </p:sp>
      <p:sp>
        <p:nvSpPr>
          <p:cNvPr id="26628" name="Rectangle 2"/>
          <p:cNvSpPr>
            <a:spLocks noGrp="1" noChangeArrowheads="1"/>
          </p:cNvSpPr>
          <p:nvPr>
            <p:ph type="title"/>
          </p:nvPr>
        </p:nvSpPr>
        <p:spPr>
          <a:xfrm>
            <a:off x="1066800" y="838200"/>
            <a:ext cx="7010400" cy="1371600"/>
          </a:xfrm>
        </p:spPr>
        <p:txBody>
          <a:bodyPr/>
          <a:lstStyle/>
          <a:p>
            <a:pPr eaLnBrk="1" hangingPunct="1"/>
            <a:r>
              <a:rPr lang="en-US" smtClean="0"/>
              <a:t>Key Messianic Prophecy Chapters in the OT</a:t>
            </a:r>
          </a:p>
        </p:txBody>
      </p:sp>
      <p:sp>
        <p:nvSpPr>
          <p:cNvPr id="26629" name="Rectangle 3"/>
          <p:cNvSpPr>
            <a:spLocks noGrp="1" noChangeArrowheads="1"/>
          </p:cNvSpPr>
          <p:nvPr>
            <p:ph type="body" idx="1"/>
          </p:nvPr>
        </p:nvSpPr>
        <p:spPr>
          <a:xfrm>
            <a:off x="990600" y="2286000"/>
            <a:ext cx="7772400" cy="4114800"/>
          </a:xfrm>
        </p:spPr>
        <p:txBody>
          <a:bodyPr/>
          <a:lstStyle/>
          <a:p>
            <a:pPr eaLnBrk="1" hangingPunct="1"/>
            <a:r>
              <a:rPr lang="en-US" sz="2800" smtClean="0"/>
              <a:t>Genesis – Moses, 1400 B.C.</a:t>
            </a:r>
          </a:p>
          <a:p>
            <a:pPr eaLnBrk="1" hangingPunct="1"/>
            <a:r>
              <a:rPr lang="en-US" sz="2800" smtClean="0"/>
              <a:t>Psalm 22 – King David, 1000 B.C.</a:t>
            </a:r>
          </a:p>
          <a:p>
            <a:pPr eaLnBrk="1" hangingPunct="1"/>
            <a:r>
              <a:rPr lang="en-US" sz="2800" smtClean="0"/>
              <a:t>Psalm 69 – King David, 1000 B.C.</a:t>
            </a:r>
          </a:p>
          <a:p>
            <a:pPr eaLnBrk="1" hangingPunct="1"/>
            <a:r>
              <a:rPr lang="en-US" sz="2800" smtClean="0"/>
              <a:t>Isaiah 9 – Prophet Isaiah, 700 B.C.</a:t>
            </a:r>
          </a:p>
          <a:p>
            <a:pPr eaLnBrk="1" hangingPunct="1"/>
            <a:r>
              <a:rPr lang="en-US" sz="2800" smtClean="0"/>
              <a:t>Isaiah 53 – Prophet Isaiah, 700 B.C.</a:t>
            </a:r>
          </a:p>
          <a:p>
            <a:pPr eaLnBrk="1" hangingPunct="1"/>
            <a:r>
              <a:rPr lang="en-US" sz="2800" smtClean="0"/>
              <a:t>Daniel 9 – Prophet Daniel, 550 B.C.</a:t>
            </a:r>
          </a:p>
          <a:p>
            <a:pPr eaLnBrk="1" hangingPunct="1"/>
            <a:r>
              <a:rPr lang="en-US" sz="2800" smtClean="0"/>
              <a:t>Zechariah 11 – Prophet Zechariah, 500 B.C.</a:t>
            </a:r>
          </a:p>
          <a:p>
            <a:pPr eaLnBrk="1" hangingPunct="1"/>
            <a:r>
              <a:rPr lang="en-US" sz="2800" smtClean="0"/>
              <a:t>Malachi – Prophet Malachi, 420 B.C.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27651"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DE3359DA-78C0-42EB-A8F5-6D7BAB177832}" type="slidenum">
              <a:rPr lang="en-US">
                <a:solidFill>
                  <a:schemeClr val="tx2"/>
                </a:solidFill>
              </a:rPr>
              <a:pPr eaLnBrk="1" hangingPunct="1"/>
              <a:t>25</a:t>
            </a:fld>
            <a:endParaRPr lang="en-US" sz="1400">
              <a:solidFill>
                <a:schemeClr val="tx2"/>
              </a:solidFill>
            </a:endParaRPr>
          </a:p>
        </p:txBody>
      </p:sp>
      <p:sp>
        <p:nvSpPr>
          <p:cNvPr id="27652" name="Rectangle 2"/>
          <p:cNvSpPr>
            <a:spLocks noGrp="1" noChangeArrowheads="1"/>
          </p:cNvSpPr>
          <p:nvPr>
            <p:ph type="title"/>
          </p:nvPr>
        </p:nvSpPr>
        <p:spPr/>
        <p:txBody>
          <a:bodyPr/>
          <a:lstStyle/>
          <a:p>
            <a:pPr eaLnBrk="1" hangingPunct="1"/>
            <a:r>
              <a:rPr lang="en-US" smtClean="0"/>
              <a:t>Psalm 22 &amp; Isaiah 52:13-53:12</a:t>
            </a:r>
          </a:p>
        </p:txBody>
      </p:sp>
      <p:sp>
        <p:nvSpPr>
          <p:cNvPr id="27653" name="Rectangle 3"/>
          <p:cNvSpPr>
            <a:spLocks noGrp="1" noChangeArrowheads="1"/>
          </p:cNvSpPr>
          <p:nvPr>
            <p:ph type="body" idx="1"/>
          </p:nvPr>
        </p:nvSpPr>
        <p:spPr/>
        <p:txBody>
          <a:bodyPr/>
          <a:lstStyle/>
          <a:p>
            <a:pPr eaLnBrk="1" hangingPunct="1"/>
            <a:r>
              <a:rPr lang="en-US" smtClean="0"/>
              <a:t>They tell stories that perfectly parallel events in the life of Christ that took place much later (700 to 1000 years later)</a:t>
            </a:r>
          </a:p>
          <a:p>
            <a:pPr eaLnBrk="1" hangingPunct="1"/>
            <a:r>
              <a:rPr lang="en-US" smtClean="0"/>
              <a:t>Psalm 22 – predicted 11 separate things about Jesus’ crucifixion</a:t>
            </a:r>
          </a:p>
          <a:p>
            <a:pPr eaLnBrk="1" hangingPunct="1"/>
            <a:r>
              <a:rPr lang="en-US" smtClean="0"/>
              <a:t>Isaiah chapters 9 and 53 refer to many attributes of the Messiah to come</a:t>
            </a:r>
          </a:p>
          <a:p>
            <a:pPr eaLnBrk="1" hangingPunct="1"/>
            <a:r>
              <a:rPr lang="en-US" b="1" u="sng" smtClean="0"/>
              <a:t>The Bible was inspired by God!</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28675"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68B3927-2338-4C51-9E34-BF2045C0951F}" type="slidenum">
              <a:rPr lang="en-US">
                <a:solidFill>
                  <a:schemeClr val="tx2"/>
                </a:solidFill>
              </a:rPr>
              <a:pPr eaLnBrk="1" hangingPunct="1"/>
              <a:t>26</a:t>
            </a:fld>
            <a:endParaRPr lang="en-US" sz="1400">
              <a:solidFill>
                <a:schemeClr val="tx2"/>
              </a:solidFill>
            </a:endParaRPr>
          </a:p>
        </p:txBody>
      </p:sp>
      <p:sp>
        <p:nvSpPr>
          <p:cNvPr id="28676" name="Rectangle 2"/>
          <p:cNvSpPr>
            <a:spLocks noGrp="1" noChangeArrowheads="1"/>
          </p:cNvSpPr>
          <p:nvPr>
            <p:ph type="title"/>
          </p:nvPr>
        </p:nvSpPr>
        <p:spPr>
          <a:xfrm>
            <a:off x="1579563" y="838200"/>
            <a:ext cx="5929312" cy="685800"/>
          </a:xfrm>
        </p:spPr>
        <p:txBody>
          <a:bodyPr/>
          <a:lstStyle/>
          <a:p>
            <a:pPr eaLnBrk="1" hangingPunct="1"/>
            <a:r>
              <a:rPr lang="en-US" smtClean="0"/>
              <a:t>Messianic Prophecies - 1</a:t>
            </a:r>
          </a:p>
        </p:txBody>
      </p:sp>
      <p:graphicFrame>
        <p:nvGraphicFramePr>
          <p:cNvPr id="67627" name="Group 43"/>
          <p:cNvGraphicFramePr>
            <a:graphicFrameLocks noGrp="1"/>
          </p:cNvGraphicFramePr>
          <p:nvPr/>
        </p:nvGraphicFramePr>
        <p:xfrm>
          <a:off x="838200" y="1524000"/>
          <a:ext cx="7748588" cy="4868863"/>
        </p:xfrm>
        <a:graphic>
          <a:graphicData uri="http://schemas.openxmlformats.org/drawingml/2006/table">
            <a:tbl>
              <a:tblPr/>
              <a:tblGrid>
                <a:gridCol w="3352800"/>
                <a:gridCol w="2057400"/>
                <a:gridCol w="2338388"/>
              </a:tblGrid>
              <a:tr h="677951">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1" i="0" u="sng" strike="noStrike" cap="none" normalizeH="0" baseline="0" smtClean="0">
                          <a:ln>
                            <a:noFill/>
                          </a:ln>
                          <a:solidFill>
                            <a:schemeClr val="tx1"/>
                          </a:solidFill>
                          <a:effectLst/>
                          <a:latin typeface="Times New Roman" charset="0"/>
                        </a:rPr>
                        <a:t>Event</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1" i="0" u="sng" strike="noStrike" cap="none" normalizeH="0" baseline="0" smtClean="0">
                          <a:ln>
                            <a:noFill/>
                          </a:ln>
                          <a:solidFill>
                            <a:schemeClr val="tx1"/>
                          </a:solidFill>
                          <a:effectLst/>
                          <a:latin typeface="Times New Roman" charset="0"/>
                        </a:rPr>
                        <a:t>Prophecy</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1" i="0" u="sng" strike="noStrike" cap="none" normalizeH="0" baseline="0" smtClean="0">
                          <a:ln>
                            <a:noFill/>
                          </a:ln>
                          <a:solidFill>
                            <a:schemeClr val="tx1"/>
                          </a:solidFill>
                          <a:effectLst/>
                          <a:latin typeface="Times New Roman" charset="0"/>
                        </a:rPr>
                        <a:t>Fulfillment</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5003">
                <a:tc>
                  <a:txBody>
                    <a:body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Born of the “seed” of a woman</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Gen. 3:15</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Luke 1:34-35</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7951">
                <a:tc>
                  <a:txBody>
                    <a:body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Raised from the dead</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Ps. 16:10,11</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Luke 24:4-7</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7951">
                <a:tc>
                  <a:txBody>
                    <a:body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Would cry out to God</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Ps. 22:1</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Matt. 27:46</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5003">
                <a:tc>
                  <a:txBody>
                    <a:body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Would be forsaken by God</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Ps. 22:1</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Mark 15:34</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5003">
                <a:tc>
                  <a:txBody>
                    <a:body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Crucified (hands &amp; feet pierced)</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Ps. 22:16</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Luke 24:39-40</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29699"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7A396B7-246A-4FF8-B4D4-6BEAB08AA06B}" type="slidenum">
              <a:rPr lang="en-US">
                <a:solidFill>
                  <a:schemeClr val="tx2"/>
                </a:solidFill>
              </a:rPr>
              <a:pPr eaLnBrk="1" hangingPunct="1"/>
              <a:t>27</a:t>
            </a:fld>
            <a:endParaRPr lang="en-US" sz="1400">
              <a:solidFill>
                <a:schemeClr val="tx2"/>
              </a:solidFill>
            </a:endParaRPr>
          </a:p>
        </p:txBody>
      </p:sp>
      <p:sp>
        <p:nvSpPr>
          <p:cNvPr id="29700" name="Rectangle 2"/>
          <p:cNvSpPr>
            <a:spLocks noGrp="1" noChangeArrowheads="1"/>
          </p:cNvSpPr>
          <p:nvPr>
            <p:ph type="title"/>
          </p:nvPr>
        </p:nvSpPr>
        <p:spPr>
          <a:xfrm>
            <a:off x="1524000" y="762000"/>
            <a:ext cx="6324600" cy="762000"/>
          </a:xfrm>
        </p:spPr>
        <p:txBody>
          <a:bodyPr/>
          <a:lstStyle/>
          <a:p>
            <a:pPr eaLnBrk="1" hangingPunct="1"/>
            <a:r>
              <a:rPr lang="en-US" smtClean="0"/>
              <a:t>Messianic Prophecies - 2</a:t>
            </a:r>
          </a:p>
        </p:txBody>
      </p:sp>
      <p:graphicFrame>
        <p:nvGraphicFramePr>
          <p:cNvPr id="64562" name="Group 50"/>
          <p:cNvGraphicFramePr>
            <a:graphicFrameLocks noGrp="1"/>
          </p:cNvGraphicFramePr>
          <p:nvPr/>
        </p:nvGraphicFramePr>
        <p:xfrm>
          <a:off x="685800" y="1676400"/>
          <a:ext cx="7748588" cy="4333875"/>
        </p:xfrm>
        <a:graphic>
          <a:graphicData uri="http://schemas.openxmlformats.org/drawingml/2006/table">
            <a:tbl>
              <a:tblPr/>
              <a:tblGrid>
                <a:gridCol w="3276600"/>
                <a:gridCol w="1752600"/>
                <a:gridCol w="2719388"/>
              </a:tblGrid>
              <a:tr h="677813">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1" i="0" u="sng" strike="noStrike" cap="none" normalizeH="0" baseline="0" smtClean="0">
                          <a:ln>
                            <a:noFill/>
                          </a:ln>
                          <a:solidFill>
                            <a:schemeClr val="tx1"/>
                          </a:solidFill>
                          <a:effectLst/>
                          <a:latin typeface="Times New Roman" charset="0"/>
                        </a:rPr>
                        <a:t>Event</a:t>
                      </a: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1" i="0" u="sng" strike="noStrike" cap="none" normalizeH="0" baseline="0" smtClean="0">
                          <a:ln>
                            <a:noFill/>
                          </a:ln>
                          <a:solidFill>
                            <a:schemeClr val="tx1"/>
                          </a:solidFill>
                          <a:effectLst/>
                          <a:latin typeface="Times New Roman" charset="0"/>
                        </a:rPr>
                        <a:t>Prophecy</a:t>
                      </a: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1" i="0" u="sng" strike="noStrike" cap="none" normalizeH="0" baseline="0" smtClean="0">
                          <a:ln>
                            <a:noFill/>
                          </a:ln>
                          <a:solidFill>
                            <a:schemeClr val="tx1"/>
                          </a:solidFill>
                          <a:effectLst/>
                          <a:latin typeface="Times New Roman" charset="0"/>
                        </a:rPr>
                        <a:t>Fulfillment</a:t>
                      </a: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4810">
                <a:tc>
                  <a:txBody>
                    <a:body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“He trusted God, let Him deliver Him”</a:t>
                      </a: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Ps. 22:8</a:t>
                      </a: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Matt. 27:41-43</a:t>
                      </a: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7813">
                <a:tc>
                  <a:txBody>
                    <a:body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Would thirst</a:t>
                      </a: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Ps. 22:15</a:t>
                      </a: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John 19:28</a:t>
                      </a: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7813">
                <a:tc>
                  <a:txBody>
                    <a:body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No bones broken</a:t>
                      </a: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Ps. 22:17</a:t>
                      </a: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John 19:32-33,36</a:t>
                      </a: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7813">
                <a:tc>
                  <a:txBody>
                    <a:body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Garments divided</a:t>
                      </a: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Ps. 22:18</a:t>
                      </a: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John 19:23-24</a:t>
                      </a: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7813">
                <a:tc>
                  <a:txBody>
                    <a:body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Betrayed by a friend</a:t>
                      </a: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Ps. 41:9</a:t>
                      </a: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John 13:18-21</a:t>
                      </a: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30723"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B9C63E69-C388-4345-861C-D834F6AA4C0F}" type="slidenum">
              <a:rPr lang="en-US">
                <a:solidFill>
                  <a:schemeClr val="tx2"/>
                </a:solidFill>
              </a:rPr>
              <a:pPr eaLnBrk="1" hangingPunct="1"/>
              <a:t>28</a:t>
            </a:fld>
            <a:endParaRPr lang="en-US" sz="1400">
              <a:solidFill>
                <a:schemeClr val="tx2"/>
              </a:solidFill>
            </a:endParaRPr>
          </a:p>
        </p:txBody>
      </p:sp>
      <p:sp>
        <p:nvSpPr>
          <p:cNvPr id="30724" name="Rectangle 2"/>
          <p:cNvSpPr>
            <a:spLocks noGrp="1" noChangeArrowheads="1"/>
          </p:cNvSpPr>
          <p:nvPr>
            <p:ph type="title"/>
          </p:nvPr>
        </p:nvSpPr>
        <p:spPr>
          <a:xfrm>
            <a:off x="1371600" y="762000"/>
            <a:ext cx="6324600" cy="762000"/>
          </a:xfrm>
        </p:spPr>
        <p:txBody>
          <a:bodyPr/>
          <a:lstStyle/>
          <a:p>
            <a:pPr eaLnBrk="1" hangingPunct="1"/>
            <a:r>
              <a:rPr lang="en-US" smtClean="0"/>
              <a:t>Messianic Prophecies - 3</a:t>
            </a:r>
          </a:p>
        </p:txBody>
      </p:sp>
      <p:graphicFrame>
        <p:nvGraphicFramePr>
          <p:cNvPr id="24684" name="Group 108"/>
          <p:cNvGraphicFramePr>
            <a:graphicFrameLocks noGrp="1"/>
          </p:cNvGraphicFramePr>
          <p:nvPr/>
        </p:nvGraphicFramePr>
        <p:xfrm>
          <a:off x="609600" y="1676400"/>
          <a:ext cx="7748588" cy="4343400"/>
        </p:xfrm>
        <a:graphic>
          <a:graphicData uri="http://schemas.openxmlformats.org/drawingml/2006/table">
            <a:tbl>
              <a:tblPr/>
              <a:tblGrid>
                <a:gridCol w="3200400"/>
                <a:gridCol w="1931988"/>
                <a:gridCol w="2616200"/>
              </a:tblGrid>
              <a:tr h="677863">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1" i="0" u="sng" strike="noStrike" cap="none" normalizeH="0" baseline="0" smtClean="0">
                          <a:ln>
                            <a:noFill/>
                          </a:ln>
                          <a:solidFill>
                            <a:schemeClr val="tx1"/>
                          </a:solidFill>
                          <a:effectLst/>
                          <a:latin typeface="Times New Roman" charset="0"/>
                        </a:rPr>
                        <a:t>Event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1" i="0" u="sng" strike="noStrike" cap="none" normalizeH="0" baseline="0" smtClean="0">
                          <a:ln>
                            <a:noFill/>
                          </a:ln>
                          <a:solidFill>
                            <a:schemeClr val="tx1"/>
                          </a:solidFill>
                          <a:effectLst/>
                          <a:latin typeface="Times New Roman" charset="0"/>
                        </a:rPr>
                        <a:t>Prophecy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1" i="0" u="sng" strike="noStrike" cap="none" normalizeH="0" baseline="0" smtClean="0">
                          <a:ln>
                            <a:noFill/>
                          </a:ln>
                          <a:solidFill>
                            <a:schemeClr val="tx1"/>
                          </a:solidFill>
                          <a:effectLst/>
                          <a:latin typeface="Times New Roman" charset="0"/>
                        </a:rPr>
                        <a:t>Fulfillment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7863">
                <a:tc>
                  <a:txBody>
                    <a:body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Ascend to heaven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Ps. 68:18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Luke 24:51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7863">
                <a:tc>
                  <a:txBody>
                    <a:body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Born of a virgin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Is. 7:14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Luke 1:26-35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7863">
                <a:tc>
                  <a:txBody>
                    <a:body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Called Immanuel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Is. 7:14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Matt. 1:23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93750">
                <a:tc>
                  <a:txBody>
                    <a:body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Ministry in Galilee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Is. 9:1-2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Matt. 4:12-16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38200">
                <a:tc>
                  <a:txBody>
                    <a:body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Light to the Gentiles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Is. 9:1-2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Luke 2:28-32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31747"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EA017EF8-3A21-4B03-8E87-288E5F1D354C}" type="slidenum">
              <a:rPr lang="en-US">
                <a:solidFill>
                  <a:schemeClr val="tx2"/>
                </a:solidFill>
              </a:rPr>
              <a:pPr eaLnBrk="1" hangingPunct="1"/>
              <a:t>29</a:t>
            </a:fld>
            <a:endParaRPr lang="en-US" sz="1400">
              <a:solidFill>
                <a:schemeClr val="tx2"/>
              </a:solidFill>
            </a:endParaRPr>
          </a:p>
        </p:txBody>
      </p:sp>
      <p:sp>
        <p:nvSpPr>
          <p:cNvPr id="31748" name="Rectangle 2"/>
          <p:cNvSpPr>
            <a:spLocks noGrp="1" noChangeArrowheads="1"/>
          </p:cNvSpPr>
          <p:nvPr>
            <p:ph type="title"/>
          </p:nvPr>
        </p:nvSpPr>
        <p:spPr>
          <a:xfrm>
            <a:off x="1600200" y="762000"/>
            <a:ext cx="6324600" cy="762000"/>
          </a:xfrm>
        </p:spPr>
        <p:txBody>
          <a:bodyPr/>
          <a:lstStyle/>
          <a:p>
            <a:pPr eaLnBrk="1" hangingPunct="1"/>
            <a:r>
              <a:rPr lang="en-US" smtClean="0"/>
              <a:t>Messianic Prophecies - 4</a:t>
            </a:r>
          </a:p>
        </p:txBody>
      </p:sp>
      <p:graphicFrame>
        <p:nvGraphicFramePr>
          <p:cNvPr id="69701" name="Group 69"/>
          <p:cNvGraphicFramePr>
            <a:graphicFrameLocks noGrp="1"/>
          </p:cNvGraphicFramePr>
          <p:nvPr/>
        </p:nvGraphicFramePr>
        <p:xfrm>
          <a:off x="762000" y="1676400"/>
          <a:ext cx="7748588" cy="4419600"/>
        </p:xfrm>
        <a:graphic>
          <a:graphicData uri="http://schemas.openxmlformats.org/drawingml/2006/table">
            <a:tbl>
              <a:tblPr/>
              <a:tblGrid>
                <a:gridCol w="3352800"/>
                <a:gridCol w="1905000"/>
                <a:gridCol w="2490788"/>
              </a:tblGrid>
              <a:tr h="677872">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1" i="0" u="sng" strike="noStrike" cap="none" normalizeH="0" baseline="0" smtClean="0">
                          <a:ln>
                            <a:noFill/>
                          </a:ln>
                          <a:solidFill>
                            <a:schemeClr val="tx1"/>
                          </a:solidFill>
                          <a:effectLst/>
                          <a:latin typeface="Times New Roman" charset="0"/>
                        </a:rPr>
                        <a:t>Event</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1" i="0" u="sng" strike="noStrike" cap="none" normalizeH="0" baseline="0" smtClean="0">
                          <a:ln>
                            <a:noFill/>
                          </a:ln>
                          <a:solidFill>
                            <a:schemeClr val="tx1"/>
                          </a:solidFill>
                          <a:effectLst/>
                          <a:latin typeface="Times New Roman" charset="0"/>
                        </a:rPr>
                        <a:t>Prophecy</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1" i="0" u="sng" strike="noStrike" cap="none" normalizeH="0" baseline="0" smtClean="0">
                          <a:ln>
                            <a:noFill/>
                          </a:ln>
                          <a:solidFill>
                            <a:schemeClr val="tx1"/>
                          </a:solidFill>
                          <a:effectLst/>
                          <a:latin typeface="Times New Roman" charset="0"/>
                        </a:rPr>
                        <a:t>Fulfillment</a:t>
                      </a: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30238">
                <a:tc>
                  <a:txBody>
                    <a:body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Born as a male</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Is. 9:6-7</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Mark 1:1</a:t>
                      </a:r>
                    </a:p>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John 1:1-3, 14</a:t>
                      </a: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7872">
                <a:tc>
                  <a:txBody>
                    <a:body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Would be Son of God</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Is. 9:6</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Luke 1:35</a:t>
                      </a: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7872">
                <a:tc>
                  <a:txBody>
                    <a:body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Despised</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Is. 53:3</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Luke 4:28-29</a:t>
                      </a: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7872">
                <a:tc>
                  <a:txBody>
                    <a:body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Rejected</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Is. 53:3</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Matt. 27:21-23</a:t>
                      </a: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7872">
                <a:tc>
                  <a:txBody>
                    <a:body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Side pierced</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Zech. 12:10</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John 19:34,37</a:t>
                      </a: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5123"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1384A63-A5AD-4AD4-AFF8-693F946F26BD}" type="slidenum">
              <a:rPr lang="en-US">
                <a:solidFill>
                  <a:schemeClr val="tx2"/>
                </a:solidFill>
              </a:rPr>
              <a:pPr eaLnBrk="1" hangingPunct="1"/>
              <a:t>3</a:t>
            </a:fld>
            <a:endParaRPr lang="en-US" sz="1400">
              <a:solidFill>
                <a:schemeClr val="tx2"/>
              </a:solidFill>
            </a:endParaRPr>
          </a:p>
        </p:txBody>
      </p:sp>
      <p:sp>
        <p:nvSpPr>
          <p:cNvPr id="5124" name="Rectangle 2"/>
          <p:cNvSpPr>
            <a:spLocks noGrp="1" noChangeArrowheads="1"/>
          </p:cNvSpPr>
          <p:nvPr>
            <p:ph type="title"/>
          </p:nvPr>
        </p:nvSpPr>
        <p:spPr>
          <a:xfrm>
            <a:off x="2133600" y="762000"/>
            <a:ext cx="5105400" cy="838200"/>
          </a:xfrm>
        </p:spPr>
        <p:txBody>
          <a:bodyPr/>
          <a:lstStyle/>
          <a:p>
            <a:pPr eaLnBrk="1" hangingPunct="1"/>
            <a:r>
              <a:rPr lang="en-US" smtClean="0"/>
              <a:t>What is Prophecy?</a:t>
            </a:r>
          </a:p>
        </p:txBody>
      </p:sp>
      <p:sp>
        <p:nvSpPr>
          <p:cNvPr id="5125" name="Rectangle 3"/>
          <p:cNvSpPr>
            <a:spLocks noGrp="1" noChangeArrowheads="1"/>
          </p:cNvSpPr>
          <p:nvPr>
            <p:ph type="body" idx="1"/>
          </p:nvPr>
        </p:nvSpPr>
        <p:spPr>
          <a:xfrm>
            <a:off x="762000" y="1676400"/>
            <a:ext cx="7620000" cy="4724400"/>
          </a:xfrm>
        </p:spPr>
        <p:txBody>
          <a:bodyPr/>
          <a:lstStyle/>
          <a:p>
            <a:pPr eaLnBrk="1" hangingPunct="1"/>
            <a:r>
              <a:rPr lang="en-US" sz="2800" b="1" u="sng" smtClean="0"/>
              <a:t>Prophecy</a:t>
            </a:r>
            <a:r>
              <a:rPr lang="en-US" sz="2800" smtClean="0"/>
              <a:t> – the future told in advance by God through a prophet</a:t>
            </a:r>
          </a:p>
          <a:p>
            <a:pPr eaLnBrk="1" hangingPunct="1"/>
            <a:r>
              <a:rPr lang="en-US" sz="2800" b="1" smtClean="0"/>
              <a:t>John 5:39</a:t>
            </a:r>
            <a:r>
              <a:rPr lang="en-US" sz="2800" smtClean="0"/>
              <a:t>, “You search the Scriptures; for in them you think you have eternal life; and these are they which testify of Me.”</a:t>
            </a:r>
          </a:p>
          <a:p>
            <a:pPr eaLnBrk="1" hangingPunct="1"/>
            <a:r>
              <a:rPr lang="en-US" sz="2800" b="1" u="sng" smtClean="0"/>
              <a:t>The reliability of the Bible is confirmed by the accuracy of its prophecies</a:t>
            </a:r>
          </a:p>
          <a:p>
            <a:pPr lvl="1" eaLnBrk="1" hangingPunct="1"/>
            <a:r>
              <a:rPr lang="en-US" sz="2400" smtClean="0"/>
              <a:t>Cannot be said of any other “sacred writings”</a:t>
            </a:r>
          </a:p>
          <a:p>
            <a:pPr lvl="1" eaLnBrk="1" hangingPunct="1"/>
            <a:r>
              <a:rPr lang="en-US" sz="2400" smtClean="0"/>
              <a:t>Other writings make great claims but contain no prophecy unique to them that establishes “truth”</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32771"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B1D4DE63-8A2F-459F-8B5E-3C599DAA4E27}" type="slidenum">
              <a:rPr lang="en-US">
                <a:solidFill>
                  <a:schemeClr val="tx2"/>
                </a:solidFill>
              </a:rPr>
              <a:pPr eaLnBrk="1" hangingPunct="1"/>
              <a:t>30</a:t>
            </a:fld>
            <a:endParaRPr lang="en-US" sz="1400">
              <a:solidFill>
                <a:schemeClr val="tx2"/>
              </a:solidFill>
            </a:endParaRPr>
          </a:p>
        </p:txBody>
      </p:sp>
      <p:sp>
        <p:nvSpPr>
          <p:cNvPr id="32772" name="Rectangle 2"/>
          <p:cNvSpPr>
            <a:spLocks noGrp="1" noChangeArrowheads="1"/>
          </p:cNvSpPr>
          <p:nvPr>
            <p:ph type="title"/>
          </p:nvPr>
        </p:nvSpPr>
        <p:spPr>
          <a:xfrm>
            <a:off x="1433513" y="990600"/>
            <a:ext cx="6075362" cy="609600"/>
          </a:xfrm>
        </p:spPr>
        <p:txBody>
          <a:bodyPr/>
          <a:lstStyle/>
          <a:p>
            <a:pPr eaLnBrk="1" hangingPunct="1"/>
            <a:r>
              <a:rPr lang="en-US" smtClean="0"/>
              <a:t>Messianic Prophecies - 5</a:t>
            </a:r>
          </a:p>
        </p:txBody>
      </p:sp>
      <p:graphicFrame>
        <p:nvGraphicFramePr>
          <p:cNvPr id="33881" name="Group 89"/>
          <p:cNvGraphicFramePr>
            <a:graphicFrameLocks noGrp="1"/>
          </p:cNvGraphicFramePr>
          <p:nvPr/>
        </p:nvGraphicFramePr>
        <p:xfrm>
          <a:off x="762000" y="1676400"/>
          <a:ext cx="7748588" cy="4600575"/>
        </p:xfrm>
        <a:graphic>
          <a:graphicData uri="http://schemas.openxmlformats.org/drawingml/2006/table">
            <a:tbl>
              <a:tblPr/>
              <a:tblGrid>
                <a:gridCol w="3200400"/>
                <a:gridCol w="1931988"/>
                <a:gridCol w="2616200"/>
              </a:tblGrid>
              <a:tr h="677769">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1" i="0" u="sng" strike="noStrike" cap="none" normalizeH="0" baseline="0" smtClean="0">
                          <a:ln>
                            <a:noFill/>
                          </a:ln>
                          <a:solidFill>
                            <a:schemeClr val="tx1"/>
                          </a:solidFill>
                          <a:effectLst/>
                          <a:latin typeface="Times New Roman" charset="0"/>
                        </a:rPr>
                        <a:t>Event</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1" i="0" u="sng" strike="noStrike" cap="none" normalizeH="0" baseline="0" smtClean="0">
                          <a:ln>
                            <a:noFill/>
                          </a:ln>
                          <a:solidFill>
                            <a:schemeClr val="tx1"/>
                          </a:solidFill>
                          <a:effectLst/>
                          <a:latin typeface="Times New Roman" charset="0"/>
                        </a:rPr>
                        <a:t>Prophecy</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1" i="0" u="sng" strike="noStrike" cap="none" normalizeH="0" baseline="0" smtClean="0">
                          <a:ln>
                            <a:noFill/>
                          </a:ln>
                          <a:solidFill>
                            <a:schemeClr val="tx1"/>
                          </a:solidFill>
                          <a:effectLst/>
                          <a:latin typeface="Times New Roman" charset="0"/>
                        </a:rPr>
                        <a:t>Fulfillment</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7769">
                <a:tc>
                  <a:txBody>
                    <a:body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Silent when accused</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Is. 53:7</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Matt. 27:12-14</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7769">
                <a:tc>
                  <a:txBody>
                    <a:body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Buried by a rich man</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Is. 53:9</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Luke 23:50-53</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7769">
                <a:tc>
                  <a:txBody>
                    <a:body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Die for all mankind</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Is. 53:11</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John 12:27</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4749">
                <a:tc>
                  <a:txBody>
                    <a:body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Condemned with criminals</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Is. 53:12</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Luke 23:32-33</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4749">
                <a:tc>
                  <a:txBody>
                    <a:body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Part of new and everlasting covenant</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Is. 55:3-4</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Matt. 26:28; Mark 14:24</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33795"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410881D-4A50-4D7A-890C-05676C4A1F33}" type="slidenum">
              <a:rPr lang="en-US">
                <a:solidFill>
                  <a:schemeClr val="tx2"/>
                </a:solidFill>
              </a:rPr>
              <a:pPr eaLnBrk="1" hangingPunct="1"/>
              <a:t>31</a:t>
            </a:fld>
            <a:endParaRPr lang="en-US" sz="1400">
              <a:solidFill>
                <a:schemeClr val="tx2"/>
              </a:solidFill>
            </a:endParaRPr>
          </a:p>
        </p:txBody>
      </p:sp>
      <p:sp>
        <p:nvSpPr>
          <p:cNvPr id="33796" name="Rectangle 2"/>
          <p:cNvSpPr>
            <a:spLocks noGrp="1" noChangeArrowheads="1"/>
          </p:cNvSpPr>
          <p:nvPr>
            <p:ph type="title"/>
          </p:nvPr>
        </p:nvSpPr>
        <p:spPr>
          <a:xfrm>
            <a:off x="1600200" y="762000"/>
            <a:ext cx="6324600" cy="609600"/>
          </a:xfrm>
        </p:spPr>
        <p:txBody>
          <a:bodyPr/>
          <a:lstStyle/>
          <a:p>
            <a:pPr eaLnBrk="1" hangingPunct="1"/>
            <a:r>
              <a:rPr lang="en-US" smtClean="0"/>
              <a:t>Messianic Prophecies - 6</a:t>
            </a:r>
          </a:p>
        </p:txBody>
      </p:sp>
      <p:graphicFrame>
        <p:nvGraphicFramePr>
          <p:cNvPr id="50276" name="Group 100"/>
          <p:cNvGraphicFramePr>
            <a:graphicFrameLocks noGrp="1"/>
          </p:cNvGraphicFramePr>
          <p:nvPr/>
        </p:nvGraphicFramePr>
        <p:xfrm>
          <a:off x="762000" y="1447800"/>
          <a:ext cx="7748588" cy="5135563"/>
        </p:xfrm>
        <a:graphic>
          <a:graphicData uri="http://schemas.openxmlformats.org/drawingml/2006/table">
            <a:tbl>
              <a:tblPr/>
              <a:tblGrid>
                <a:gridCol w="3276600"/>
                <a:gridCol w="2057400"/>
                <a:gridCol w="2414588"/>
              </a:tblGrid>
              <a:tr h="677905">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1" i="0" u="sng" strike="noStrike" cap="none" normalizeH="0" baseline="0" smtClean="0">
                          <a:ln>
                            <a:noFill/>
                          </a:ln>
                          <a:solidFill>
                            <a:schemeClr val="tx1"/>
                          </a:solidFill>
                          <a:effectLst/>
                          <a:latin typeface="Times New Roman" charset="0"/>
                        </a:rPr>
                        <a:t>Event</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1" i="0" u="sng" strike="noStrike" cap="none" normalizeH="0" baseline="0" smtClean="0">
                          <a:ln>
                            <a:noFill/>
                          </a:ln>
                          <a:solidFill>
                            <a:schemeClr val="tx1"/>
                          </a:solidFill>
                          <a:effectLst/>
                          <a:latin typeface="Times New Roman" charset="0"/>
                        </a:rPr>
                        <a:t>Prophecy</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1" i="0" u="sng" strike="noStrike" cap="none" normalizeH="0" baseline="0" smtClean="0">
                          <a:ln>
                            <a:noFill/>
                          </a:ln>
                          <a:solidFill>
                            <a:schemeClr val="tx1"/>
                          </a:solidFill>
                          <a:effectLst/>
                          <a:latin typeface="Times New Roman" charset="0"/>
                        </a:rPr>
                        <a:t>Fulfillment</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7905">
                <a:tc>
                  <a:txBody>
                    <a:body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Born in Bethlehem</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Micah 5:2</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Luke 2:4-7</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4938">
                <a:tc>
                  <a:txBody>
                    <a:body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Enter Jerusalem on a donkey</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Zech. 9:9</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Matt. 21:1-11</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4938">
                <a:tc>
                  <a:txBody>
                    <a:body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Sold for 30 pieces of silver</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Zech. 11:12</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Matt. 26:15</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4938">
                <a:tc>
                  <a:txBody>
                    <a:body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Silver used to buy a potter’s field</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Zech. 11:13</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Matt. 27:7</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4938">
                <a:tc>
                  <a:txBody>
                    <a:body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Forerunner to prepare the way</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Mal. 3:1</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Matt. 11:10</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34819"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8AD76E4-3003-413A-91C1-5D76D6C84D4B}" type="slidenum">
              <a:rPr lang="en-US">
                <a:solidFill>
                  <a:schemeClr val="tx2"/>
                </a:solidFill>
              </a:rPr>
              <a:pPr eaLnBrk="1" hangingPunct="1"/>
              <a:t>32</a:t>
            </a:fld>
            <a:endParaRPr lang="en-US" sz="1400">
              <a:solidFill>
                <a:schemeClr val="tx2"/>
              </a:solidFill>
            </a:endParaRPr>
          </a:p>
        </p:txBody>
      </p:sp>
      <p:sp>
        <p:nvSpPr>
          <p:cNvPr id="34820" name="Rectangle 2"/>
          <p:cNvSpPr>
            <a:spLocks noGrp="1" noChangeArrowheads="1"/>
          </p:cNvSpPr>
          <p:nvPr>
            <p:ph type="title"/>
          </p:nvPr>
        </p:nvSpPr>
        <p:spPr>
          <a:xfrm>
            <a:off x="1295400" y="762000"/>
            <a:ext cx="6477000" cy="1295400"/>
          </a:xfrm>
        </p:spPr>
        <p:txBody>
          <a:bodyPr/>
          <a:lstStyle/>
          <a:p>
            <a:pPr eaLnBrk="1" hangingPunct="1"/>
            <a:r>
              <a:rPr lang="en-US" smtClean="0"/>
              <a:t>Significance of the </a:t>
            </a:r>
            <a:br>
              <a:rPr lang="en-US" smtClean="0"/>
            </a:br>
            <a:r>
              <a:rPr lang="en-US" smtClean="0"/>
              <a:t>Messianic Prophecies</a:t>
            </a:r>
          </a:p>
        </p:txBody>
      </p:sp>
      <p:sp>
        <p:nvSpPr>
          <p:cNvPr id="34821" name="Rectangle 3"/>
          <p:cNvSpPr>
            <a:spLocks noGrp="1" noChangeArrowheads="1"/>
          </p:cNvSpPr>
          <p:nvPr>
            <p:ph type="body" idx="1"/>
          </p:nvPr>
        </p:nvSpPr>
        <p:spPr>
          <a:xfrm>
            <a:off x="1066800" y="2057400"/>
            <a:ext cx="7772400" cy="4159250"/>
          </a:xfrm>
        </p:spPr>
        <p:txBody>
          <a:bodyPr/>
          <a:lstStyle/>
          <a:p>
            <a:pPr eaLnBrk="1" hangingPunct="1"/>
            <a:r>
              <a:rPr lang="en-US" sz="2800" smtClean="0"/>
              <a:t>Prophecies written down later on?</a:t>
            </a:r>
          </a:p>
          <a:p>
            <a:pPr lvl="1" eaLnBrk="1" hangingPunct="1"/>
            <a:r>
              <a:rPr lang="en-US" sz="2400" smtClean="0"/>
              <a:t>NO, early documents found as part of the Dead Sea Scrolls confirm the dates of the prophecies</a:t>
            </a:r>
          </a:p>
          <a:p>
            <a:pPr eaLnBrk="1" hangingPunct="1"/>
            <a:r>
              <a:rPr lang="en-US" sz="2800" smtClean="0"/>
              <a:t>How do we know these are Messianic?</a:t>
            </a:r>
          </a:p>
          <a:p>
            <a:pPr lvl="1" eaLnBrk="1" hangingPunct="1"/>
            <a:r>
              <a:rPr lang="en-US" sz="2400" smtClean="0"/>
              <a:t>They were recognized and discussed by the Jews before Jesus’ birth</a:t>
            </a:r>
          </a:p>
          <a:p>
            <a:pPr eaLnBrk="1" hangingPunct="1"/>
            <a:r>
              <a:rPr lang="en-US" sz="2800" smtClean="0"/>
              <a:t>Two missions fulfilled in one person?</a:t>
            </a:r>
          </a:p>
          <a:p>
            <a:pPr lvl="1" eaLnBrk="1" hangingPunct="1"/>
            <a:r>
              <a:rPr lang="en-US" sz="2400" b="1" smtClean="0"/>
              <a:t>Is. 61:1-3</a:t>
            </a:r>
            <a:r>
              <a:rPr lang="en-US" sz="2400" smtClean="0"/>
              <a:t> – Good News &amp; Day of Wrath</a:t>
            </a:r>
          </a:p>
          <a:p>
            <a:pPr lvl="1" eaLnBrk="1" hangingPunct="1"/>
            <a:r>
              <a:rPr lang="en-US" sz="2400" smtClean="0"/>
              <a:t>Made possible by Jesus’ resurrection</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35843"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BD388212-222A-45FC-9B1F-8C7918A7891A}" type="slidenum">
              <a:rPr lang="en-US">
                <a:solidFill>
                  <a:schemeClr val="tx2"/>
                </a:solidFill>
              </a:rPr>
              <a:pPr eaLnBrk="1" hangingPunct="1"/>
              <a:t>33</a:t>
            </a:fld>
            <a:endParaRPr lang="en-US" sz="1400">
              <a:solidFill>
                <a:schemeClr val="tx2"/>
              </a:solidFill>
            </a:endParaRPr>
          </a:p>
        </p:txBody>
      </p:sp>
      <p:sp>
        <p:nvSpPr>
          <p:cNvPr id="35844" name="Rectangle 2"/>
          <p:cNvSpPr>
            <a:spLocks noGrp="1" noChangeArrowheads="1"/>
          </p:cNvSpPr>
          <p:nvPr>
            <p:ph type="title"/>
          </p:nvPr>
        </p:nvSpPr>
        <p:spPr>
          <a:xfrm>
            <a:off x="990600" y="914400"/>
            <a:ext cx="6811963" cy="579438"/>
          </a:xfrm>
        </p:spPr>
        <p:txBody>
          <a:bodyPr/>
          <a:lstStyle/>
          <a:p>
            <a:pPr eaLnBrk="1" hangingPunct="1"/>
            <a:r>
              <a:rPr lang="en-US" smtClean="0"/>
              <a:t>Messianic Prophecy Truths</a:t>
            </a:r>
          </a:p>
        </p:txBody>
      </p:sp>
      <p:sp>
        <p:nvSpPr>
          <p:cNvPr id="35845" name="Rectangle 3"/>
          <p:cNvSpPr>
            <a:spLocks noGrp="1" noChangeArrowheads="1"/>
          </p:cNvSpPr>
          <p:nvPr>
            <p:ph type="body" idx="1"/>
          </p:nvPr>
        </p:nvSpPr>
        <p:spPr>
          <a:xfrm>
            <a:off x="685800" y="1676400"/>
            <a:ext cx="7772400" cy="4648200"/>
          </a:xfrm>
        </p:spPr>
        <p:txBody>
          <a:bodyPr/>
          <a:lstStyle/>
          <a:p>
            <a:pPr eaLnBrk="1" hangingPunct="1">
              <a:lnSpc>
                <a:spcPct val="90000"/>
              </a:lnSpc>
            </a:pPr>
            <a:r>
              <a:rPr lang="en-US" smtClean="0"/>
              <a:t>Many messianic prophecies were fulfilled at Christ’s First Coming (birth)</a:t>
            </a:r>
          </a:p>
          <a:p>
            <a:pPr eaLnBrk="1" hangingPunct="1">
              <a:lnSpc>
                <a:spcPct val="90000"/>
              </a:lnSpc>
            </a:pPr>
            <a:r>
              <a:rPr lang="en-US" smtClean="0"/>
              <a:t>More messianic prophecies are yet to be fulfilled at His Second Coming</a:t>
            </a:r>
          </a:p>
          <a:p>
            <a:pPr eaLnBrk="1" hangingPunct="1">
              <a:lnSpc>
                <a:spcPct val="90000"/>
              </a:lnSpc>
            </a:pPr>
            <a:r>
              <a:rPr lang="en-US" smtClean="0"/>
              <a:t>The fulfillments of the past foreshadow the fulfillments of the future</a:t>
            </a:r>
          </a:p>
          <a:p>
            <a:pPr eaLnBrk="1" hangingPunct="1">
              <a:lnSpc>
                <a:spcPct val="90000"/>
              </a:lnSpc>
            </a:pPr>
            <a:r>
              <a:rPr lang="en-US" smtClean="0"/>
              <a:t>The prophecies reassure us of the truth of God’s Word</a:t>
            </a:r>
          </a:p>
          <a:p>
            <a:pPr lvl="1" eaLnBrk="1" hangingPunct="1">
              <a:lnSpc>
                <a:spcPct val="90000"/>
              </a:lnSpc>
            </a:pPr>
            <a:r>
              <a:rPr lang="en-US" smtClean="0"/>
              <a:t>They prove the divine nature of the Bible</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36867"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D72DEFC-0A23-43F5-A5DA-8B5A1E2BD5A5}" type="slidenum">
              <a:rPr lang="en-US">
                <a:solidFill>
                  <a:schemeClr val="tx2"/>
                </a:solidFill>
              </a:rPr>
              <a:pPr eaLnBrk="1" hangingPunct="1"/>
              <a:t>34</a:t>
            </a:fld>
            <a:endParaRPr lang="en-US" sz="1400">
              <a:solidFill>
                <a:schemeClr val="tx2"/>
              </a:solidFill>
            </a:endParaRPr>
          </a:p>
        </p:txBody>
      </p:sp>
      <p:sp>
        <p:nvSpPr>
          <p:cNvPr id="36868" name="Rectangle 2"/>
          <p:cNvSpPr>
            <a:spLocks noGrp="1" noChangeArrowheads="1"/>
          </p:cNvSpPr>
          <p:nvPr>
            <p:ph type="title"/>
          </p:nvPr>
        </p:nvSpPr>
        <p:spPr>
          <a:xfrm>
            <a:off x="1143000" y="762000"/>
            <a:ext cx="7315200" cy="1371600"/>
          </a:xfrm>
        </p:spPr>
        <p:txBody>
          <a:bodyPr/>
          <a:lstStyle/>
          <a:p>
            <a:pPr eaLnBrk="1" hangingPunct="1"/>
            <a:r>
              <a:rPr lang="en-US" smtClean="0"/>
              <a:t>Couldn’t Someone Else Fulfill These Prophecies?</a:t>
            </a:r>
          </a:p>
        </p:txBody>
      </p:sp>
      <p:sp>
        <p:nvSpPr>
          <p:cNvPr id="36869" name="Rectangle 3"/>
          <p:cNvSpPr>
            <a:spLocks noGrp="1" noChangeArrowheads="1"/>
          </p:cNvSpPr>
          <p:nvPr>
            <p:ph type="body" idx="1"/>
          </p:nvPr>
        </p:nvSpPr>
        <p:spPr>
          <a:xfrm>
            <a:off x="990600" y="2057400"/>
            <a:ext cx="7772400" cy="4311650"/>
          </a:xfrm>
        </p:spPr>
        <p:txBody>
          <a:bodyPr/>
          <a:lstStyle/>
          <a:p>
            <a:pPr eaLnBrk="1" hangingPunct="1"/>
            <a:r>
              <a:rPr lang="en-US" smtClean="0"/>
              <a:t>Couldn’t anyone else have fulfilled these prophecies if they really tried?</a:t>
            </a:r>
          </a:p>
          <a:p>
            <a:pPr eaLnBrk="1" hangingPunct="1"/>
            <a:r>
              <a:rPr lang="en-US" smtClean="0"/>
              <a:t>How do we know Jesus is THE Messiah?</a:t>
            </a:r>
          </a:p>
          <a:p>
            <a:pPr lvl="1" eaLnBrk="1" hangingPunct="1"/>
            <a:r>
              <a:rPr lang="en-US" smtClean="0"/>
              <a:t>Other religions say they have a Prophet that followed in Jesus’ footsteps – the real Messiah?</a:t>
            </a:r>
          </a:p>
          <a:p>
            <a:pPr eaLnBrk="1" hangingPunct="1"/>
            <a:r>
              <a:rPr lang="en-US" smtClean="0"/>
              <a:t>Jews are still waiting for the Messiah</a:t>
            </a:r>
          </a:p>
          <a:p>
            <a:pPr lvl="1" eaLnBrk="1" hangingPunct="1"/>
            <a:r>
              <a:rPr lang="en-US" smtClean="0"/>
              <a:t>The “real” Messiah still to come?</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37891"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DCA0F99E-3174-4BF5-8560-4A95C2D23F63}" type="slidenum">
              <a:rPr lang="en-US">
                <a:solidFill>
                  <a:schemeClr val="tx2"/>
                </a:solidFill>
              </a:rPr>
              <a:pPr eaLnBrk="1" hangingPunct="1"/>
              <a:t>35</a:t>
            </a:fld>
            <a:endParaRPr lang="en-US" sz="1400">
              <a:solidFill>
                <a:schemeClr val="tx2"/>
              </a:solidFill>
            </a:endParaRPr>
          </a:p>
        </p:txBody>
      </p:sp>
      <p:sp>
        <p:nvSpPr>
          <p:cNvPr id="37892" name="Rectangle 2"/>
          <p:cNvSpPr>
            <a:spLocks noGrp="1" noChangeArrowheads="1"/>
          </p:cNvSpPr>
          <p:nvPr>
            <p:ph type="title"/>
          </p:nvPr>
        </p:nvSpPr>
        <p:spPr>
          <a:xfrm>
            <a:off x="1066800" y="1036638"/>
            <a:ext cx="6881813" cy="715962"/>
          </a:xfrm>
        </p:spPr>
        <p:txBody>
          <a:bodyPr/>
          <a:lstStyle/>
          <a:p>
            <a:pPr eaLnBrk="1" hangingPunct="1"/>
            <a:r>
              <a:rPr lang="en-US" smtClean="0"/>
              <a:t>Messianic Prophecy Issues</a:t>
            </a:r>
          </a:p>
        </p:txBody>
      </p:sp>
      <p:sp>
        <p:nvSpPr>
          <p:cNvPr id="37893" name="Rectangle 3"/>
          <p:cNvSpPr>
            <a:spLocks noGrp="1" noChangeArrowheads="1"/>
          </p:cNvSpPr>
          <p:nvPr>
            <p:ph type="body" idx="1"/>
          </p:nvPr>
        </p:nvSpPr>
        <p:spPr>
          <a:xfrm>
            <a:off x="1295400" y="1905000"/>
            <a:ext cx="6858000" cy="4311650"/>
          </a:xfrm>
        </p:spPr>
        <p:txBody>
          <a:bodyPr/>
          <a:lstStyle/>
          <a:p>
            <a:pPr eaLnBrk="1" hangingPunct="1"/>
            <a:r>
              <a:rPr lang="en-US" sz="2800" smtClean="0"/>
              <a:t>Many of the prophecies are not under human control</a:t>
            </a:r>
          </a:p>
          <a:p>
            <a:pPr lvl="1" eaLnBrk="1" hangingPunct="1"/>
            <a:r>
              <a:rPr lang="en-US" sz="2400" smtClean="0"/>
              <a:t>Born in Bethlehem</a:t>
            </a:r>
          </a:p>
          <a:p>
            <a:pPr lvl="1" eaLnBrk="1" hangingPunct="1"/>
            <a:r>
              <a:rPr lang="en-US" sz="2400" smtClean="0"/>
              <a:t>Born of a virgin</a:t>
            </a:r>
          </a:p>
          <a:p>
            <a:pPr lvl="1" eaLnBrk="1" hangingPunct="1"/>
            <a:r>
              <a:rPr lang="en-US" sz="2400" smtClean="0"/>
              <a:t>Come out of Egypt (as a young child)</a:t>
            </a:r>
          </a:p>
          <a:p>
            <a:pPr eaLnBrk="1" hangingPunct="1"/>
            <a:r>
              <a:rPr lang="en-US" sz="2800" smtClean="0"/>
              <a:t>Many have proclaimed to be the Messiah</a:t>
            </a:r>
          </a:p>
          <a:p>
            <a:pPr lvl="1" eaLnBrk="1" hangingPunct="1"/>
            <a:r>
              <a:rPr lang="en-US" sz="2400" smtClean="0"/>
              <a:t>Some have founded religions and cults</a:t>
            </a:r>
          </a:p>
          <a:p>
            <a:pPr eaLnBrk="1" hangingPunct="1"/>
            <a:r>
              <a:rPr lang="en-US" sz="2800" smtClean="0"/>
              <a:t>Jesus Himself warned of false Messiahs</a:t>
            </a:r>
          </a:p>
          <a:p>
            <a:pPr lvl="1" eaLnBrk="1" hangingPunct="1"/>
            <a:r>
              <a:rPr lang="en-US" sz="2400" b="1" smtClean="0"/>
              <a:t>Matt. 7:15</a:t>
            </a:r>
            <a:r>
              <a:rPr lang="en-US" sz="2400" smtClean="0"/>
              <a:t>; </a:t>
            </a:r>
            <a:r>
              <a:rPr lang="en-US" sz="2400" b="1" smtClean="0"/>
              <a:t>24:11</a:t>
            </a:r>
            <a:r>
              <a:rPr lang="en-US" sz="2400" smtClean="0"/>
              <a:t>, </a:t>
            </a:r>
            <a:r>
              <a:rPr lang="en-US" sz="2400" b="1" smtClean="0"/>
              <a:t>23-25</a:t>
            </a:r>
            <a:r>
              <a:rPr lang="en-US" sz="2400" smtClean="0"/>
              <a:t>; </a:t>
            </a:r>
            <a:r>
              <a:rPr lang="en-US" sz="2400" b="1" smtClean="0"/>
              <a:t>Mark 13:21-23</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38915"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674D945-9BE0-4140-8676-4950BA4628EC}" type="slidenum">
              <a:rPr lang="en-US">
                <a:solidFill>
                  <a:schemeClr val="tx2"/>
                </a:solidFill>
              </a:rPr>
              <a:pPr eaLnBrk="1" hangingPunct="1"/>
              <a:t>36</a:t>
            </a:fld>
            <a:endParaRPr lang="en-US" sz="1400">
              <a:solidFill>
                <a:schemeClr val="tx2"/>
              </a:solidFill>
            </a:endParaRPr>
          </a:p>
        </p:txBody>
      </p:sp>
      <p:sp>
        <p:nvSpPr>
          <p:cNvPr id="38916" name="Rectangle 2"/>
          <p:cNvSpPr>
            <a:spLocks noGrp="1" noChangeArrowheads="1"/>
          </p:cNvSpPr>
          <p:nvPr>
            <p:ph type="title"/>
          </p:nvPr>
        </p:nvSpPr>
        <p:spPr/>
        <p:txBody>
          <a:bodyPr/>
          <a:lstStyle/>
          <a:p>
            <a:pPr eaLnBrk="1" hangingPunct="1"/>
            <a:r>
              <a:rPr lang="en-US" smtClean="0"/>
              <a:t>Messianic Prophecy Issues - 2</a:t>
            </a:r>
          </a:p>
        </p:txBody>
      </p:sp>
      <p:sp>
        <p:nvSpPr>
          <p:cNvPr id="38917" name="Rectangle 3"/>
          <p:cNvSpPr>
            <a:spLocks noGrp="1" noChangeArrowheads="1"/>
          </p:cNvSpPr>
          <p:nvPr>
            <p:ph type="body" idx="1"/>
          </p:nvPr>
        </p:nvSpPr>
        <p:spPr>
          <a:xfrm>
            <a:off x="1295400" y="1905000"/>
            <a:ext cx="7162800" cy="4311650"/>
          </a:xfrm>
        </p:spPr>
        <p:txBody>
          <a:bodyPr/>
          <a:lstStyle/>
          <a:p>
            <a:pPr eaLnBrk="1" hangingPunct="1"/>
            <a:r>
              <a:rPr lang="en-US" smtClean="0"/>
              <a:t>Examine these prophets yourself</a:t>
            </a:r>
          </a:p>
          <a:p>
            <a:pPr lvl="1" eaLnBrk="1" hangingPunct="1"/>
            <a:r>
              <a:rPr lang="en-US" smtClean="0"/>
              <a:t>Was their appearance predicted?</a:t>
            </a:r>
          </a:p>
          <a:p>
            <a:pPr lvl="1" eaLnBrk="1" hangingPunct="1"/>
            <a:r>
              <a:rPr lang="en-US" smtClean="0"/>
              <a:t>Did they fulfill ALL the messianic prophecies? </a:t>
            </a:r>
            <a:r>
              <a:rPr lang="en-US" u="sng" smtClean="0"/>
              <a:t>NO</a:t>
            </a:r>
            <a:r>
              <a:rPr lang="en-US" smtClean="0"/>
              <a:t>, not even close</a:t>
            </a:r>
          </a:p>
          <a:p>
            <a:pPr eaLnBrk="1" hangingPunct="1"/>
            <a:r>
              <a:rPr lang="en-US" smtClean="0"/>
              <a:t>The Jews, God’s chosen people, are still waiting for their Messiah</a:t>
            </a:r>
          </a:p>
          <a:p>
            <a:pPr lvl="1" eaLnBrk="1" hangingPunct="1"/>
            <a:r>
              <a:rPr lang="en-US" b="1" smtClean="0"/>
              <a:t>Rom. 11:25-27</a:t>
            </a:r>
            <a:r>
              <a:rPr lang="en-US" smtClean="0"/>
              <a:t>, “ … all Israel will be saved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39939"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7B8C8831-8B1B-42B0-8EC8-49A4FA54FF74}" type="slidenum">
              <a:rPr lang="en-US">
                <a:solidFill>
                  <a:schemeClr val="tx2"/>
                </a:solidFill>
              </a:rPr>
              <a:pPr eaLnBrk="1" hangingPunct="1"/>
              <a:t>37</a:t>
            </a:fld>
            <a:endParaRPr lang="en-US" sz="1400">
              <a:solidFill>
                <a:schemeClr val="tx2"/>
              </a:solidFill>
            </a:endParaRPr>
          </a:p>
        </p:txBody>
      </p:sp>
      <p:sp>
        <p:nvSpPr>
          <p:cNvPr id="39940" name="Rectangle 2"/>
          <p:cNvSpPr>
            <a:spLocks noGrp="1" noChangeArrowheads="1"/>
          </p:cNvSpPr>
          <p:nvPr>
            <p:ph type="title"/>
          </p:nvPr>
        </p:nvSpPr>
        <p:spPr>
          <a:xfrm>
            <a:off x="1066800" y="990600"/>
            <a:ext cx="7467600" cy="547688"/>
          </a:xfrm>
        </p:spPr>
        <p:txBody>
          <a:bodyPr/>
          <a:lstStyle/>
          <a:p>
            <a:pPr eaLnBrk="1" hangingPunct="1"/>
            <a:r>
              <a:rPr lang="en-US" smtClean="0"/>
              <a:t>Messianic Prophecy Issues - 3</a:t>
            </a:r>
          </a:p>
        </p:txBody>
      </p:sp>
      <p:sp>
        <p:nvSpPr>
          <p:cNvPr id="39941" name="Rectangle 3"/>
          <p:cNvSpPr>
            <a:spLocks noGrp="1" noChangeArrowheads="1"/>
          </p:cNvSpPr>
          <p:nvPr>
            <p:ph type="body" idx="1"/>
          </p:nvPr>
        </p:nvSpPr>
        <p:spPr>
          <a:xfrm>
            <a:off x="685800" y="1676400"/>
            <a:ext cx="7772400" cy="4648200"/>
          </a:xfrm>
        </p:spPr>
        <p:txBody>
          <a:bodyPr/>
          <a:lstStyle/>
          <a:p>
            <a:pPr eaLnBrk="1" hangingPunct="1"/>
            <a:r>
              <a:rPr lang="en-US" sz="2800" smtClean="0"/>
              <a:t>Jesus appealed to the OT prophecies to substantiate His claims</a:t>
            </a:r>
          </a:p>
          <a:p>
            <a:pPr lvl="1" eaLnBrk="1" hangingPunct="1"/>
            <a:r>
              <a:rPr lang="en-US" sz="2400" b="1" smtClean="0"/>
              <a:t>Luke 24:27</a:t>
            </a:r>
            <a:r>
              <a:rPr lang="en-US" sz="2400" smtClean="0"/>
              <a:t>, “And beginning at Moses and all the Prophets, He expounded to them in all the Scriptures the things concerning Himself.”</a:t>
            </a:r>
          </a:p>
          <a:p>
            <a:pPr lvl="1" eaLnBrk="1" hangingPunct="1"/>
            <a:r>
              <a:rPr lang="en-US" sz="2400" b="1" smtClean="0"/>
              <a:t>Luke 24:44</a:t>
            </a:r>
            <a:r>
              <a:rPr lang="en-US" sz="2400" smtClean="0"/>
              <a:t>, “ …these are the words which I spoke to you while I was still with you, that all things must be fulfilled which were written in the Law of Moses and the Prophets and the Psalms concerning Me.”</a:t>
            </a:r>
          </a:p>
          <a:p>
            <a:pPr lvl="1" eaLnBrk="1" hangingPunct="1"/>
            <a:r>
              <a:rPr lang="en-US" sz="2400" b="1" smtClean="0"/>
              <a:t>John 5:46</a:t>
            </a:r>
            <a:r>
              <a:rPr lang="en-US" sz="2400" smtClean="0"/>
              <a:t>, “For if you believed Moses, you would believe Me; for he wrote about Me.”</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40963"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719B9C4-03EC-4D38-9FB4-56F1F912A161}" type="slidenum">
              <a:rPr lang="en-US">
                <a:solidFill>
                  <a:schemeClr val="tx2"/>
                </a:solidFill>
              </a:rPr>
              <a:pPr eaLnBrk="1" hangingPunct="1"/>
              <a:t>38</a:t>
            </a:fld>
            <a:endParaRPr lang="en-US" sz="1400">
              <a:solidFill>
                <a:schemeClr val="tx2"/>
              </a:solidFill>
            </a:endParaRPr>
          </a:p>
        </p:txBody>
      </p:sp>
      <p:sp>
        <p:nvSpPr>
          <p:cNvPr id="40964" name="Rectangle 2"/>
          <p:cNvSpPr>
            <a:spLocks noGrp="1" noChangeArrowheads="1"/>
          </p:cNvSpPr>
          <p:nvPr>
            <p:ph type="title"/>
          </p:nvPr>
        </p:nvSpPr>
        <p:spPr/>
        <p:txBody>
          <a:bodyPr/>
          <a:lstStyle/>
          <a:p>
            <a:pPr eaLnBrk="1" hangingPunct="1"/>
            <a:r>
              <a:rPr lang="en-US" smtClean="0"/>
              <a:t>Messianic Prophecy Issues - 4</a:t>
            </a:r>
          </a:p>
        </p:txBody>
      </p:sp>
      <p:sp>
        <p:nvSpPr>
          <p:cNvPr id="40965" name="Rectangle 3"/>
          <p:cNvSpPr>
            <a:spLocks noGrp="1" noChangeArrowheads="1"/>
          </p:cNvSpPr>
          <p:nvPr>
            <p:ph type="body" idx="1"/>
          </p:nvPr>
        </p:nvSpPr>
        <p:spPr>
          <a:xfrm>
            <a:off x="533400" y="1981200"/>
            <a:ext cx="7924800" cy="4114800"/>
          </a:xfrm>
        </p:spPr>
        <p:txBody>
          <a:bodyPr/>
          <a:lstStyle/>
          <a:p>
            <a:pPr eaLnBrk="1" hangingPunct="1"/>
            <a:r>
              <a:rPr lang="en-US" sz="2800" smtClean="0"/>
              <a:t>The Apostles appealed to fulfilled prophecy to substantiate Jesus as Son of God, Savior, Messiah</a:t>
            </a:r>
          </a:p>
          <a:p>
            <a:pPr lvl="1" eaLnBrk="1" hangingPunct="1"/>
            <a:r>
              <a:rPr lang="en-US" sz="2400" b="1" smtClean="0"/>
              <a:t>Acts 3:18</a:t>
            </a:r>
            <a:r>
              <a:rPr lang="en-US" sz="2400" smtClean="0"/>
              <a:t>, “But those things which God foretold by the mouth of all His prophets, that the Christ would suffer, He has thus fulfilled.”</a:t>
            </a:r>
          </a:p>
          <a:p>
            <a:pPr lvl="1" eaLnBrk="1" hangingPunct="1"/>
            <a:r>
              <a:rPr lang="en-US" sz="2400" b="1" smtClean="0"/>
              <a:t>1 Cor. 15:3-4</a:t>
            </a:r>
            <a:r>
              <a:rPr lang="en-US" sz="2400" smtClean="0"/>
              <a:t>, “For I delivered to you first of all that which I also received that Christ died for our sins according to the Scriptures, and that He was buried, and that He rose again the third day according to the Scriptures.”</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41987"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30DD65E9-5B73-4983-996C-8C2577A719E0}" type="slidenum">
              <a:rPr lang="en-US">
                <a:solidFill>
                  <a:schemeClr val="tx2"/>
                </a:solidFill>
              </a:rPr>
              <a:pPr eaLnBrk="1" hangingPunct="1"/>
              <a:t>39</a:t>
            </a:fld>
            <a:endParaRPr lang="en-US" sz="1400">
              <a:solidFill>
                <a:schemeClr val="tx2"/>
              </a:solidFill>
            </a:endParaRPr>
          </a:p>
        </p:txBody>
      </p:sp>
      <p:sp>
        <p:nvSpPr>
          <p:cNvPr id="41988" name="Rectangle 2"/>
          <p:cNvSpPr>
            <a:spLocks noGrp="1" noChangeArrowheads="1"/>
          </p:cNvSpPr>
          <p:nvPr>
            <p:ph type="title"/>
          </p:nvPr>
        </p:nvSpPr>
        <p:spPr>
          <a:xfrm>
            <a:off x="990600" y="914400"/>
            <a:ext cx="6934200" cy="838200"/>
          </a:xfrm>
        </p:spPr>
        <p:txBody>
          <a:bodyPr/>
          <a:lstStyle/>
          <a:p>
            <a:pPr eaLnBrk="1" hangingPunct="1"/>
            <a:r>
              <a:rPr lang="en-US" smtClean="0"/>
              <a:t>8 Key Prophesied Events</a:t>
            </a:r>
          </a:p>
        </p:txBody>
      </p:sp>
      <p:sp>
        <p:nvSpPr>
          <p:cNvPr id="41989" name="Rectangle 3"/>
          <p:cNvSpPr>
            <a:spLocks noGrp="1" noChangeArrowheads="1"/>
          </p:cNvSpPr>
          <p:nvPr>
            <p:ph type="body" idx="1"/>
          </p:nvPr>
        </p:nvSpPr>
        <p:spPr>
          <a:xfrm>
            <a:off x="1066800" y="1905000"/>
            <a:ext cx="7467600" cy="4105275"/>
          </a:xfrm>
        </p:spPr>
        <p:txBody>
          <a:bodyPr/>
          <a:lstStyle/>
          <a:p>
            <a:pPr marL="609600" indent="-609600" eaLnBrk="1" hangingPunct="1">
              <a:lnSpc>
                <a:spcPct val="90000"/>
              </a:lnSpc>
              <a:buFont typeface="Wingdings" pitchFamily="2" charset="2"/>
              <a:buAutoNum type="arabicPeriod"/>
            </a:pPr>
            <a:r>
              <a:rPr lang="en-US" sz="1800" smtClean="0"/>
              <a:t>One person in the World born in Bethlehem. 1:200,000 </a:t>
            </a:r>
          </a:p>
          <a:p>
            <a:pPr marL="609600" indent="-609600" eaLnBrk="1" hangingPunct="1">
              <a:lnSpc>
                <a:spcPct val="90000"/>
              </a:lnSpc>
              <a:buFont typeface="Wingdings" pitchFamily="2" charset="2"/>
              <a:buAutoNum type="arabicPeriod"/>
            </a:pPr>
            <a:r>
              <a:rPr lang="en-US" sz="1800" smtClean="0"/>
              <a:t>One person rode into Jerusalem, riding a foal of a donkey, claiming to be king of the Jews. 1:100 </a:t>
            </a:r>
          </a:p>
          <a:p>
            <a:pPr marL="609600" indent="-609600" eaLnBrk="1" hangingPunct="1">
              <a:lnSpc>
                <a:spcPct val="90000"/>
              </a:lnSpc>
              <a:buFont typeface="Wingdings" pitchFamily="2" charset="2"/>
              <a:buAutoNum type="arabicPeriod"/>
            </a:pPr>
            <a:r>
              <a:rPr lang="en-US" sz="1800" smtClean="0"/>
              <a:t>One person paid thirty pieces of silver to turn someone in to the authorities. 1:1000 </a:t>
            </a:r>
          </a:p>
          <a:p>
            <a:pPr marL="609600" indent="-609600" eaLnBrk="1" hangingPunct="1">
              <a:lnSpc>
                <a:spcPct val="90000"/>
              </a:lnSpc>
              <a:buFont typeface="Wingdings" pitchFamily="2" charset="2"/>
              <a:buAutoNum type="arabicPeriod"/>
            </a:pPr>
            <a:r>
              <a:rPr lang="en-US" sz="1800" smtClean="0"/>
              <a:t>One person has been wounded in their hands. 1:1000</a:t>
            </a:r>
          </a:p>
          <a:p>
            <a:pPr marL="609600" indent="-609600" eaLnBrk="1" hangingPunct="1">
              <a:lnSpc>
                <a:spcPct val="90000"/>
              </a:lnSpc>
              <a:buFont typeface="Wingdings" pitchFamily="2" charset="2"/>
              <a:buAutoNum type="arabicPeriod"/>
            </a:pPr>
            <a:r>
              <a:rPr lang="en-US" sz="2000" smtClean="0"/>
              <a:t>A person charged and been innocent and not defended himself. 1:1000 </a:t>
            </a:r>
          </a:p>
          <a:p>
            <a:pPr marL="609600" indent="-609600" eaLnBrk="1" hangingPunct="1">
              <a:lnSpc>
                <a:spcPct val="90000"/>
              </a:lnSpc>
              <a:buFont typeface="Wingdings" pitchFamily="2" charset="2"/>
              <a:buAutoNum type="arabicPeriod"/>
            </a:pPr>
            <a:r>
              <a:rPr lang="en-US" sz="2000" smtClean="0"/>
              <a:t>Jesus was crucified between two thieves, but was buried in the tomb of one of the richest men. 1:1000 </a:t>
            </a:r>
          </a:p>
          <a:p>
            <a:pPr marL="609600" indent="-609600" eaLnBrk="1" hangingPunct="1">
              <a:lnSpc>
                <a:spcPct val="90000"/>
              </a:lnSpc>
              <a:buFont typeface="Wingdings" pitchFamily="2" charset="2"/>
              <a:buAutoNum type="arabicPeriod"/>
            </a:pPr>
            <a:r>
              <a:rPr lang="en-US" sz="2000" smtClean="0"/>
              <a:t>Died from crucifixion 1:10,000 </a:t>
            </a:r>
          </a:p>
          <a:p>
            <a:pPr marL="609600" indent="-609600" eaLnBrk="1" hangingPunct="1">
              <a:lnSpc>
                <a:spcPct val="90000"/>
              </a:lnSpc>
              <a:buFont typeface="Wingdings" pitchFamily="2" charset="2"/>
              <a:buAutoNum type="arabicPeriod"/>
            </a:pPr>
            <a:r>
              <a:rPr lang="en-US" sz="2000" smtClean="0"/>
              <a:t>The money paid to betray Jesus would be returned to the priests and used to buy a potter's field 1:100,000</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6147"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FE3D2174-89FB-46D3-B9CC-F3F450E6B105}" type="slidenum">
              <a:rPr lang="en-US">
                <a:solidFill>
                  <a:schemeClr val="tx2"/>
                </a:solidFill>
              </a:rPr>
              <a:pPr eaLnBrk="1" hangingPunct="1"/>
              <a:t>4</a:t>
            </a:fld>
            <a:endParaRPr lang="en-US" sz="1400">
              <a:solidFill>
                <a:schemeClr val="tx2"/>
              </a:solidFill>
            </a:endParaRPr>
          </a:p>
        </p:txBody>
      </p:sp>
      <p:sp>
        <p:nvSpPr>
          <p:cNvPr id="6148" name="Rectangle 2"/>
          <p:cNvSpPr>
            <a:spLocks noGrp="1" noChangeArrowheads="1"/>
          </p:cNvSpPr>
          <p:nvPr>
            <p:ph type="title"/>
          </p:nvPr>
        </p:nvSpPr>
        <p:spPr>
          <a:xfrm>
            <a:off x="1798638" y="1081088"/>
            <a:ext cx="5564187" cy="504825"/>
          </a:xfrm>
        </p:spPr>
        <p:txBody>
          <a:bodyPr/>
          <a:lstStyle/>
          <a:p>
            <a:pPr eaLnBrk="1" hangingPunct="1"/>
            <a:r>
              <a:rPr lang="en-US" smtClean="0"/>
              <a:t>Test of a True Prophet</a:t>
            </a:r>
          </a:p>
        </p:txBody>
      </p:sp>
      <p:sp>
        <p:nvSpPr>
          <p:cNvPr id="6149" name="Rectangle 3"/>
          <p:cNvSpPr>
            <a:spLocks noGrp="1" noChangeArrowheads="1"/>
          </p:cNvSpPr>
          <p:nvPr>
            <p:ph type="body" idx="1"/>
          </p:nvPr>
        </p:nvSpPr>
        <p:spPr/>
        <p:txBody>
          <a:bodyPr/>
          <a:lstStyle/>
          <a:p>
            <a:pPr eaLnBrk="1" hangingPunct="1"/>
            <a:r>
              <a:rPr lang="en-US" b="1" smtClean="0"/>
              <a:t>Deut. 18:22</a:t>
            </a:r>
            <a:r>
              <a:rPr lang="en-US" smtClean="0"/>
              <a:t>, “When a prophet speaks in the name of the Lord, if the thing does not happen or come to pass, that is the thing which the Lord has not spoken; the prophet has spoken it presumptuously; you shall not be afraid of him.”</a:t>
            </a:r>
          </a:p>
          <a:p>
            <a:pPr eaLnBrk="1" hangingPunct="1"/>
            <a:r>
              <a:rPr lang="en-US" b="1" u="sng" smtClean="0"/>
              <a:t>True Prophet – prophecy is fulfilled</a:t>
            </a:r>
          </a:p>
          <a:p>
            <a:pPr eaLnBrk="1" hangingPunct="1"/>
            <a:endParaRPr lang="en-US" smtClean="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43011"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7ADB753-93B4-4F45-8010-FEF85A27D122}" type="slidenum">
              <a:rPr lang="en-US">
                <a:solidFill>
                  <a:schemeClr val="tx2"/>
                </a:solidFill>
              </a:rPr>
              <a:pPr eaLnBrk="1" hangingPunct="1"/>
              <a:t>40</a:t>
            </a:fld>
            <a:endParaRPr lang="en-US" sz="1400">
              <a:solidFill>
                <a:schemeClr val="tx2"/>
              </a:solidFill>
            </a:endParaRPr>
          </a:p>
        </p:txBody>
      </p:sp>
      <p:sp>
        <p:nvSpPr>
          <p:cNvPr id="43012" name="Rectangle 2"/>
          <p:cNvSpPr>
            <a:spLocks noGrp="1" noChangeArrowheads="1"/>
          </p:cNvSpPr>
          <p:nvPr>
            <p:ph type="title"/>
          </p:nvPr>
        </p:nvSpPr>
        <p:spPr>
          <a:xfrm>
            <a:off x="1066800" y="1081088"/>
            <a:ext cx="6735763" cy="457200"/>
          </a:xfrm>
        </p:spPr>
        <p:txBody>
          <a:bodyPr/>
          <a:lstStyle/>
          <a:p>
            <a:pPr eaLnBrk="1" hangingPunct="1"/>
            <a:r>
              <a:rPr lang="en-US" smtClean="0"/>
              <a:t>Probability of Fulfillment</a:t>
            </a:r>
          </a:p>
        </p:txBody>
      </p:sp>
      <p:graphicFrame>
        <p:nvGraphicFramePr>
          <p:cNvPr id="151576" name="Group 24"/>
          <p:cNvGraphicFramePr>
            <a:graphicFrameLocks noGrp="1"/>
          </p:cNvGraphicFramePr>
          <p:nvPr/>
        </p:nvGraphicFramePr>
        <p:xfrm>
          <a:off x="1600200" y="2057400"/>
          <a:ext cx="5715000" cy="3657600"/>
        </p:xfrm>
        <a:graphic>
          <a:graphicData uri="http://schemas.openxmlformats.org/drawingml/2006/table">
            <a:tbl>
              <a:tblPr/>
              <a:tblGrid>
                <a:gridCol w="2857500"/>
                <a:gridCol w="2857500"/>
              </a:tblGrid>
              <a:tr h="731838">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sng" strike="noStrike" cap="none" normalizeH="0" baseline="0" smtClean="0">
                          <a:ln>
                            <a:noFill/>
                          </a:ln>
                          <a:solidFill>
                            <a:schemeClr val="tx1"/>
                          </a:solidFill>
                          <a:effectLst/>
                          <a:latin typeface="Times New Roman" charset="0"/>
                        </a:rPr>
                        <a:t>Number of Events</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sng" strike="noStrike" cap="none" normalizeH="0" baseline="0" smtClean="0">
                          <a:ln>
                            <a:noFill/>
                          </a:ln>
                          <a:solidFill>
                            <a:schemeClr val="tx1"/>
                          </a:solidFill>
                          <a:effectLst/>
                          <a:latin typeface="Times New Roman" charset="0"/>
                        </a:rPr>
                        <a:t>Probability *</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731838">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8</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1 in 10**17 +</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730250">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16</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1 in 10**45</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731838">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24</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1 in 10**73</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731838">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48</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1 in 10**157</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
        <p:nvSpPr>
          <p:cNvPr id="43033" name="Text Box 25"/>
          <p:cNvSpPr txBox="1">
            <a:spLocks noChangeArrowheads="1"/>
          </p:cNvSpPr>
          <p:nvPr/>
        </p:nvSpPr>
        <p:spPr bwMode="auto">
          <a:xfrm>
            <a:off x="4419600" y="5908675"/>
            <a:ext cx="4191000"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600"/>
              <a:t>+ Probability calculated by Stoner &amp; Newman.</a:t>
            </a:r>
          </a:p>
          <a:p>
            <a:pPr eaLnBrk="1" hangingPunct="1"/>
            <a:r>
              <a:rPr lang="en-US" sz="1600"/>
              <a:t>* Probability of less than 1 in 10**50 is ZERO!</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44035"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C9061FC-C6AD-4C95-8989-05BFEDED75B6}" type="slidenum">
              <a:rPr lang="en-US">
                <a:solidFill>
                  <a:schemeClr val="tx2"/>
                </a:solidFill>
              </a:rPr>
              <a:pPr eaLnBrk="1" hangingPunct="1"/>
              <a:t>41</a:t>
            </a:fld>
            <a:endParaRPr lang="en-US" sz="1400">
              <a:solidFill>
                <a:schemeClr val="tx2"/>
              </a:solidFill>
            </a:endParaRPr>
          </a:p>
        </p:txBody>
      </p:sp>
      <p:sp>
        <p:nvSpPr>
          <p:cNvPr id="44036" name="Rectangle 2"/>
          <p:cNvSpPr>
            <a:spLocks noGrp="1" noChangeArrowheads="1"/>
          </p:cNvSpPr>
          <p:nvPr>
            <p:ph type="title"/>
          </p:nvPr>
        </p:nvSpPr>
        <p:spPr>
          <a:xfrm>
            <a:off x="1447800" y="1066800"/>
            <a:ext cx="6815138" cy="762000"/>
          </a:xfrm>
        </p:spPr>
        <p:txBody>
          <a:bodyPr/>
          <a:lstStyle/>
          <a:p>
            <a:pPr eaLnBrk="1" hangingPunct="1"/>
            <a:r>
              <a:rPr lang="en-US" smtClean="0"/>
              <a:t>Probability of Fulfillment - 2</a:t>
            </a:r>
          </a:p>
        </p:txBody>
      </p:sp>
      <p:sp>
        <p:nvSpPr>
          <p:cNvPr id="44037" name="Rectangle 3"/>
          <p:cNvSpPr>
            <a:spLocks noGrp="1" noChangeArrowheads="1"/>
          </p:cNvSpPr>
          <p:nvPr>
            <p:ph type="body" idx="1"/>
          </p:nvPr>
        </p:nvSpPr>
        <p:spPr/>
        <p:txBody>
          <a:bodyPr/>
          <a:lstStyle/>
          <a:p>
            <a:pPr eaLnBrk="1" hangingPunct="1"/>
            <a:r>
              <a:rPr lang="en-US" sz="2800" smtClean="0"/>
              <a:t>Probability of flipping a coin to come up heads</a:t>
            </a:r>
          </a:p>
          <a:p>
            <a:pPr lvl="1" eaLnBrk="1" hangingPunct="1"/>
            <a:r>
              <a:rPr lang="en-US" sz="2400" smtClean="0"/>
              <a:t>10 times in a row? 1 in 2**10, i.e. 1 in 1,000</a:t>
            </a:r>
          </a:p>
          <a:p>
            <a:pPr lvl="1" eaLnBrk="1" hangingPunct="1"/>
            <a:r>
              <a:rPr lang="en-US" sz="2400" smtClean="0"/>
              <a:t>100 times in a row? 1 in 1,000,000 (a million)</a:t>
            </a:r>
          </a:p>
          <a:p>
            <a:pPr eaLnBrk="1" hangingPunct="1"/>
            <a:r>
              <a:rPr lang="en-US" sz="2800" smtClean="0"/>
              <a:t>Probability of fulfilling 48 prophecies by chance</a:t>
            </a:r>
          </a:p>
          <a:p>
            <a:pPr lvl="1" eaLnBrk="1" hangingPunct="1"/>
            <a:r>
              <a:rPr lang="en-US" sz="2400" smtClean="0"/>
              <a:t>e.g., place of birth 700 years in advance</a:t>
            </a:r>
          </a:p>
          <a:p>
            <a:pPr lvl="1" eaLnBrk="1" hangingPunct="1"/>
            <a:r>
              <a:rPr lang="en-US" sz="2400" smtClean="0"/>
              <a:t>e.g., manner of death (unknown at the time)</a:t>
            </a:r>
          </a:p>
          <a:p>
            <a:pPr lvl="1" eaLnBrk="1" hangingPunct="1"/>
            <a:r>
              <a:rPr lang="en-US" sz="2400" smtClean="0"/>
              <a:t>1 in 10**157, i.e. 1 followed by 157 zeroes!</a:t>
            </a:r>
          </a:p>
          <a:p>
            <a:pPr eaLnBrk="1" hangingPunct="1"/>
            <a:r>
              <a:rPr lang="en-US" sz="2800" smtClean="0"/>
              <a:t>Probability of fulfilling 48 or 300 prophecies by chance is ZERO!</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45059"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D711D0F6-936B-4C27-B762-5820EFFF2EBF}" type="slidenum">
              <a:rPr lang="en-US">
                <a:solidFill>
                  <a:schemeClr val="tx2"/>
                </a:solidFill>
              </a:rPr>
              <a:pPr eaLnBrk="1" hangingPunct="1"/>
              <a:t>42</a:t>
            </a:fld>
            <a:endParaRPr lang="en-US" sz="1400">
              <a:solidFill>
                <a:schemeClr val="tx2"/>
              </a:solidFill>
            </a:endParaRPr>
          </a:p>
        </p:txBody>
      </p:sp>
      <p:sp>
        <p:nvSpPr>
          <p:cNvPr id="45060" name="Rectangle 1026"/>
          <p:cNvSpPr>
            <a:spLocks noGrp="1" noChangeArrowheads="1"/>
          </p:cNvSpPr>
          <p:nvPr>
            <p:ph type="title"/>
          </p:nvPr>
        </p:nvSpPr>
        <p:spPr/>
        <p:txBody>
          <a:bodyPr/>
          <a:lstStyle/>
          <a:p>
            <a:pPr eaLnBrk="1" hangingPunct="1"/>
            <a:r>
              <a:rPr lang="en-US" smtClean="0"/>
              <a:t>Jesus in Prophecy</a:t>
            </a:r>
          </a:p>
        </p:txBody>
      </p:sp>
      <p:sp>
        <p:nvSpPr>
          <p:cNvPr id="45061" name="Rectangle 1027"/>
          <p:cNvSpPr>
            <a:spLocks noGrp="1" noChangeArrowheads="1"/>
          </p:cNvSpPr>
          <p:nvPr>
            <p:ph type="body" idx="1"/>
          </p:nvPr>
        </p:nvSpPr>
        <p:spPr/>
        <p:txBody>
          <a:bodyPr/>
          <a:lstStyle/>
          <a:p>
            <a:pPr eaLnBrk="1" hangingPunct="1">
              <a:lnSpc>
                <a:spcPct val="90000"/>
              </a:lnSpc>
            </a:pPr>
            <a:r>
              <a:rPr lang="en-US" sz="2800" b="1" smtClean="0"/>
              <a:t>Ps. 40:7</a:t>
            </a:r>
            <a:r>
              <a:rPr lang="en-US" sz="2800" smtClean="0"/>
              <a:t>, “Then I said, "Behold, I come; In the scroll of the book [it is] written of me.”</a:t>
            </a:r>
          </a:p>
          <a:p>
            <a:pPr eaLnBrk="1" hangingPunct="1">
              <a:lnSpc>
                <a:spcPct val="90000"/>
              </a:lnSpc>
            </a:pPr>
            <a:r>
              <a:rPr lang="en-US" sz="2800" b="1" smtClean="0"/>
              <a:t>John 5:39</a:t>
            </a:r>
            <a:r>
              <a:rPr lang="en-US" sz="2800" smtClean="0"/>
              <a:t>, “You search the Scriptures, for in them you think you have eternal life; and these are they which testify of Me.”</a:t>
            </a:r>
          </a:p>
          <a:p>
            <a:pPr eaLnBrk="1" hangingPunct="1">
              <a:lnSpc>
                <a:spcPct val="90000"/>
              </a:lnSpc>
            </a:pPr>
            <a:r>
              <a:rPr lang="en-US" sz="2800" b="1" smtClean="0"/>
              <a:t>John 5:46</a:t>
            </a:r>
            <a:r>
              <a:rPr lang="en-US" sz="2800" smtClean="0"/>
              <a:t>, “For if you believed Moses, you would believe Me; for he wrote about Me.”</a:t>
            </a:r>
          </a:p>
          <a:p>
            <a:pPr eaLnBrk="1" hangingPunct="1">
              <a:lnSpc>
                <a:spcPct val="90000"/>
              </a:lnSpc>
            </a:pPr>
            <a:r>
              <a:rPr lang="en-US" sz="2800" b="1" smtClean="0"/>
              <a:t>Heb. 10:7</a:t>
            </a:r>
            <a:r>
              <a:rPr lang="en-US" sz="2800" smtClean="0"/>
              <a:t>, “Then I said, 'Behold, I have come-- In the volume of the book it is written of Me-- To do Your will, O God.'"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46083"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E50F92A-ACF1-4B59-811E-195446B58454}" type="slidenum">
              <a:rPr lang="en-US">
                <a:solidFill>
                  <a:schemeClr val="tx2"/>
                </a:solidFill>
              </a:rPr>
              <a:pPr eaLnBrk="1" hangingPunct="1"/>
              <a:t>43</a:t>
            </a:fld>
            <a:endParaRPr lang="en-US" sz="1400">
              <a:solidFill>
                <a:schemeClr val="tx2"/>
              </a:solidFill>
            </a:endParaRPr>
          </a:p>
        </p:txBody>
      </p:sp>
      <p:sp>
        <p:nvSpPr>
          <p:cNvPr id="46084" name="Rectangle 1026"/>
          <p:cNvSpPr>
            <a:spLocks noGrp="1" noChangeArrowheads="1"/>
          </p:cNvSpPr>
          <p:nvPr>
            <p:ph type="title"/>
          </p:nvPr>
        </p:nvSpPr>
        <p:spPr/>
        <p:txBody>
          <a:bodyPr/>
          <a:lstStyle/>
          <a:p>
            <a:pPr eaLnBrk="1" hangingPunct="1"/>
            <a:r>
              <a:rPr lang="en-US" smtClean="0"/>
              <a:t>Jesus – Fulfilled in Prophecy</a:t>
            </a:r>
          </a:p>
        </p:txBody>
      </p:sp>
      <p:sp>
        <p:nvSpPr>
          <p:cNvPr id="46085" name="Rectangle 1027"/>
          <p:cNvSpPr>
            <a:spLocks noGrp="1" noChangeArrowheads="1"/>
          </p:cNvSpPr>
          <p:nvPr>
            <p:ph type="body" idx="1"/>
          </p:nvPr>
        </p:nvSpPr>
        <p:spPr>
          <a:xfrm>
            <a:off x="914400" y="1905000"/>
            <a:ext cx="7620000" cy="4572000"/>
          </a:xfrm>
        </p:spPr>
        <p:txBody>
          <a:bodyPr/>
          <a:lstStyle/>
          <a:p>
            <a:pPr eaLnBrk="1" hangingPunct="1">
              <a:lnSpc>
                <a:spcPct val="90000"/>
              </a:lnSpc>
            </a:pPr>
            <a:r>
              <a:rPr lang="en-US" sz="2800" b="1" smtClean="0"/>
              <a:t>Ps. 110:1</a:t>
            </a:r>
            <a:r>
              <a:rPr lang="en-US" sz="2800" smtClean="0"/>
              <a:t>, </a:t>
            </a:r>
            <a:r>
              <a:rPr lang="en-US" sz="2400" smtClean="0"/>
              <a:t>“A Psalm of David. The LORD said to my Lord, "Sit at My right hand, Till I make Your enemies Your footstool.“</a:t>
            </a:r>
          </a:p>
          <a:p>
            <a:pPr eaLnBrk="1" hangingPunct="1">
              <a:lnSpc>
                <a:spcPct val="90000"/>
              </a:lnSpc>
            </a:pPr>
            <a:r>
              <a:rPr lang="en-US" sz="2800" b="1" smtClean="0"/>
              <a:t>Matt. 22:41-46</a:t>
            </a:r>
            <a:r>
              <a:rPr lang="en-US" sz="2800" smtClean="0"/>
              <a:t>, </a:t>
            </a:r>
            <a:r>
              <a:rPr lang="en-US" sz="2400" smtClean="0"/>
              <a:t>While the Pharisees were gathered together, Jesus asked them, saying, "What do you think about the Christ? Whose Son is He?" They said to Him, ["The] [Son] of David.“ He said to them, "How then does David in the Spirit call Him 'Lord,' saying: 'The LORD said to my Lord, "Sit at My right hand, Till I make Your enemies Your footstool"'? If David</a:t>
            </a:r>
            <a:r>
              <a:rPr lang="en-US" sz="2800" smtClean="0"/>
              <a:t> </a:t>
            </a:r>
            <a:r>
              <a:rPr lang="en-US" sz="2400" smtClean="0"/>
              <a:t>then calls Him 'Lord,' how is He his Son?“And no one was able to answer Him a word, nor from that day on did anyone dare question Him anymore.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47107"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6D4B030-8E00-4B30-B78E-A005F5E84E69}" type="slidenum">
              <a:rPr lang="en-US">
                <a:solidFill>
                  <a:schemeClr val="tx2"/>
                </a:solidFill>
              </a:rPr>
              <a:pPr eaLnBrk="1" hangingPunct="1"/>
              <a:t>44</a:t>
            </a:fld>
            <a:endParaRPr lang="en-US" sz="1400">
              <a:solidFill>
                <a:schemeClr val="tx2"/>
              </a:solidFill>
            </a:endParaRPr>
          </a:p>
        </p:txBody>
      </p:sp>
      <p:sp>
        <p:nvSpPr>
          <p:cNvPr id="47108" name="Rectangle 2"/>
          <p:cNvSpPr>
            <a:spLocks noGrp="1" noChangeArrowheads="1"/>
          </p:cNvSpPr>
          <p:nvPr>
            <p:ph type="title"/>
          </p:nvPr>
        </p:nvSpPr>
        <p:spPr/>
        <p:txBody>
          <a:bodyPr/>
          <a:lstStyle/>
          <a:p>
            <a:pPr eaLnBrk="1" hangingPunct="1"/>
            <a:r>
              <a:rPr lang="en-US" smtClean="0"/>
              <a:t>Jesus’ Two Comings Foretold</a:t>
            </a:r>
          </a:p>
        </p:txBody>
      </p:sp>
      <p:sp>
        <p:nvSpPr>
          <p:cNvPr id="47109" name="Rectangle 3"/>
          <p:cNvSpPr>
            <a:spLocks noGrp="1" noChangeArrowheads="1"/>
          </p:cNvSpPr>
          <p:nvPr>
            <p:ph type="body" idx="1"/>
          </p:nvPr>
        </p:nvSpPr>
        <p:spPr>
          <a:xfrm>
            <a:off x="1066800" y="1905000"/>
            <a:ext cx="7391400" cy="4311650"/>
          </a:xfrm>
        </p:spPr>
        <p:txBody>
          <a:bodyPr/>
          <a:lstStyle/>
          <a:p>
            <a:pPr eaLnBrk="1" hangingPunct="1">
              <a:lnSpc>
                <a:spcPct val="90000"/>
              </a:lnSpc>
            </a:pPr>
            <a:r>
              <a:rPr lang="en-US" b="1" smtClean="0"/>
              <a:t>Is. 61:1-2</a:t>
            </a:r>
            <a:r>
              <a:rPr lang="en-US" smtClean="0"/>
              <a:t>, “The Spirit of the Lord GOD is upon Me, because the LORD has anointed Me To preach good tidings to the poor; He has sent Me to heal the brokenhearted, To proclaim liberty to the captives, And the opening of the prison to [those who are] bound; To proclaim the </a:t>
            </a:r>
            <a:r>
              <a:rPr lang="en-US" u="sng" smtClean="0"/>
              <a:t>acceptable year of the LORD</a:t>
            </a:r>
            <a:r>
              <a:rPr lang="en-US" smtClean="0"/>
              <a:t>, And the </a:t>
            </a:r>
            <a:r>
              <a:rPr lang="en-US" u="sng" smtClean="0"/>
              <a:t>day of vengeance of our God</a:t>
            </a:r>
            <a:r>
              <a:rPr lang="en-US" smtClean="0"/>
              <a:t>;”</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48131"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1A93975A-DE56-4F10-A513-19F7E95C1CEB}" type="slidenum">
              <a:rPr lang="en-US">
                <a:solidFill>
                  <a:schemeClr val="tx2"/>
                </a:solidFill>
              </a:rPr>
              <a:pPr eaLnBrk="1" hangingPunct="1"/>
              <a:t>45</a:t>
            </a:fld>
            <a:endParaRPr lang="en-US" sz="1400">
              <a:solidFill>
                <a:schemeClr val="tx2"/>
              </a:solidFill>
            </a:endParaRPr>
          </a:p>
        </p:txBody>
      </p:sp>
      <p:sp>
        <p:nvSpPr>
          <p:cNvPr id="48132" name="Rectangle 1026"/>
          <p:cNvSpPr>
            <a:spLocks noGrp="1" noChangeArrowheads="1"/>
          </p:cNvSpPr>
          <p:nvPr>
            <p:ph type="title"/>
          </p:nvPr>
        </p:nvSpPr>
        <p:spPr/>
        <p:txBody>
          <a:bodyPr/>
          <a:lstStyle/>
          <a:p>
            <a:pPr eaLnBrk="1" hangingPunct="1"/>
            <a:r>
              <a:rPr lang="en-US" smtClean="0"/>
              <a:t>Jesus’ First Coming Fulfilled</a:t>
            </a:r>
          </a:p>
        </p:txBody>
      </p:sp>
      <p:sp>
        <p:nvSpPr>
          <p:cNvPr id="48133" name="Rectangle 1027"/>
          <p:cNvSpPr>
            <a:spLocks noGrp="1" noChangeArrowheads="1"/>
          </p:cNvSpPr>
          <p:nvPr>
            <p:ph type="body" idx="1"/>
          </p:nvPr>
        </p:nvSpPr>
        <p:spPr>
          <a:xfrm>
            <a:off x="990600" y="1828800"/>
            <a:ext cx="7696200" cy="4464050"/>
          </a:xfrm>
        </p:spPr>
        <p:txBody>
          <a:bodyPr/>
          <a:lstStyle/>
          <a:p>
            <a:pPr eaLnBrk="1" hangingPunct="1">
              <a:lnSpc>
                <a:spcPct val="90000"/>
              </a:lnSpc>
            </a:pPr>
            <a:r>
              <a:rPr lang="en-US" sz="2800" b="1" smtClean="0"/>
              <a:t>Luke 4:16-22</a:t>
            </a:r>
            <a:r>
              <a:rPr lang="en-US" sz="2800" smtClean="0"/>
              <a:t>, </a:t>
            </a:r>
            <a:r>
              <a:rPr lang="en-US" sz="2200" smtClean="0"/>
              <a:t>So He came to Nazareth, where He had been brought up. And as His custom was, He went into the synagogue on the Sabbath day, and stood up to read. And He was handed the book of the prophet Isaiah. And when He had opened the book, He found the place where it was written: "The Spirit of the LORD [is] upon Me, Because He has anointed Me To preach the gospel to [the] poor; He has sent Me to heal the brokenhearted, To proclaim liberty to [the] captives And recovery of sight to [the] blind, [To] set at liberty those who are oppressed; To proclaim </a:t>
            </a:r>
            <a:r>
              <a:rPr lang="en-US" sz="2200" u="sng" smtClean="0"/>
              <a:t>the acceptable year of the LORD</a:t>
            </a:r>
            <a:r>
              <a:rPr lang="en-US" sz="2200" smtClean="0"/>
              <a:t>." Then He closed the book, and gave [it] back to the attendant and sat down. And the eyes of all who were in the synagogue were fixed on Him. And He began to say to them, "Today this Scripture is fulfilled in your hearing."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49155"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11A46FE-5BC5-4450-A52F-B2D5AB1A54DB}" type="slidenum">
              <a:rPr lang="en-US">
                <a:solidFill>
                  <a:schemeClr val="tx2"/>
                </a:solidFill>
              </a:rPr>
              <a:pPr eaLnBrk="1" hangingPunct="1"/>
              <a:t>46</a:t>
            </a:fld>
            <a:endParaRPr lang="en-US" sz="1400">
              <a:solidFill>
                <a:schemeClr val="tx2"/>
              </a:solidFill>
            </a:endParaRPr>
          </a:p>
        </p:txBody>
      </p:sp>
      <p:sp>
        <p:nvSpPr>
          <p:cNvPr id="49156" name="Rectangle 1026"/>
          <p:cNvSpPr>
            <a:spLocks noGrp="1" noChangeArrowheads="1"/>
          </p:cNvSpPr>
          <p:nvPr>
            <p:ph type="title"/>
          </p:nvPr>
        </p:nvSpPr>
        <p:spPr>
          <a:xfrm>
            <a:off x="1139825" y="990600"/>
            <a:ext cx="6403975" cy="762000"/>
          </a:xfrm>
        </p:spPr>
        <p:txBody>
          <a:bodyPr/>
          <a:lstStyle/>
          <a:p>
            <a:pPr eaLnBrk="1" hangingPunct="1"/>
            <a:r>
              <a:rPr lang="en-US" smtClean="0"/>
              <a:t>Other Fulfilled Prophecies</a:t>
            </a:r>
          </a:p>
        </p:txBody>
      </p:sp>
      <p:sp>
        <p:nvSpPr>
          <p:cNvPr id="49157" name="Rectangle 1027"/>
          <p:cNvSpPr>
            <a:spLocks noGrp="1" noChangeArrowheads="1"/>
          </p:cNvSpPr>
          <p:nvPr>
            <p:ph type="body" idx="1"/>
          </p:nvPr>
        </p:nvSpPr>
        <p:spPr>
          <a:xfrm>
            <a:off x="1447800" y="1752600"/>
            <a:ext cx="6553200" cy="4724400"/>
          </a:xfrm>
        </p:spPr>
        <p:txBody>
          <a:bodyPr/>
          <a:lstStyle/>
          <a:p>
            <a:pPr eaLnBrk="1" hangingPunct="1">
              <a:lnSpc>
                <a:spcPct val="90000"/>
              </a:lnSpc>
            </a:pPr>
            <a:r>
              <a:rPr lang="en-US" sz="2800" smtClean="0"/>
              <a:t>Four kingdoms in </a:t>
            </a:r>
            <a:r>
              <a:rPr lang="en-US" sz="2800" b="1" smtClean="0"/>
              <a:t>Dan. 2</a:t>
            </a:r>
          </a:p>
          <a:p>
            <a:pPr eaLnBrk="1" hangingPunct="1">
              <a:lnSpc>
                <a:spcPct val="90000"/>
              </a:lnSpc>
            </a:pPr>
            <a:r>
              <a:rPr lang="en-US" sz="2800" smtClean="0"/>
              <a:t>Daniels’ 70 weeks</a:t>
            </a:r>
          </a:p>
          <a:p>
            <a:pPr eaLnBrk="1" hangingPunct="1">
              <a:lnSpc>
                <a:spcPct val="90000"/>
              </a:lnSpc>
            </a:pPr>
            <a:r>
              <a:rPr lang="en-US" sz="2800" smtClean="0"/>
              <a:t>King Cyrus</a:t>
            </a:r>
          </a:p>
          <a:p>
            <a:pPr eaLnBrk="1" hangingPunct="1">
              <a:lnSpc>
                <a:spcPct val="90000"/>
              </a:lnSpc>
            </a:pPr>
            <a:r>
              <a:rPr lang="en-US" sz="2800" smtClean="0"/>
              <a:t>Destruction of Babylon</a:t>
            </a:r>
          </a:p>
          <a:p>
            <a:pPr eaLnBrk="1" hangingPunct="1">
              <a:lnSpc>
                <a:spcPct val="90000"/>
              </a:lnSpc>
            </a:pPr>
            <a:r>
              <a:rPr lang="en-US" sz="2800" smtClean="0"/>
              <a:t>City of Tyre</a:t>
            </a:r>
          </a:p>
          <a:p>
            <a:pPr eaLnBrk="1" hangingPunct="1">
              <a:lnSpc>
                <a:spcPct val="90000"/>
              </a:lnSpc>
            </a:pPr>
            <a:r>
              <a:rPr lang="en-US" sz="2800" smtClean="0"/>
              <a:t>City of Sidon</a:t>
            </a:r>
          </a:p>
          <a:p>
            <a:pPr eaLnBrk="1" hangingPunct="1">
              <a:lnSpc>
                <a:spcPct val="90000"/>
              </a:lnSpc>
            </a:pPr>
            <a:r>
              <a:rPr lang="en-US" sz="2800" smtClean="0"/>
              <a:t>City of Samaria</a:t>
            </a:r>
          </a:p>
          <a:p>
            <a:pPr eaLnBrk="1" hangingPunct="1">
              <a:lnSpc>
                <a:spcPct val="90000"/>
              </a:lnSpc>
            </a:pPr>
            <a:r>
              <a:rPr lang="en-US" sz="2800" smtClean="0"/>
              <a:t>City of Ashkelon</a:t>
            </a:r>
          </a:p>
          <a:p>
            <a:pPr eaLnBrk="1" hangingPunct="1">
              <a:lnSpc>
                <a:spcPct val="90000"/>
              </a:lnSpc>
            </a:pPr>
            <a:r>
              <a:rPr lang="en-US" sz="2800" smtClean="0"/>
              <a:t>Nation of Egypt</a:t>
            </a:r>
          </a:p>
          <a:p>
            <a:pPr eaLnBrk="1" hangingPunct="1">
              <a:lnSpc>
                <a:spcPct val="90000"/>
              </a:lnSpc>
            </a:pPr>
            <a:r>
              <a:rPr lang="en-US" sz="2800" smtClean="0"/>
              <a:t>Regathering of Jewish people</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50179"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7D4611CE-2764-448F-93AE-67453E45C942}" type="slidenum">
              <a:rPr lang="en-US">
                <a:solidFill>
                  <a:schemeClr val="tx2"/>
                </a:solidFill>
              </a:rPr>
              <a:pPr eaLnBrk="1" hangingPunct="1"/>
              <a:t>47</a:t>
            </a:fld>
            <a:endParaRPr lang="en-US" sz="1400">
              <a:solidFill>
                <a:schemeClr val="tx2"/>
              </a:solidFill>
            </a:endParaRPr>
          </a:p>
        </p:txBody>
      </p:sp>
      <p:sp>
        <p:nvSpPr>
          <p:cNvPr id="50180" name="Rectangle 2"/>
          <p:cNvSpPr>
            <a:spLocks noGrp="1" noChangeArrowheads="1"/>
          </p:cNvSpPr>
          <p:nvPr>
            <p:ph type="title"/>
          </p:nvPr>
        </p:nvSpPr>
        <p:spPr>
          <a:xfrm>
            <a:off x="1066800" y="1036638"/>
            <a:ext cx="6442075" cy="715962"/>
          </a:xfrm>
        </p:spPr>
        <p:txBody>
          <a:bodyPr/>
          <a:lstStyle/>
          <a:p>
            <a:pPr eaLnBrk="1" hangingPunct="1"/>
            <a:r>
              <a:rPr lang="en-US" smtClean="0"/>
              <a:t>Four Kingdoms</a:t>
            </a:r>
          </a:p>
        </p:txBody>
      </p:sp>
      <p:sp>
        <p:nvSpPr>
          <p:cNvPr id="50181" name="Rectangle 3"/>
          <p:cNvSpPr>
            <a:spLocks noGrp="1" noChangeArrowheads="1"/>
          </p:cNvSpPr>
          <p:nvPr>
            <p:ph type="body" idx="1"/>
          </p:nvPr>
        </p:nvSpPr>
        <p:spPr>
          <a:xfrm>
            <a:off x="1066800" y="1752600"/>
            <a:ext cx="7467600" cy="4464050"/>
          </a:xfrm>
        </p:spPr>
        <p:txBody>
          <a:bodyPr/>
          <a:lstStyle/>
          <a:p>
            <a:pPr eaLnBrk="1" hangingPunct="1">
              <a:lnSpc>
                <a:spcPct val="90000"/>
              </a:lnSpc>
            </a:pPr>
            <a:r>
              <a:rPr lang="en-US" b="1" smtClean="0"/>
              <a:t>Dan. 2:39-43</a:t>
            </a:r>
          </a:p>
          <a:p>
            <a:pPr lvl="1" eaLnBrk="1" hangingPunct="1">
              <a:lnSpc>
                <a:spcPct val="90000"/>
              </a:lnSpc>
            </a:pPr>
            <a:r>
              <a:rPr lang="en-US" smtClean="0"/>
              <a:t>Dream of Nebuchadnezzar, King of Babylon</a:t>
            </a:r>
          </a:p>
          <a:p>
            <a:pPr lvl="1" eaLnBrk="1" hangingPunct="1">
              <a:lnSpc>
                <a:spcPct val="90000"/>
              </a:lnSpc>
            </a:pPr>
            <a:r>
              <a:rPr lang="en-US" smtClean="0"/>
              <a:t>Interpreted by Daniel</a:t>
            </a:r>
          </a:p>
          <a:p>
            <a:pPr eaLnBrk="1" hangingPunct="1">
              <a:lnSpc>
                <a:spcPct val="90000"/>
              </a:lnSpc>
            </a:pPr>
            <a:r>
              <a:rPr lang="en-US" smtClean="0"/>
              <a:t>Four kingdoms</a:t>
            </a:r>
          </a:p>
          <a:p>
            <a:pPr lvl="1" eaLnBrk="1" hangingPunct="1">
              <a:lnSpc>
                <a:spcPct val="90000"/>
              </a:lnSpc>
            </a:pPr>
            <a:r>
              <a:rPr lang="en-US" smtClean="0"/>
              <a:t>Babylon (gold)</a:t>
            </a:r>
          </a:p>
          <a:p>
            <a:pPr lvl="1" eaLnBrk="1" hangingPunct="1">
              <a:lnSpc>
                <a:spcPct val="90000"/>
              </a:lnSpc>
            </a:pPr>
            <a:r>
              <a:rPr lang="en-US" smtClean="0"/>
              <a:t>Medo-Persia (silver)</a:t>
            </a:r>
          </a:p>
          <a:p>
            <a:pPr lvl="1" eaLnBrk="1" hangingPunct="1">
              <a:lnSpc>
                <a:spcPct val="90000"/>
              </a:lnSpc>
            </a:pPr>
            <a:r>
              <a:rPr lang="en-US" smtClean="0"/>
              <a:t>Greek [4 part] (bronze)</a:t>
            </a:r>
          </a:p>
          <a:p>
            <a:pPr lvl="1" eaLnBrk="1" hangingPunct="1">
              <a:lnSpc>
                <a:spcPct val="90000"/>
              </a:lnSpc>
            </a:pPr>
            <a:r>
              <a:rPr lang="en-US" smtClean="0"/>
              <a:t>Rome (iron)</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51203"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7C76B1D0-17DE-442D-BE12-54B6724DDE88}" type="slidenum">
              <a:rPr lang="en-US">
                <a:solidFill>
                  <a:schemeClr val="tx2"/>
                </a:solidFill>
              </a:rPr>
              <a:pPr eaLnBrk="1" hangingPunct="1"/>
              <a:t>48</a:t>
            </a:fld>
            <a:endParaRPr lang="en-US" sz="1400">
              <a:solidFill>
                <a:schemeClr val="tx2"/>
              </a:solidFill>
            </a:endParaRPr>
          </a:p>
        </p:txBody>
      </p:sp>
      <p:sp>
        <p:nvSpPr>
          <p:cNvPr id="51204" name="Rectangle 2"/>
          <p:cNvSpPr>
            <a:spLocks noGrp="1" noChangeArrowheads="1"/>
          </p:cNvSpPr>
          <p:nvPr>
            <p:ph type="title"/>
          </p:nvPr>
        </p:nvSpPr>
        <p:spPr>
          <a:xfrm>
            <a:off x="1066800" y="990600"/>
            <a:ext cx="6858000" cy="685800"/>
          </a:xfrm>
        </p:spPr>
        <p:txBody>
          <a:bodyPr/>
          <a:lstStyle/>
          <a:p>
            <a:pPr eaLnBrk="1" hangingPunct="1"/>
            <a:r>
              <a:rPr lang="en-US" smtClean="0"/>
              <a:t>Daniel’s 70 Weeks</a:t>
            </a:r>
          </a:p>
        </p:txBody>
      </p:sp>
      <p:sp>
        <p:nvSpPr>
          <p:cNvPr id="51205" name="Rectangle 3"/>
          <p:cNvSpPr>
            <a:spLocks noGrp="1" noChangeArrowheads="1"/>
          </p:cNvSpPr>
          <p:nvPr>
            <p:ph type="body" idx="1"/>
          </p:nvPr>
        </p:nvSpPr>
        <p:spPr>
          <a:xfrm>
            <a:off x="533400" y="1905000"/>
            <a:ext cx="8458200" cy="4311650"/>
          </a:xfrm>
        </p:spPr>
        <p:txBody>
          <a:bodyPr/>
          <a:lstStyle/>
          <a:p>
            <a:pPr eaLnBrk="1" hangingPunct="1">
              <a:lnSpc>
                <a:spcPct val="90000"/>
              </a:lnSpc>
            </a:pPr>
            <a:r>
              <a:rPr lang="en-US" sz="2800" b="1" smtClean="0"/>
              <a:t>Dan. 9:24-27</a:t>
            </a:r>
            <a:r>
              <a:rPr lang="en-US" sz="2800" smtClean="0"/>
              <a:t>, “Seventy weeks have been decreed … “</a:t>
            </a:r>
          </a:p>
          <a:p>
            <a:pPr lvl="1" eaLnBrk="1" hangingPunct="1">
              <a:lnSpc>
                <a:spcPct val="90000"/>
              </a:lnSpc>
            </a:pPr>
            <a:r>
              <a:rPr lang="en-US" sz="2400" smtClean="0"/>
              <a:t>70 weeks of years</a:t>
            </a:r>
          </a:p>
          <a:p>
            <a:pPr lvl="1" eaLnBrk="1" hangingPunct="1">
              <a:lnSpc>
                <a:spcPct val="90000"/>
              </a:lnSpc>
            </a:pPr>
            <a:r>
              <a:rPr lang="en-US" sz="2400" smtClean="0"/>
              <a:t>Decree of Artaxerxes to Nehemiah in 444 BC</a:t>
            </a:r>
          </a:p>
          <a:p>
            <a:pPr lvl="1" eaLnBrk="1" hangingPunct="1">
              <a:lnSpc>
                <a:spcPct val="90000"/>
              </a:lnSpc>
            </a:pPr>
            <a:r>
              <a:rPr lang="en-US" sz="2400" b="1" smtClean="0"/>
              <a:t>Neh. 2:1-8</a:t>
            </a:r>
            <a:r>
              <a:rPr lang="en-US" sz="2400" smtClean="0"/>
              <a:t>, “ … that I may rebuild it. … “</a:t>
            </a:r>
          </a:p>
          <a:p>
            <a:pPr eaLnBrk="1" hangingPunct="1">
              <a:lnSpc>
                <a:spcPct val="90000"/>
              </a:lnSpc>
            </a:pPr>
            <a:r>
              <a:rPr lang="en-US" sz="2800" smtClean="0"/>
              <a:t>Fulfillment of Daniel’s prophecy</a:t>
            </a:r>
          </a:p>
          <a:p>
            <a:pPr lvl="1" eaLnBrk="1" hangingPunct="1">
              <a:lnSpc>
                <a:spcPct val="90000"/>
              </a:lnSpc>
            </a:pPr>
            <a:r>
              <a:rPr lang="en-US" sz="2400" smtClean="0"/>
              <a:t>Christ’s crucifixion (Messiah cut off) in 33 AD</a:t>
            </a:r>
          </a:p>
          <a:p>
            <a:pPr lvl="1" eaLnBrk="1" hangingPunct="1">
              <a:lnSpc>
                <a:spcPct val="90000"/>
              </a:lnSpc>
            </a:pPr>
            <a:r>
              <a:rPr lang="en-US" sz="2400" smtClean="0"/>
              <a:t>69  weeks of 360-day years</a:t>
            </a:r>
          </a:p>
          <a:p>
            <a:pPr lvl="1" eaLnBrk="1" hangingPunct="1">
              <a:lnSpc>
                <a:spcPct val="90000"/>
              </a:lnSpc>
            </a:pPr>
            <a:r>
              <a:rPr lang="en-US" sz="2400" smtClean="0"/>
              <a:t>Destruction of the city and Temple in 70 AD</a:t>
            </a:r>
          </a:p>
          <a:p>
            <a:pPr eaLnBrk="1" hangingPunct="1">
              <a:lnSpc>
                <a:spcPct val="90000"/>
              </a:lnSpc>
            </a:pPr>
            <a:r>
              <a:rPr lang="en-US" sz="2800" smtClean="0"/>
              <a:t>70</a:t>
            </a:r>
            <a:r>
              <a:rPr lang="en-US" sz="2800" baseline="30000" smtClean="0"/>
              <a:t>th</a:t>
            </a:r>
            <a:r>
              <a:rPr lang="en-US" sz="2800" smtClean="0"/>
              <a:t> week yet to be fulfilled</a:t>
            </a:r>
          </a:p>
          <a:p>
            <a:pPr lvl="1" eaLnBrk="1" hangingPunct="1">
              <a:lnSpc>
                <a:spcPct val="90000"/>
              </a:lnSpc>
            </a:pPr>
            <a:r>
              <a:rPr lang="en-US" sz="2400" smtClean="0"/>
              <a:t>Tribulation period in the end times</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52227"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61FD660-F290-4756-98E2-5CDEFD4A27D3}" type="slidenum">
              <a:rPr lang="en-US">
                <a:solidFill>
                  <a:schemeClr val="tx2"/>
                </a:solidFill>
              </a:rPr>
              <a:pPr eaLnBrk="1" hangingPunct="1"/>
              <a:t>49</a:t>
            </a:fld>
            <a:endParaRPr lang="en-US" sz="1400">
              <a:solidFill>
                <a:schemeClr val="tx2"/>
              </a:solidFill>
            </a:endParaRPr>
          </a:p>
        </p:txBody>
      </p:sp>
      <p:sp>
        <p:nvSpPr>
          <p:cNvPr id="52228" name="Rectangle 2"/>
          <p:cNvSpPr>
            <a:spLocks noGrp="1" noChangeArrowheads="1"/>
          </p:cNvSpPr>
          <p:nvPr>
            <p:ph type="title"/>
          </p:nvPr>
        </p:nvSpPr>
        <p:spPr>
          <a:xfrm>
            <a:off x="1752600" y="990600"/>
            <a:ext cx="5257800" cy="685800"/>
          </a:xfrm>
        </p:spPr>
        <p:txBody>
          <a:bodyPr/>
          <a:lstStyle/>
          <a:p>
            <a:pPr eaLnBrk="1" hangingPunct="1"/>
            <a:r>
              <a:rPr lang="en-US" smtClean="0"/>
              <a:t>King Cyrus</a:t>
            </a:r>
          </a:p>
        </p:txBody>
      </p:sp>
      <p:sp>
        <p:nvSpPr>
          <p:cNvPr id="52229" name="Rectangle 3"/>
          <p:cNvSpPr>
            <a:spLocks noGrp="1" noChangeArrowheads="1"/>
          </p:cNvSpPr>
          <p:nvPr>
            <p:ph type="body" idx="1"/>
          </p:nvPr>
        </p:nvSpPr>
        <p:spPr>
          <a:xfrm>
            <a:off x="609600" y="1828800"/>
            <a:ext cx="8382000" cy="4387850"/>
          </a:xfrm>
        </p:spPr>
        <p:txBody>
          <a:bodyPr/>
          <a:lstStyle/>
          <a:p>
            <a:pPr eaLnBrk="1" hangingPunct="1">
              <a:lnSpc>
                <a:spcPct val="90000"/>
              </a:lnSpc>
            </a:pPr>
            <a:r>
              <a:rPr lang="en-US" sz="2800" smtClean="0"/>
              <a:t>Isaiah (700 BC) prophesied:</a:t>
            </a:r>
          </a:p>
          <a:p>
            <a:pPr lvl="1" eaLnBrk="1" hangingPunct="1">
              <a:lnSpc>
                <a:spcPct val="90000"/>
              </a:lnSpc>
            </a:pPr>
            <a:r>
              <a:rPr lang="en-US" sz="2400" b="1" smtClean="0"/>
              <a:t>Is. 44:28</a:t>
            </a:r>
            <a:r>
              <a:rPr lang="en-US" sz="2400" smtClean="0"/>
              <a:t>, “Who says of Cyrus, '</a:t>
            </a:r>
            <a:r>
              <a:rPr lang="en-US" sz="2400" i="1" smtClean="0"/>
              <a:t>He is</a:t>
            </a:r>
            <a:r>
              <a:rPr lang="en-US" sz="2400" smtClean="0"/>
              <a:t> My shepherd, And he shall perform all My pleasure, Saying to Jerusalem, You shall be built, And to the temple, Your foundation shall be laid.’”</a:t>
            </a:r>
          </a:p>
          <a:p>
            <a:pPr lvl="1" eaLnBrk="1" hangingPunct="1">
              <a:lnSpc>
                <a:spcPct val="90000"/>
              </a:lnSpc>
            </a:pPr>
            <a:r>
              <a:rPr lang="en-US" sz="2400" smtClean="0"/>
              <a:t>Jerusalem and Temple still standing</a:t>
            </a:r>
          </a:p>
          <a:p>
            <a:pPr eaLnBrk="1" hangingPunct="1">
              <a:lnSpc>
                <a:spcPct val="90000"/>
              </a:lnSpc>
            </a:pPr>
            <a:r>
              <a:rPr lang="en-US" sz="2800" smtClean="0"/>
              <a:t>Prophecy fulfilled:</a:t>
            </a:r>
          </a:p>
          <a:p>
            <a:pPr lvl="1" eaLnBrk="1" hangingPunct="1">
              <a:lnSpc>
                <a:spcPct val="90000"/>
              </a:lnSpc>
            </a:pPr>
            <a:r>
              <a:rPr lang="en-US" sz="2400" smtClean="0"/>
              <a:t>City and Temple destroyed by Nebuchadnezzar in 586 BC</a:t>
            </a:r>
          </a:p>
          <a:p>
            <a:pPr lvl="1" eaLnBrk="1" hangingPunct="1">
              <a:lnSpc>
                <a:spcPct val="90000"/>
              </a:lnSpc>
            </a:pPr>
            <a:r>
              <a:rPr lang="en-US" sz="2400" smtClean="0"/>
              <a:t>Jerusalem conquered by Persians in 539 BC</a:t>
            </a:r>
          </a:p>
          <a:p>
            <a:pPr lvl="1" eaLnBrk="1" hangingPunct="1">
              <a:lnSpc>
                <a:spcPct val="90000"/>
              </a:lnSpc>
            </a:pPr>
            <a:r>
              <a:rPr lang="en-US" sz="2400" smtClean="0"/>
              <a:t>King Cyrus gave decree to rebuild temple in Jerusalem soon thereafter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7171"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75E37F7-8257-49D5-95FE-E0251D5F867F}" type="slidenum">
              <a:rPr lang="en-US">
                <a:solidFill>
                  <a:schemeClr val="tx2"/>
                </a:solidFill>
              </a:rPr>
              <a:pPr eaLnBrk="1" hangingPunct="1"/>
              <a:t>5</a:t>
            </a:fld>
            <a:endParaRPr lang="en-US" sz="1400">
              <a:solidFill>
                <a:schemeClr val="tx2"/>
              </a:solidFill>
            </a:endParaRPr>
          </a:p>
        </p:txBody>
      </p:sp>
      <p:sp>
        <p:nvSpPr>
          <p:cNvPr id="7172" name="Rectangle 2"/>
          <p:cNvSpPr>
            <a:spLocks noGrp="1" noChangeArrowheads="1"/>
          </p:cNvSpPr>
          <p:nvPr>
            <p:ph type="title"/>
          </p:nvPr>
        </p:nvSpPr>
        <p:spPr>
          <a:xfrm>
            <a:off x="1066800" y="990600"/>
            <a:ext cx="7100888" cy="547688"/>
          </a:xfrm>
        </p:spPr>
        <p:txBody>
          <a:bodyPr/>
          <a:lstStyle/>
          <a:p>
            <a:pPr eaLnBrk="1" hangingPunct="1"/>
            <a:r>
              <a:rPr lang="en-US" smtClean="0"/>
              <a:t>Why Did God Use Prophecy?</a:t>
            </a:r>
          </a:p>
        </p:txBody>
      </p:sp>
      <p:sp>
        <p:nvSpPr>
          <p:cNvPr id="7173" name="Rectangle 3"/>
          <p:cNvSpPr>
            <a:spLocks noGrp="1" noChangeArrowheads="1"/>
          </p:cNvSpPr>
          <p:nvPr>
            <p:ph type="body" idx="1"/>
          </p:nvPr>
        </p:nvSpPr>
        <p:spPr/>
        <p:txBody>
          <a:bodyPr/>
          <a:lstStyle/>
          <a:p>
            <a:pPr eaLnBrk="1" hangingPunct="1">
              <a:lnSpc>
                <a:spcPct val="90000"/>
              </a:lnSpc>
            </a:pPr>
            <a:r>
              <a:rPr lang="en-US" sz="2800" b="1" smtClean="0"/>
              <a:t>Is. 48:3-5</a:t>
            </a:r>
            <a:r>
              <a:rPr lang="en-US" sz="2800" smtClean="0"/>
              <a:t>, “I have declared the former things from the beginning; they went forth from My mouth, and I caused them to hear it. Suddenly I did them, and they came to pass. Because I know that you were obstinate, and your neck was an iron sinew, and your brow bronze, even from the beginning I have declared it to you; before it came to pass I proclaimed it to you, lest you should say, ‘My idol has done them, and my carved image and my molded image have commanded them.’”</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53251"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2919CBFC-DFC1-457B-98D9-86547A1D3B17}" type="slidenum">
              <a:rPr lang="en-US">
                <a:solidFill>
                  <a:schemeClr val="tx2"/>
                </a:solidFill>
              </a:rPr>
              <a:pPr eaLnBrk="1" hangingPunct="1"/>
              <a:t>50</a:t>
            </a:fld>
            <a:endParaRPr lang="en-US" sz="1400">
              <a:solidFill>
                <a:schemeClr val="tx2"/>
              </a:solidFill>
            </a:endParaRPr>
          </a:p>
        </p:txBody>
      </p:sp>
      <p:sp>
        <p:nvSpPr>
          <p:cNvPr id="53252" name="Rectangle 2"/>
          <p:cNvSpPr>
            <a:spLocks noGrp="1" noChangeArrowheads="1"/>
          </p:cNvSpPr>
          <p:nvPr>
            <p:ph type="title"/>
          </p:nvPr>
        </p:nvSpPr>
        <p:spPr>
          <a:xfrm>
            <a:off x="990600" y="1143000"/>
            <a:ext cx="6369050" cy="623888"/>
          </a:xfrm>
        </p:spPr>
        <p:txBody>
          <a:bodyPr/>
          <a:lstStyle/>
          <a:p>
            <a:pPr eaLnBrk="1" hangingPunct="1"/>
            <a:r>
              <a:rPr lang="en-US" smtClean="0"/>
              <a:t>Prophecy About Babylon</a:t>
            </a:r>
          </a:p>
        </p:txBody>
      </p:sp>
      <p:sp>
        <p:nvSpPr>
          <p:cNvPr id="53253" name="Rectangle 3"/>
          <p:cNvSpPr>
            <a:spLocks noGrp="1" noChangeArrowheads="1"/>
          </p:cNvSpPr>
          <p:nvPr>
            <p:ph type="body" idx="1"/>
          </p:nvPr>
        </p:nvSpPr>
        <p:spPr>
          <a:xfrm>
            <a:off x="762000" y="1828800"/>
            <a:ext cx="8001000" cy="4387850"/>
          </a:xfrm>
        </p:spPr>
        <p:txBody>
          <a:bodyPr/>
          <a:lstStyle/>
          <a:p>
            <a:pPr eaLnBrk="1" hangingPunct="1"/>
            <a:r>
              <a:rPr lang="en-US" sz="2800" smtClean="0"/>
              <a:t>Babylon shall be destroyed</a:t>
            </a:r>
          </a:p>
          <a:p>
            <a:pPr lvl="1" eaLnBrk="1" hangingPunct="1"/>
            <a:r>
              <a:rPr lang="en-US" sz="2400" b="1" smtClean="0"/>
              <a:t>Is. 13:19-21</a:t>
            </a:r>
            <a:r>
              <a:rPr lang="en-US" sz="2400" smtClean="0"/>
              <a:t>, “And Babylon … shall never be inhabited, neither shall it be dwelt in from generation to generation; neither shall the Arabian pitch tent there; neither shall the shepherds make their fold there. But wild beasts of the desert shall lie there; and their house shall be full of doleful creatures.” [712 BC]</a:t>
            </a:r>
          </a:p>
          <a:p>
            <a:pPr lvl="1" eaLnBrk="1" hangingPunct="1"/>
            <a:r>
              <a:rPr lang="en-US" sz="2400" b="1" smtClean="0"/>
              <a:t>Jer. 51:26,43</a:t>
            </a:r>
            <a:r>
              <a:rPr lang="en-US" sz="2400" smtClean="0"/>
              <a:t>, “And they shall not take of thee a stone for corner, nor a stone for foundations; but thou shalt be desolate for ever, saith the Lord. … Neither doth any son of man pass thereby.” [600 BC]</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54275"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BB6844F-3963-4423-A39E-7A6E307926F6}" type="slidenum">
              <a:rPr lang="en-US">
                <a:solidFill>
                  <a:schemeClr val="tx2"/>
                </a:solidFill>
              </a:rPr>
              <a:pPr eaLnBrk="1" hangingPunct="1"/>
              <a:t>51</a:t>
            </a:fld>
            <a:endParaRPr lang="en-US" sz="1400">
              <a:solidFill>
                <a:schemeClr val="tx2"/>
              </a:solidFill>
            </a:endParaRPr>
          </a:p>
        </p:txBody>
      </p:sp>
      <p:sp>
        <p:nvSpPr>
          <p:cNvPr id="54276" name="Rectangle 2"/>
          <p:cNvSpPr>
            <a:spLocks noGrp="1" noChangeArrowheads="1"/>
          </p:cNvSpPr>
          <p:nvPr>
            <p:ph type="title"/>
          </p:nvPr>
        </p:nvSpPr>
        <p:spPr>
          <a:xfrm>
            <a:off x="1066800" y="1081088"/>
            <a:ext cx="6735763" cy="671512"/>
          </a:xfrm>
        </p:spPr>
        <p:txBody>
          <a:bodyPr/>
          <a:lstStyle/>
          <a:p>
            <a:pPr eaLnBrk="1" hangingPunct="1"/>
            <a:r>
              <a:rPr lang="en-US" smtClean="0"/>
              <a:t>Babylon Predictions</a:t>
            </a:r>
          </a:p>
        </p:txBody>
      </p:sp>
      <p:sp>
        <p:nvSpPr>
          <p:cNvPr id="54277" name="Rectangle 3"/>
          <p:cNvSpPr>
            <a:spLocks noGrp="1" noChangeArrowheads="1"/>
          </p:cNvSpPr>
          <p:nvPr>
            <p:ph type="body" idx="1"/>
          </p:nvPr>
        </p:nvSpPr>
        <p:spPr>
          <a:xfrm>
            <a:off x="1219200" y="1905000"/>
            <a:ext cx="7010400" cy="4311650"/>
          </a:xfrm>
        </p:spPr>
        <p:txBody>
          <a:bodyPr/>
          <a:lstStyle/>
          <a:p>
            <a:pPr marL="609600" indent="-609600" eaLnBrk="1" hangingPunct="1">
              <a:buFontTx/>
              <a:buAutoNum type="arabicPeriod"/>
            </a:pPr>
            <a:r>
              <a:rPr lang="en-US" sz="2800" smtClean="0"/>
              <a:t>Babylon shall be destroyed</a:t>
            </a:r>
          </a:p>
          <a:p>
            <a:pPr marL="609600" indent="-609600" eaLnBrk="1" hangingPunct="1">
              <a:buFontTx/>
              <a:buAutoNum type="arabicPeriod"/>
            </a:pPr>
            <a:r>
              <a:rPr lang="en-US" sz="2800" smtClean="0"/>
              <a:t>It shall never be re-inhabited</a:t>
            </a:r>
          </a:p>
          <a:p>
            <a:pPr marL="609600" indent="-609600" eaLnBrk="1" hangingPunct="1">
              <a:buFontTx/>
              <a:buAutoNum type="arabicPeriod"/>
            </a:pPr>
            <a:r>
              <a:rPr lang="en-US" sz="2800" smtClean="0"/>
              <a:t>The Arabs shall not pitch their tents there</a:t>
            </a:r>
          </a:p>
          <a:p>
            <a:pPr marL="609600" indent="-609600" eaLnBrk="1" hangingPunct="1">
              <a:buFontTx/>
              <a:buAutoNum type="arabicPeriod"/>
            </a:pPr>
            <a:r>
              <a:rPr lang="en-US" sz="2800" smtClean="0"/>
              <a:t>There shall be no sheepfolds there</a:t>
            </a:r>
          </a:p>
          <a:p>
            <a:pPr marL="609600" indent="-609600" eaLnBrk="1" hangingPunct="1">
              <a:buFontTx/>
              <a:buAutoNum type="arabicPeriod"/>
            </a:pPr>
            <a:r>
              <a:rPr lang="en-US" sz="2800" smtClean="0"/>
              <a:t>Wild beasts shall occupy the ruins</a:t>
            </a:r>
          </a:p>
          <a:p>
            <a:pPr marL="609600" indent="-609600" eaLnBrk="1" hangingPunct="1">
              <a:buFontTx/>
              <a:buAutoNum type="arabicPeriod"/>
            </a:pPr>
            <a:r>
              <a:rPr lang="en-US" sz="2800" smtClean="0"/>
              <a:t>The stones shall not be taken away for other buildings</a:t>
            </a:r>
          </a:p>
          <a:p>
            <a:pPr marL="609600" indent="-609600" eaLnBrk="1" hangingPunct="1">
              <a:buFontTx/>
              <a:buAutoNum type="arabicPeriod"/>
            </a:pPr>
            <a:r>
              <a:rPr lang="en-US" sz="2800" smtClean="0"/>
              <a:t>Men shall not pass by the ruins</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55299"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2D48C753-33A3-4B69-B213-E190C6702E7C}" type="slidenum">
              <a:rPr lang="en-US">
                <a:solidFill>
                  <a:schemeClr val="tx2"/>
                </a:solidFill>
              </a:rPr>
              <a:pPr eaLnBrk="1" hangingPunct="1"/>
              <a:t>52</a:t>
            </a:fld>
            <a:endParaRPr lang="en-US" sz="1400">
              <a:solidFill>
                <a:schemeClr val="tx2"/>
              </a:solidFill>
            </a:endParaRPr>
          </a:p>
        </p:txBody>
      </p:sp>
      <p:sp>
        <p:nvSpPr>
          <p:cNvPr id="55300" name="Rectangle 2"/>
          <p:cNvSpPr>
            <a:spLocks noGrp="1" noChangeArrowheads="1"/>
          </p:cNvSpPr>
          <p:nvPr>
            <p:ph type="title"/>
          </p:nvPr>
        </p:nvSpPr>
        <p:spPr>
          <a:xfrm>
            <a:off x="1676400" y="990600"/>
            <a:ext cx="6096000" cy="685800"/>
          </a:xfrm>
        </p:spPr>
        <p:txBody>
          <a:bodyPr/>
          <a:lstStyle/>
          <a:p>
            <a:pPr eaLnBrk="1" hangingPunct="1"/>
            <a:r>
              <a:rPr lang="en-US" smtClean="0"/>
              <a:t>Prophecy Fulfillment</a:t>
            </a:r>
          </a:p>
        </p:txBody>
      </p:sp>
      <p:sp>
        <p:nvSpPr>
          <p:cNvPr id="55301" name="Rectangle 3"/>
          <p:cNvSpPr>
            <a:spLocks noGrp="1" noChangeArrowheads="1"/>
          </p:cNvSpPr>
          <p:nvPr>
            <p:ph type="body" idx="1"/>
          </p:nvPr>
        </p:nvSpPr>
        <p:spPr/>
        <p:txBody>
          <a:bodyPr/>
          <a:lstStyle/>
          <a:p>
            <a:pPr eaLnBrk="1" hangingPunct="1">
              <a:lnSpc>
                <a:spcPct val="90000"/>
              </a:lnSpc>
            </a:pPr>
            <a:r>
              <a:rPr lang="en-US" sz="2800" smtClean="0"/>
              <a:t>Babylon conquered by King Cyrus in 538 BC</a:t>
            </a:r>
          </a:p>
          <a:p>
            <a:pPr lvl="1" eaLnBrk="1" hangingPunct="1">
              <a:lnSpc>
                <a:spcPct val="90000"/>
              </a:lnSpc>
            </a:pPr>
            <a:r>
              <a:rPr lang="en-US" sz="2400" smtClean="0"/>
              <a:t>Had been one of greatest cities of all time</a:t>
            </a:r>
          </a:p>
          <a:p>
            <a:pPr lvl="1" eaLnBrk="1" hangingPunct="1">
              <a:lnSpc>
                <a:spcPct val="90000"/>
              </a:lnSpc>
            </a:pPr>
            <a:r>
              <a:rPr lang="en-US" sz="2400" smtClean="0"/>
              <a:t>90 feet thick walls, 300 feet high</a:t>
            </a:r>
          </a:p>
          <a:p>
            <a:pPr lvl="1" eaLnBrk="1" hangingPunct="1">
              <a:lnSpc>
                <a:spcPct val="90000"/>
              </a:lnSpc>
            </a:pPr>
            <a:r>
              <a:rPr lang="en-US" sz="2400" smtClean="0"/>
              <a:t>Adequate water and food for long siege</a:t>
            </a:r>
          </a:p>
          <a:p>
            <a:pPr eaLnBrk="1" hangingPunct="1">
              <a:lnSpc>
                <a:spcPct val="90000"/>
              </a:lnSpc>
            </a:pPr>
            <a:r>
              <a:rPr lang="en-US" sz="2800" smtClean="0"/>
              <a:t>Alexander the Great seizes Babylon in 331 BC</a:t>
            </a:r>
          </a:p>
          <a:p>
            <a:pPr eaLnBrk="1" hangingPunct="1">
              <a:lnSpc>
                <a:spcPct val="90000"/>
              </a:lnSpc>
            </a:pPr>
            <a:r>
              <a:rPr lang="en-US" sz="2800" smtClean="0"/>
              <a:t>Today Arabs pitch tents near Babylon, but are superstitious</a:t>
            </a:r>
          </a:p>
          <a:p>
            <a:pPr eaLnBrk="1" hangingPunct="1">
              <a:lnSpc>
                <a:spcPct val="90000"/>
              </a:lnSpc>
            </a:pPr>
            <a:r>
              <a:rPr lang="en-US" sz="2800" smtClean="0"/>
              <a:t>Guides will not stay there at night</a:t>
            </a:r>
          </a:p>
          <a:p>
            <a:pPr eaLnBrk="1" hangingPunct="1">
              <a:lnSpc>
                <a:spcPct val="90000"/>
              </a:lnSpc>
            </a:pPr>
            <a:r>
              <a:rPr lang="en-US" sz="2800" smtClean="0"/>
              <a:t>Ruined city uninhabited by humans</a:t>
            </a:r>
          </a:p>
          <a:p>
            <a:pPr eaLnBrk="1" hangingPunct="1">
              <a:lnSpc>
                <a:spcPct val="90000"/>
              </a:lnSpc>
            </a:pPr>
            <a:r>
              <a:rPr lang="en-US" sz="2800" smtClean="0"/>
              <a:t>Has very few visitors today</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56323"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FF6DA634-47DA-42E3-A2AE-71BBA5A37692}" type="slidenum">
              <a:rPr lang="en-US">
                <a:solidFill>
                  <a:schemeClr val="tx2"/>
                </a:solidFill>
              </a:rPr>
              <a:pPr eaLnBrk="1" hangingPunct="1"/>
              <a:t>53</a:t>
            </a:fld>
            <a:endParaRPr lang="en-US" sz="1400">
              <a:solidFill>
                <a:schemeClr val="tx2"/>
              </a:solidFill>
            </a:endParaRPr>
          </a:p>
        </p:txBody>
      </p:sp>
      <p:sp>
        <p:nvSpPr>
          <p:cNvPr id="56324" name="Rectangle 2"/>
          <p:cNvSpPr>
            <a:spLocks noGrp="1" noChangeArrowheads="1"/>
          </p:cNvSpPr>
          <p:nvPr>
            <p:ph type="title"/>
          </p:nvPr>
        </p:nvSpPr>
        <p:spPr>
          <a:xfrm>
            <a:off x="1433513" y="1081088"/>
            <a:ext cx="5043487" cy="671512"/>
          </a:xfrm>
        </p:spPr>
        <p:txBody>
          <a:bodyPr/>
          <a:lstStyle/>
          <a:p>
            <a:pPr eaLnBrk="1" hangingPunct="1"/>
            <a:r>
              <a:rPr lang="en-US" smtClean="0"/>
              <a:t>City of Tyre</a:t>
            </a:r>
          </a:p>
        </p:txBody>
      </p:sp>
      <p:sp>
        <p:nvSpPr>
          <p:cNvPr id="56325" name="Rectangle 3"/>
          <p:cNvSpPr>
            <a:spLocks noGrp="1" noChangeArrowheads="1"/>
          </p:cNvSpPr>
          <p:nvPr>
            <p:ph type="body" idx="1"/>
          </p:nvPr>
        </p:nvSpPr>
        <p:spPr>
          <a:xfrm>
            <a:off x="1066800" y="1905000"/>
            <a:ext cx="7696200" cy="4311650"/>
          </a:xfrm>
        </p:spPr>
        <p:txBody>
          <a:bodyPr/>
          <a:lstStyle/>
          <a:p>
            <a:pPr eaLnBrk="1" hangingPunct="1">
              <a:lnSpc>
                <a:spcPct val="90000"/>
              </a:lnSpc>
            </a:pPr>
            <a:r>
              <a:rPr lang="en-US" sz="2800" b="1" smtClean="0">
                <a:cs typeface="Arial" pitchFamily="34" charset="0"/>
              </a:rPr>
              <a:t>Ezek. 26:4,5,14</a:t>
            </a:r>
            <a:r>
              <a:rPr lang="en-US" sz="2800" smtClean="0">
                <a:cs typeface="Arial" pitchFamily="34" charset="0"/>
              </a:rPr>
              <a:t>, “And they shall destroy the walls of Tyre and break down her towers; I will also scrape her dust from her, and make her like the top of a rock.  It shall be a place for spreading nets in the midst of the sea for I have spoken says the Lord God; it shall become plunder for the nations.  …  I will make you like the top of a rock; you shall be a place for spreading nets, and you shall never be rebuilt, for I the Lord have spoken, says the Lord God.”</a:t>
            </a:r>
          </a:p>
          <a:p>
            <a:pPr lvl="1" eaLnBrk="1" hangingPunct="1">
              <a:lnSpc>
                <a:spcPct val="90000"/>
              </a:lnSpc>
            </a:pPr>
            <a:r>
              <a:rPr lang="en-US" sz="2400" smtClean="0"/>
              <a:t>Ezekiel, 592-570 BC</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57347"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E12B49D0-DB65-4E6C-BEFD-23599B15192D}" type="slidenum">
              <a:rPr lang="en-US">
                <a:solidFill>
                  <a:schemeClr val="tx2"/>
                </a:solidFill>
              </a:rPr>
              <a:pPr eaLnBrk="1" hangingPunct="1"/>
              <a:t>54</a:t>
            </a:fld>
            <a:endParaRPr lang="en-US" sz="1400">
              <a:solidFill>
                <a:schemeClr val="tx2"/>
              </a:solidFill>
            </a:endParaRPr>
          </a:p>
        </p:txBody>
      </p:sp>
      <p:sp>
        <p:nvSpPr>
          <p:cNvPr id="57348" name="Rectangle 1026"/>
          <p:cNvSpPr>
            <a:spLocks noGrp="1" noChangeArrowheads="1"/>
          </p:cNvSpPr>
          <p:nvPr>
            <p:ph type="title"/>
          </p:nvPr>
        </p:nvSpPr>
        <p:spPr/>
        <p:txBody>
          <a:bodyPr/>
          <a:lstStyle/>
          <a:p>
            <a:pPr eaLnBrk="1" hangingPunct="1"/>
            <a:r>
              <a:rPr lang="en-US" smtClean="0"/>
              <a:t>Ezekiel’s 7 Predictions</a:t>
            </a:r>
          </a:p>
        </p:txBody>
      </p:sp>
      <p:sp>
        <p:nvSpPr>
          <p:cNvPr id="57349" name="Rectangle 1027"/>
          <p:cNvSpPr>
            <a:spLocks noGrp="1" noChangeArrowheads="1"/>
          </p:cNvSpPr>
          <p:nvPr>
            <p:ph type="body" idx="1"/>
          </p:nvPr>
        </p:nvSpPr>
        <p:spPr>
          <a:xfrm>
            <a:off x="685800" y="2209800"/>
            <a:ext cx="7620000" cy="4006850"/>
          </a:xfrm>
        </p:spPr>
        <p:txBody>
          <a:bodyPr/>
          <a:lstStyle/>
          <a:p>
            <a:pPr marL="609600" indent="-609600" eaLnBrk="1" hangingPunct="1">
              <a:lnSpc>
                <a:spcPct val="90000"/>
              </a:lnSpc>
              <a:buFont typeface="Wingdings" pitchFamily="2" charset="2"/>
              <a:buAutoNum type="arabicPeriod"/>
            </a:pPr>
            <a:r>
              <a:rPr lang="en-US" sz="2800" smtClean="0"/>
              <a:t>Nebuchadnezzar will destroy the mainland city of Tyre, </a:t>
            </a:r>
            <a:r>
              <a:rPr lang="en-US" sz="2800" b="1" smtClean="0"/>
              <a:t>26:8</a:t>
            </a:r>
          </a:p>
          <a:p>
            <a:pPr marL="609600" indent="-609600" eaLnBrk="1" hangingPunct="1">
              <a:lnSpc>
                <a:spcPct val="90000"/>
              </a:lnSpc>
              <a:buFont typeface="Wingdings" pitchFamily="2" charset="2"/>
              <a:buAutoNum type="arabicPeriod"/>
            </a:pPr>
            <a:r>
              <a:rPr lang="en-US" sz="2800" smtClean="0"/>
              <a:t>Many nations will come against Tyre, </a:t>
            </a:r>
            <a:r>
              <a:rPr lang="en-US" sz="2800" b="1" smtClean="0"/>
              <a:t>26:3</a:t>
            </a:r>
          </a:p>
          <a:p>
            <a:pPr marL="609600" indent="-609600" eaLnBrk="1" hangingPunct="1">
              <a:lnSpc>
                <a:spcPct val="90000"/>
              </a:lnSpc>
              <a:buFont typeface="Wingdings" pitchFamily="2" charset="2"/>
              <a:buAutoNum type="arabicPeriod"/>
            </a:pPr>
            <a:r>
              <a:rPr lang="en-US" sz="2800" smtClean="0"/>
              <a:t>Will be made a bare and flat rock, </a:t>
            </a:r>
            <a:r>
              <a:rPr lang="en-US" sz="2800" b="1" smtClean="0"/>
              <a:t>26:4</a:t>
            </a:r>
          </a:p>
          <a:p>
            <a:pPr marL="609600" indent="-609600" eaLnBrk="1" hangingPunct="1">
              <a:lnSpc>
                <a:spcPct val="90000"/>
              </a:lnSpc>
              <a:buFont typeface="Wingdings" pitchFamily="2" charset="2"/>
              <a:buAutoNum type="arabicPeriod"/>
            </a:pPr>
            <a:r>
              <a:rPr lang="en-US" sz="2800" smtClean="0"/>
              <a:t>Fishermen will spread nets over the site, </a:t>
            </a:r>
            <a:r>
              <a:rPr lang="en-US" sz="2800" b="1" smtClean="0"/>
              <a:t>26:5</a:t>
            </a:r>
          </a:p>
          <a:p>
            <a:pPr marL="609600" indent="-609600" eaLnBrk="1" hangingPunct="1">
              <a:lnSpc>
                <a:spcPct val="90000"/>
              </a:lnSpc>
              <a:buFont typeface="Wingdings" pitchFamily="2" charset="2"/>
              <a:buAutoNum type="arabicPeriod"/>
            </a:pPr>
            <a:r>
              <a:rPr lang="en-US" sz="2800" smtClean="0"/>
              <a:t>The debris will be thrown into the water, </a:t>
            </a:r>
            <a:r>
              <a:rPr lang="en-US" sz="2800" b="1" smtClean="0"/>
              <a:t>26:12</a:t>
            </a:r>
          </a:p>
          <a:p>
            <a:pPr marL="609600" indent="-609600" eaLnBrk="1" hangingPunct="1">
              <a:lnSpc>
                <a:spcPct val="90000"/>
              </a:lnSpc>
              <a:buFont typeface="Wingdings" pitchFamily="2" charset="2"/>
              <a:buAutoNum type="arabicPeriod"/>
            </a:pPr>
            <a:r>
              <a:rPr lang="en-US" sz="2800" smtClean="0"/>
              <a:t>Tyre will never be rebuilt, </a:t>
            </a:r>
            <a:r>
              <a:rPr lang="en-US" sz="2800" b="1" smtClean="0"/>
              <a:t>26:14</a:t>
            </a:r>
          </a:p>
          <a:p>
            <a:pPr marL="609600" indent="-609600" eaLnBrk="1" hangingPunct="1">
              <a:lnSpc>
                <a:spcPct val="90000"/>
              </a:lnSpc>
              <a:buFont typeface="Wingdings" pitchFamily="2" charset="2"/>
              <a:buAutoNum type="arabicPeriod"/>
            </a:pPr>
            <a:r>
              <a:rPr lang="en-US" sz="2800" smtClean="0"/>
              <a:t>Tyre will never be found again, </a:t>
            </a:r>
            <a:r>
              <a:rPr lang="en-US" sz="2800" b="1" smtClean="0"/>
              <a:t>26:21</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58371"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3D457378-298A-4F03-87B6-995C5D64071A}" type="slidenum">
              <a:rPr lang="en-US">
                <a:solidFill>
                  <a:schemeClr val="tx2"/>
                </a:solidFill>
              </a:rPr>
              <a:pPr eaLnBrk="1" hangingPunct="1"/>
              <a:t>55</a:t>
            </a:fld>
            <a:endParaRPr lang="en-US" sz="1400">
              <a:solidFill>
                <a:schemeClr val="tx2"/>
              </a:solidFill>
            </a:endParaRPr>
          </a:p>
        </p:txBody>
      </p:sp>
      <p:sp>
        <p:nvSpPr>
          <p:cNvPr id="58372" name="Rectangle 2"/>
          <p:cNvSpPr>
            <a:spLocks noGrp="1" noChangeArrowheads="1"/>
          </p:cNvSpPr>
          <p:nvPr>
            <p:ph type="title"/>
          </p:nvPr>
        </p:nvSpPr>
        <p:spPr>
          <a:xfrm>
            <a:off x="1066800" y="990600"/>
            <a:ext cx="6553200" cy="685800"/>
          </a:xfrm>
        </p:spPr>
        <p:txBody>
          <a:bodyPr/>
          <a:lstStyle/>
          <a:p>
            <a:pPr eaLnBrk="1" hangingPunct="1"/>
            <a:r>
              <a:rPr lang="en-US" smtClean="0"/>
              <a:t>Tyre Prophecy Summary</a:t>
            </a:r>
          </a:p>
        </p:txBody>
      </p:sp>
      <p:sp>
        <p:nvSpPr>
          <p:cNvPr id="58373" name="Rectangle 3"/>
          <p:cNvSpPr>
            <a:spLocks noGrp="1" noChangeArrowheads="1"/>
          </p:cNvSpPr>
          <p:nvPr>
            <p:ph type="body" idx="1"/>
          </p:nvPr>
        </p:nvSpPr>
        <p:spPr>
          <a:xfrm>
            <a:off x="838200" y="1752600"/>
            <a:ext cx="7467600" cy="4572000"/>
          </a:xfrm>
        </p:spPr>
        <p:txBody>
          <a:bodyPr/>
          <a:lstStyle/>
          <a:p>
            <a:pPr eaLnBrk="1" hangingPunct="1">
              <a:lnSpc>
                <a:spcPct val="90000"/>
              </a:lnSpc>
            </a:pPr>
            <a:r>
              <a:rPr lang="en-US" sz="2600" b="1" smtClean="0">
                <a:cs typeface="Arial" pitchFamily="34" charset="0"/>
              </a:rPr>
              <a:t>Ezekiel</a:t>
            </a:r>
            <a:r>
              <a:rPr lang="en-US" sz="2600" smtClean="0">
                <a:cs typeface="Arial" pitchFamily="34" charset="0"/>
              </a:rPr>
              <a:t> predicted that the city of </a:t>
            </a:r>
            <a:r>
              <a:rPr lang="en-US" sz="2600" b="1" u="sng" smtClean="0">
                <a:cs typeface="Arial" pitchFamily="34" charset="0"/>
              </a:rPr>
              <a:t>Tyre</a:t>
            </a:r>
            <a:r>
              <a:rPr lang="en-US" sz="2600" smtClean="0">
                <a:cs typeface="Arial" pitchFamily="34" charset="0"/>
              </a:rPr>
              <a:t> would be destroyed and would never be rebuilt, and that it would become a barren rock which fishermen would use to mend their nets</a:t>
            </a:r>
            <a:endParaRPr lang="en-US" sz="2600" smtClean="0"/>
          </a:p>
          <a:p>
            <a:pPr eaLnBrk="1" hangingPunct="1">
              <a:lnSpc>
                <a:spcPct val="90000"/>
              </a:lnSpc>
            </a:pPr>
            <a:r>
              <a:rPr lang="en-US" sz="2600" smtClean="0">
                <a:cs typeface="Arial" pitchFamily="34" charset="0"/>
              </a:rPr>
              <a:t>Tyre was destroyed and rebuilt multiple</a:t>
            </a:r>
            <a:br>
              <a:rPr lang="en-US" sz="2600" smtClean="0">
                <a:cs typeface="Arial" pitchFamily="34" charset="0"/>
              </a:rPr>
            </a:br>
            <a:r>
              <a:rPr lang="en-US" sz="2600" smtClean="0">
                <a:cs typeface="Arial" pitchFamily="34" charset="0"/>
              </a:rPr>
              <a:t>times throughout history</a:t>
            </a:r>
          </a:p>
          <a:p>
            <a:pPr eaLnBrk="1" hangingPunct="1">
              <a:lnSpc>
                <a:spcPct val="90000"/>
              </a:lnSpc>
            </a:pPr>
            <a:r>
              <a:rPr lang="en-US" sz="2600" smtClean="0">
                <a:cs typeface="Arial" pitchFamily="34" charset="0"/>
              </a:rPr>
              <a:t>Tyre was utterly destroyed by </a:t>
            </a:r>
            <a:br>
              <a:rPr lang="en-US" sz="2600" smtClean="0">
                <a:cs typeface="Arial" pitchFamily="34" charset="0"/>
              </a:rPr>
            </a:br>
            <a:r>
              <a:rPr lang="en-US" sz="2600" smtClean="0">
                <a:cs typeface="Arial" pitchFamily="34" charset="0"/>
              </a:rPr>
              <a:t>Muslim invaders in 1291 AD</a:t>
            </a:r>
          </a:p>
          <a:p>
            <a:pPr eaLnBrk="1" hangingPunct="1">
              <a:lnSpc>
                <a:spcPct val="90000"/>
              </a:lnSpc>
            </a:pPr>
            <a:r>
              <a:rPr lang="en-US" sz="2600" smtClean="0">
                <a:cs typeface="Arial" pitchFamily="34" charset="0"/>
              </a:rPr>
              <a:t>All that is left of the ancient site of </a:t>
            </a:r>
            <a:br>
              <a:rPr lang="en-US" sz="2600" smtClean="0">
                <a:cs typeface="Arial" pitchFamily="34" charset="0"/>
              </a:rPr>
            </a:br>
            <a:r>
              <a:rPr lang="en-US" sz="2600" smtClean="0">
                <a:cs typeface="Arial" pitchFamily="34" charset="0"/>
              </a:rPr>
              <a:t>Tyre is a small fishing community </a:t>
            </a:r>
            <a:br>
              <a:rPr lang="en-US" sz="2600" smtClean="0">
                <a:cs typeface="Arial" pitchFamily="34" charset="0"/>
              </a:rPr>
            </a:br>
            <a:r>
              <a:rPr lang="en-US" sz="2600" smtClean="0">
                <a:cs typeface="Arial" pitchFamily="34" charset="0"/>
              </a:rPr>
              <a:t>that uses the barren ground to dry </a:t>
            </a:r>
            <a:br>
              <a:rPr lang="en-US" sz="2600" smtClean="0">
                <a:cs typeface="Arial" pitchFamily="34" charset="0"/>
              </a:rPr>
            </a:br>
            <a:r>
              <a:rPr lang="en-US" sz="2600" smtClean="0">
                <a:cs typeface="Arial" pitchFamily="34" charset="0"/>
              </a:rPr>
              <a:t>their nets</a:t>
            </a:r>
            <a:endParaRPr lang="en-US" sz="2600" smtClean="0"/>
          </a:p>
        </p:txBody>
      </p:sp>
      <p:pic>
        <p:nvPicPr>
          <p:cNvPr id="5837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77000" y="4495800"/>
            <a:ext cx="2428875" cy="185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59395"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7678F8A5-0152-4192-918C-00AC75939C15}" type="slidenum">
              <a:rPr lang="en-US">
                <a:solidFill>
                  <a:schemeClr val="tx2"/>
                </a:solidFill>
              </a:rPr>
              <a:pPr eaLnBrk="1" hangingPunct="1"/>
              <a:t>56</a:t>
            </a:fld>
            <a:endParaRPr lang="en-US" sz="1400">
              <a:solidFill>
                <a:schemeClr val="tx2"/>
              </a:solidFill>
            </a:endParaRPr>
          </a:p>
        </p:txBody>
      </p:sp>
      <p:sp>
        <p:nvSpPr>
          <p:cNvPr id="59396" name="Rectangle 2"/>
          <p:cNvSpPr>
            <a:spLocks noGrp="1" noChangeArrowheads="1"/>
          </p:cNvSpPr>
          <p:nvPr>
            <p:ph type="title"/>
          </p:nvPr>
        </p:nvSpPr>
        <p:spPr/>
        <p:txBody>
          <a:bodyPr/>
          <a:lstStyle/>
          <a:p>
            <a:pPr eaLnBrk="1" hangingPunct="1"/>
            <a:r>
              <a:rPr lang="en-US" smtClean="0"/>
              <a:t>Fulfillment of Prophecy</a:t>
            </a:r>
          </a:p>
        </p:txBody>
      </p:sp>
      <p:sp>
        <p:nvSpPr>
          <p:cNvPr id="59397" name="Rectangle 3"/>
          <p:cNvSpPr>
            <a:spLocks noGrp="1" noChangeArrowheads="1"/>
          </p:cNvSpPr>
          <p:nvPr>
            <p:ph type="body" idx="1"/>
          </p:nvPr>
        </p:nvSpPr>
        <p:spPr>
          <a:xfrm>
            <a:off x="1066800" y="1676400"/>
            <a:ext cx="7772400" cy="4540250"/>
          </a:xfrm>
        </p:spPr>
        <p:txBody>
          <a:bodyPr/>
          <a:lstStyle/>
          <a:p>
            <a:pPr eaLnBrk="1" hangingPunct="1">
              <a:lnSpc>
                <a:spcPct val="90000"/>
              </a:lnSpc>
            </a:pPr>
            <a:r>
              <a:rPr lang="en-US" sz="2800" smtClean="0"/>
              <a:t>Nebuchadnezzar laid siege to mainland Tyre (585-573 BC), 3 years after prophecy</a:t>
            </a:r>
          </a:p>
          <a:p>
            <a:pPr lvl="1" eaLnBrk="1" hangingPunct="1">
              <a:lnSpc>
                <a:spcPct val="90000"/>
              </a:lnSpc>
            </a:pPr>
            <a:r>
              <a:rPr lang="en-US" sz="2400" smtClean="0"/>
              <a:t>People moved by ship to island</a:t>
            </a:r>
          </a:p>
          <a:p>
            <a:pPr lvl="1" eaLnBrk="1" hangingPunct="1">
              <a:lnSpc>
                <a:spcPct val="90000"/>
              </a:lnSpc>
            </a:pPr>
            <a:r>
              <a:rPr lang="en-US" sz="2400" smtClean="0"/>
              <a:t>City of Tyre on island remained for  a few 100 years</a:t>
            </a:r>
          </a:p>
          <a:p>
            <a:pPr eaLnBrk="1" hangingPunct="1">
              <a:lnSpc>
                <a:spcPct val="90000"/>
              </a:lnSpc>
            </a:pPr>
            <a:r>
              <a:rPr lang="en-US" sz="2800" smtClean="0"/>
              <a:t>Alexander the Great built causeway to the island in 332 BC</a:t>
            </a:r>
          </a:p>
          <a:p>
            <a:pPr lvl="1" eaLnBrk="1" hangingPunct="1">
              <a:lnSpc>
                <a:spcPct val="90000"/>
              </a:lnSpc>
            </a:pPr>
            <a:r>
              <a:rPr lang="en-US" sz="2400" smtClean="0"/>
              <a:t>Destroyed mainland city</a:t>
            </a:r>
          </a:p>
          <a:p>
            <a:pPr lvl="1" eaLnBrk="1" hangingPunct="1">
              <a:lnSpc>
                <a:spcPct val="90000"/>
              </a:lnSpc>
            </a:pPr>
            <a:r>
              <a:rPr lang="en-US" sz="2400" smtClean="0"/>
              <a:t>Threw debris into the water to </a:t>
            </a:r>
            <a:br>
              <a:rPr lang="en-US" sz="2400" smtClean="0"/>
            </a:br>
            <a:r>
              <a:rPr lang="en-US" sz="2400" smtClean="0"/>
              <a:t>make causeway</a:t>
            </a:r>
          </a:p>
          <a:p>
            <a:pPr lvl="1" eaLnBrk="1" hangingPunct="1">
              <a:lnSpc>
                <a:spcPct val="90000"/>
              </a:lnSpc>
            </a:pPr>
            <a:r>
              <a:rPr lang="en-US" sz="2400" smtClean="0"/>
              <a:t>Large part of the old site now bare</a:t>
            </a:r>
          </a:p>
          <a:p>
            <a:pPr lvl="1" eaLnBrk="1" hangingPunct="1">
              <a:lnSpc>
                <a:spcPct val="90000"/>
              </a:lnSpc>
            </a:pPr>
            <a:r>
              <a:rPr lang="en-US" sz="2400" smtClean="0"/>
              <a:t>Fishermen spread their nets here</a:t>
            </a:r>
          </a:p>
        </p:txBody>
      </p:sp>
      <p:pic>
        <p:nvPicPr>
          <p:cNvPr id="5939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77000" y="4495800"/>
            <a:ext cx="2428875" cy="185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60419"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17C3EC47-466C-43F4-8805-B332DEE22446}" type="slidenum">
              <a:rPr lang="en-US">
                <a:solidFill>
                  <a:schemeClr val="tx2"/>
                </a:solidFill>
              </a:rPr>
              <a:pPr eaLnBrk="1" hangingPunct="1"/>
              <a:t>57</a:t>
            </a:fld>
            <a:endParaRPr lang="en-US" sz="1400">
              <a:solidFill>
                <a:schemeClr val="tx2"/>
              </a:solidFill>
            </a:endParaRPr>
          </a:p>
        </p:txBody>
      </p:sp>
      <p:sp>
        <p:nvSpPr>
          <p:cNvPr id="60420" name="Rectangle 2"/>
          <p:cNvSpPr>
            <a:spLocks noGrp="1" noChangeArrowheads="1"/>
          </p:cNvSpPr>
          <p:nvPr>
            <p:ph type="title"/>
          </p:nvPr>
        </p:nvSpPr>
        <p:spPr>
          <a:xfrm>
            <a:off x="1725613" y="1081088"/>
            <a:ext cx="5930900" cy="549275"/>
          </a:xfrm>
        </p:spPr>
        <p:txBody>
          <a:bodyPr/>
          <a:lstStyle/>
          <a:p>
            <a:pPr eaLnBrk="1" hangingPunct="1"/>
            <a:r>
              <a:rPr lang="en-US" smtClean="0"/>
              <a:t>City of Sidon</a:t>
            </a:r>
          </a:p>
        </p:txBody>
      </p:sp>
      <p:sp>
        <p:nvSpPr>
          <p:cNvPr id="60421" name="Rectangle 3"/>
          <p:cNvSpPr>
            <a:spLocks noGrp="1" noChangeArrowheads="1"/>
          </p:cNvSpPr>
          <p:nvPr>
            <p:ph type="body" idx="1"/>
          </p:nvPr>
        </p:nvSpPr>
        <p:spPr/>
        <p:txBody>
          <a:bodyPr/>
          <a:lstStyle/>
          <a:p>
            <a:pPr eaLnBrk="1" hangingPunct="1"/>
            <a:r>
              <a:rPr lang="en-US" sz="2800" b="1" smtClean="0">
                <a:cs typeface="Arial" pitchFamily="34" charset="0"/>
              </a:rPr>
              <a:t>Ezek. 28:22-23</a:t>
            </a:r>
            <a:r>
              <a:rPr lang="en-US" sz="2800" smtClean="0">
                <a:cs typeface="Arial" pitchFamily="34" charset="0"/>
              </a:rPr>
              <a:t>, “and say, ‘Thus says the Lord God: Behold I am against you, O Sidon; I will be glorified in your midst; and they shall know that I am the Lord, when I execute judgments in her and am hallowed in her.  For I will send pestilence upon her, and blood in her streets; the wounded shall be judged in her midst by the sword against her on every side; then they shall know that I am the Lord.”</a:t>
            </a:r>
            <a:endParaRPr lang="en-US" sz="2800" smtClean="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61443"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1217871-58B5-4988-BD14-207D9E30530C}" type="slidenum">
              <a:rPr lang="en-US">
                <a:solidFill>
                  <a:schemeClr val="tx2"/>
                </a:solidFill>
              </a:rPr>
              <a:pPr eaLnBrk="1" hangingPunct="1"/>
              <a:t>58</a:t>
            </a:fld>
            <a:endParaRPr lang="en-US" sz="1400">
              <a:solidFill>
                <a:schemeClr val="tx2"/>
              </a:solidFill>
            </a:endParaRPr>
          </a:p>
        </p:txBody>
      </p:sp>
      <p:sp>
        <p:nvSpPr>
          <p:cNvPr id="61444" name="Rectangle 2"/>
          <p:cNvSpPr>
            <a:spLocks noGrp="1" noChangeArrowheads="1"/>
          </p:cNvSpPr>
          <p:nvPr>
            <p:ph type="title"/>
          </p:nvPr>
        </p:nvSpPr>
        <p:spPr>
          <a:xfrm>
            <a:off x="1981200" y="914400"/>
            <a:ext cx="5710238" cy="609600"/>
          </a:xfrm>
        </p:spPr>
        <p:txBody>
          <a:bodyPr/>
          <a:lstStyle/>
          <a:p>
            <a:pPr eaLnBrk="1" hangingPunct="1"/>
            <a:r>
              <a:rPr lang="en-US" smtClean="0"/>
              <a:t>City of Sidon – 2</a:t>
            </a:r>
          </a:p>
        </p:txBody>
      </p:sp>
      <p:sp>
        <p:nvSpPr>
          <p:cNvPr id="61445" name="Rectangle 3"/>
          <p:cNvSpPr>
            <a:spLocks noGrp="1" noChangeArrowheads="1"/>
          </p:cNvSpPr>
          <p:nvPr>
            <p:ph type="body" idx="1"/>
          </p:nvPr>
        </p:nvSpPr>
        <p:spPr>
          <a:xfrm>
            <a:off x="762000" y="1524000"/>
            <a:ext cx="8077200" cy="4876800"/>
          </a:xfrm>
        </p:spPr>
        <p:txBody>
          <a:bodyPr/>
          <a:lstStyle/>
          <a:p>
            <a:pPr eaLnBrk="1" hangingPunct="1">
              <a:lnSpc>
                <a:spcPct val="90000"/>
              </a:lnSpc>
            </a:pPr>
            <a:r>
              <a:rPr lang="en-US" sz="2800" smtClean="0">
                <a:cs typeface="Arial" pitchFamily="34" charset="0"/>
              </a:rPr>
              <a:t>In 570 BC, </a:t>
            </a:r>
            <a:r>
              <a:rPr lang="en-US" sz="2800" b="1" smtClean="0">
                <a:cs typeface="Arial" pitchFamily="34" charset="0"/>
              </a:rPr>
              <a:t>Ezekiel</a:t>
            </a:r>
            <a:r>
              <a:rPr lang="en-US" sz="2800" smtClean="0">
                <a:cs typeface="Arial" pitchFamily="34" charset="0"/>
              </a:rPr>
              <a:t> predicted that the city of </a:t>
            </a:r>
            <a:r>
              <a:rPr lang="en-US" sz="2800" b="1" u="sng" smtClean="0">
                <a:cs typeface="Arial" pitchFamily="34" charset="0"/>
              </a:rPr>
              <a:t>Sidon</a:t>
            </a:r>
            <a:r>
              <a:rPr lang="en-US" sz="2800" smtClean="0">
                <a:cs typeface="Arial" pitchFamily="34" charset="0"/>
              </a:rPr>
              <a:t> would suffer much violence and bloodshed throughout its history, yet remain in existence</a:t>
            </a:r>
          </a:p>
          <a:p>
            <a:pPr lvl="1" eaLnBrk="1" hangingPunct="1">
              <a:lnSpc>
                <a:spcPct val="90000"/>
              </a:lnSpc>
            </a:pPr>
            <a:r>
              <a:rPr lang="en-US" sz="2400" smtClean="0">
                <a:cs typeface="Arial" pitchFamily="34" charset="0"/>
              </a:rPr>
              <a:t>No mention of her destruction</a:t>
            </a:r>
          </a:p>
          <a:p>
            <a:pPr lvl="1" eaLnBrk="1" hangingPunct="1">
              <a:lnSpc>
                <a:spcPct val="90000"/>
              </a:lnSpc>
            </a:pPr>
            <a:r>
              <a:rPr lang="en-US" sz="2400" smtClean="0">
                <a:cs typeface="Arial" pitchFamily="34" charset="0"/>
              </a:rPr>
              <a:t>Blood will be in the streets</a:t>
            </a:r>
          </a:p>
          <a:p>
            <a:pPr lvl="1" eaLnBrk="1" hangingPunct="1">
              <a:lnSpc>
                <a:spcPct val="90000"/>
              </a:lnSpc>
            </a:pPr>
            <a:r>
              <a:rPr lang="en-US" sz="2400" smtClean="0">
                <a:cs typeface="Arial" pitchFamily="34" charset="0"/>
              </a:rPr>
              <a:t>A sword will be on every side</a:t>
            </a:r>
          </a:p>
          <a:p>
            <a:pPr eaLnBrk="1" hangingPunct="1">
              <a:lnSpc>
                <a:spcPct val="90000"/>
              </a:lnSpc>
            </a:pPr>
            <a:r>
              <a:rPr lang="en-US" sz="2800" smtClean="0">
                <a:cs typeface="Arial" pitchFamily="34" charset="0"/>
              </a:rPr>
              <a:t>Sidonians were vassals of the Persian king</a:t>
            </a:r>
          </a:p>
          <a:p>
            <a:pPr lvl="1" eaLnBrk="1" hangingPunct="1">
              <a:lnSpc>
                <a:spcPct val="90000"/>
              </a:lnSpc>
            </a:pPr>
            <a:r>
              <a:rPr lang="en-US" sz="2400" smtClean="0">
                <a:cs typeface="Arial" pitchFamily="34" charset="0"/>
              </a:rPr>
              <a:t>Rebelled in 351 BC</a:t>
            </a:r>
          </a:p>
          <a:p>
            <a:pPr lvl="1" eaLnBrk="1" hangingPunct="1">
              <a:lnSpc>
                <a:spcPct val="90000"/>
              </a:lnSpc>
            </a:pPr>
            <a:r>
              <a:rPr lang="en-US" sz="2400" smtClean="0">
                <a:cs typeface="Arial" pitchFamily="34" charset="0"/>
              </a:rPr>
              <a:t>Defended their city against attacks by Persia</a:t>
            </a:r>
          </a:p>
          <a:p>
            <a:pPr lvl="1" eaLnBrk="1" hangingPunct="1">
              <a:lnSpc>
                <a:spcPct val="90000"/>
              </a:lnSpc>
            </a:pPr>
            <a:r>
              <a:rPr lang="en-US" sz="2400" smtClean="0">
                <a:cs typeface="Arial" pitchFamily="34" charset="0"/>
              </a:rPr>
              <a:t>Sidonian king betrayed city to its enemy</a:t>
            </a:r>
          </a:p>
          <a:p>
            <a:pPr lvl="1" eaLnBrk="1" hangingPunct="1">
              <a:lnSpc>
                <a:spcPct val="90000"/>
              </a:lnSpc>
            </a:pPr>
            <a:r>
              <a:rPr lang="en-US" sz="2400" smtClean="0">
                <a:cs typeface="Arial" pitchFamily="34" charset="0"/>
              </a:rPr>
              <a:t>40,000 citizens perished by setting their homes on fire to avoid torture by their enemies</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62467"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E68B299-2CCB-4DCD-AA5A-7A1D71327184}" type="slidenum">
              <a:rPr lang="en-US">
                <a:solidFill>
                  <a:schemeClr val="tx2"/>
                </a:solidFill>
              </a:rPr>
              <a:pPr eaLnBrk="1" hangingPunct="1"/>
              <a:t>59</a:t>
            </a:fld>
            <a:endParaRPr lang="en-US" sz="1400">
              <a:solidFill>
                <a:schemeClr val="tx2"/>
              </a:solidFill>
            </a:endParaRPr>
          </a:p>
        </p:txBody>
      </p:sp>
      <p:sp>
        <p:nvSpPr>
          <p:cNvPr id="62468" name="Rectangle 2"/>
          <p:cNvSpPr>
            <a:spLocks noGrp="1" noChangeArrowheads="1"/>
          </p:cNvSpPr>
          <p:nvPr>
            <p:ph type="title"/>
          </p:nvPr>
        </p:nvSpPr>
        <p:spPr/>
        <p:txBody>
          <a:bodyPr/>
          <a:lstStyle/>
          <a:p>
            <a:pPr eaLnBrk="1" hangingPunct="1"/>
            <a:r>
              <a:rPr lang="en-US" smtClean="0"/>
              <a:t>City of Sidon – 3</a:t>
            </a:r>
          </a:p>
        </p:txBody>
      </p:sp>
      <p:sp>
        <p:nvSpPr>
          <p:cNvPr id="62469" name="Rectangle 3"/>
          <p:cNvSpPr>
            <a:spLocks noGrp="1" noChangeArrowheads="1"/>
          </p:cNvSpPr>
          <p:nvPr>
            <p:ph type="body" idx="1"/>
          </p:nvPr>
        </p:nvSpPr>
        <p:spPr/>
        <p:txBody>
          <a:bodyPr/>
          <a:lstStyle/>
          <a:p>
            <a:pPr eaLnBrk="1" hangingPunct="1">
              <a:lnSpc>
                <a:spcPct val="90000"/>
              </a:lnSpc>
            </a:pPr>
            <a:r>
              <a:rPr lang="en-US" sz="2800" smtClean="0">
                <a:cs typeface="Arial" pitchFamily="34" charset="0"/>
              </a:rPr>
              <a:t>Sidon has been invaded many times</a:t>
            </a:r>
          </a:p>
          <a:p>
            <a:pPr lvl="1" eaLnBrk="1" hangingPunct="1">
              <a:lnSpc>
                <a:spcPct val="90000"/>
              </a:lnSpc>
            </a:pPr>
            <a:r>
              <a:rPr lang="en-US" sz="2400" smtClean="0">
                <a:cs typeface="Arial" pitchFamily="34" charset="0"/>
              </a:rPr>
              <a:t>Citizens butchered and houses destroyed</a:t>
            </a:r>
          </a:p>
          <a:p>
            <a:pPr lvl="1" eaLnBrk="1" hangingPunct="1">
              <a:lnSpc>
                <a:spcPct val="90000"/>
              </a:lnSpc>
            </a:pPr>
            <a:r>
              <a:rPr lang="en-US" sz="2400" smtClean="0">
                <a:cs typeface="Arial" pitchFamily="34" charset="0"/>
              </a:rPr>
              <a:t>Each time it was rebuilt</a:t>
            </a:r>
          </a:p>
          <a:p>
            <a:pPr eaLnBrk="1" hangingPunct="1">
              <a:lnSpc>
                <a:spcPct val="90000"/>
              </a:lnSpc>
            </a:pPr>
            <a:r>
              <a:rPr lang="en-US" sz="2800" smtClean="0">
                <a:cs typeface="Arial" pitchFamily="34" charset="0"/>
              </a:rPr>
              <a:t>Taken and retaken 3 times</a:t>
            </a:r>
            <a:br>
              <a:rPr lang="en-US" sz="2800" smtClean="0">
                <a:cs typeface="Arial" pitchFamily="34" charset="0"/>
              </a:rPr>
            </a:br>
            <a:r>
              <a:rPr lang="en-US" sz="2800" smtClean="0">
                <a:cs typeface="Arial" pitchFamily="34" charset="0"/>
              </a:rPr>
              <a:t>during the Crusades</a:t>
            </a:r>
          </a:p>
          <a:p>
            <a:pPr eaLnBrk="1" hangingPunct="1">
              <a:lnSpc>
                <a:spcPct val="90000"/>
              </a:lnSpc>
            </a:pPr>
            <a:r>
              <a:rPr lang="en-US" sz="2800" smtClean="0">
                <a:cs typeface="Arial" pitchFamily="34" charset="0"/>
              </a:rPr>
              <a:t>Bombarded by England,</a:t>
            </a:r>
            <a:br>
              <a:rPr lang="en-US" sz="2800" smtClean="0">
                <a:cs typeface="Arial" pitchFamily="34" charset="0"/>
              </a:rPr>
            </a:br>
            <a:r>
              <a:rPr lang="en-US" sz="2800" smtClean="0">
                <a:cs typeface="Arial" pitchFamily="34" charset="0"/>
              </a:rPr>
              <a:t>France, Turkey in 1840</a:t>
            </a:r>
          </a:p>
          <a:p>
            <a:pPr eaLnBrk="1" hangingPunct="1">
              <a:lnSpc>
                <a:spcPct val="90000"/>
              </a:lnSpc>
            </a:pPr>
            <a:r>
              <a:rPr lang="en-US" sz="2800" smtClean="0">
                <a:cs typeface="Arial" pitchFamily="34" charset="0"/>
              </a:rPr>
              <a:t>3</a:t>
            </a:r>
            <a:r>
              <a:rPr lang="en-US" sz="2800" baseline="30000" smtClean="0">
                <a:cs typeface="Arial" pitchFamily="34" charset="0"/>
              </a:rPr>
              <a:t>rd</a:t>
            </a:r>
            <a:r>
              <a:rPr lang="en-US" sz="2800" smtClean="0">
                <a:cs typeface="Arial" pitchFamily="34" charset="0"/>
              </a:rPr>
              <a:t> largest city in Lebanon </a:t>
            </a:r>
            <a:br>
              <a:rPr lang="en-US" sz="2800" smtClean="0">
                <a:cs typeface="Arial" pitchFamily="34" charset="0"/>
              </a:rPr>
            </a:br>
            <a:r>
              <a:rPr lang="en-US" sz="2800" smtClean="0">
                <a:cs typeface="Arial" pitchFamily="34" charset="0"/>
              </a:rPr>
              <a:t>with a population of </a:t>
            </a:r>
            <a:br>
              <a:rPr lang="en-US" sz="2800" smtClean="0">
                <a:cs typeface="Arial" pitchFamily="34" charset="0"/>
              </a:rPr>
            </a:br>
            <a:r>
              <a:rPr lang="en-US" sz="2800" smtClean="0">
                <a:cs typeface="Arial" pitchFamily="34" charset="0"/>
              </a:rPr>
              <a:t>200,000 today</a:t>
            </a:r>
            <a:endParaRPr lang="en-US" sz="2800" smtClean="0"/>
          </a:p>
        </p:txBody>
      </p:sp>
      <p:pic>
        <p:nvPicPr>
          <p:cNvPr id="6247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5000" y="4038600"/>
            <a:ext cx="3148013" cy="2058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8195"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B4A7DB6-0D31-4FD9-9700-3A41C5BC27C4}" type="slidenum">
              <a:rPr lang="en-US">
                <a:solidFill>
                  <a:schemeClr val="tx2"/>
                </a:solidFill>
              </a:rPr>
              <a:pPr eaLnBrk="1" hangingPunct="1"/>
              <a:t>6</a:t>
            </a:fld>
            <a:endParaRPr lang="en-US" sz="1400">
              <a:solidFill>
                <a:schemeClr val="tx2"/>
              </a:solidFill>
            </a:endParaRPr>
          </a:p>
        </p:txBody>
      </p:sp>
      <p:sp>
        <p:nvSpPr>
          <p:cNvPr id="8196" name="Rectangle 2"/>
          <p:cNvSpPr>
            <a:spLocks noGrp="1" noChangeArrowheads="1"/>
          </p:cNvSpPr>
          <p:nvPr>
            <p:ph type="title"/>
          </p:nvPr>
        </p:nvSpPr>
        <p:spPr>
          <a:xfrm>
            <a:off x="1219200" y="685800"/>
            <a:ext cx="7010400" cy="838200"/>
          </a:xfrm>
        </p:spPr>
        <p:txBody>
          <a:bodyPr/>
          <a:lstStyle/>
          <a:p>
            <a:pPr eaLnBrk="1" hangingPunct="1"/>
            <a:r>
              <a:rPr lang="en-US" smtClean="0"/>
              <a:t>The Importance of Prophecy</a:t>
            </a:r>
          </a:p>
        </p:txBody>
      </p:sp>
      <p:sp>
        <p:nvSpPr>
          <p:cNvPr id="8197" name="Rectangle 3"/>
          <p:cNvSpPr>
            <a:spLocks noGrp="1" noChangeArrowheads="1"/>
          </p:cNvSpPr>
          <p:nvPr>
            <p:ph type="body" idx="1"/>
          </p:nvPr>
        </p:nvSpPr>
        <p:spPr>
          <a:xfrm>
            <a:off x="609600" y="1600200"/>
            <a:ext cx="7924800" cy="4495800"/>
          </a:xfrm>
        </p:spPr>
        <p:txBody>
          <a:bodyPr/>
          <a:lstStyle/>
          <a:p>
            <a:pPr eaLnBrk="1" hangingPunct="1"/>
            <a:r>
              <a:rPr lang="en-US" sz="2800" b="1" smtClean="0"/>
              <a:t>Is. 46:9-10</a:t>
            </a:r>
            <a:r>
              <a:rPr lang="en-US" sz="2800" smtClean="0"/>
              <a:t>, “Remember the former things of old, For I am God, and there is no other; I am God, and there is none like Me, Declaring the end from the beginning, And from ancient times things that are not yet done, Saying, ‘My counsel shall stand, And I will do all My pleasure.’”</a:t>
            </a:r>
          </a:p>
          <a:p>
            <a:pPr eaLnBrk="1" hangingPunct="1"/>
            <a:r>
              <a:rPr lang="en-US" sz="2800" smtClean="0"/>
              <a:t>We recall: [</a:t>
            </a:r>
            <a:r>
              <a:rPr lang="en-US" sz="2400" i="1" smtClean="0"/>
              <a:t>as evidence that He alone is God</a:t>
            </a:r>
            <a:r>
              <a:rPr lang="en-US" sz="2800" smtClean="0"/>
              <a:t>]</a:t>
            </a:r>
          </a:p>
          <a:p>
            <a:pPr lvl="1" eaLnBrk="1" hangingPunct="1"/>
            <a:r>
              <a:rPr lang="en-US" sz="2400" smtClean="0"/>
              <a:t>Past history of fulfilled prophecies</a:t>
            </a:r>
          </a:p>
          <a:p>
            <a:pPr lvl="1" eaLnBrk="1" hangingPunct="1"/>
            <a:r>
              <a:rPr lang="en-US" sz="2400" smtClean="0"/>
              <a:t>Miraculous deliverances such as that from Egypt</a:t>
            </a:r>
          </a:p>
          <a:p>
            <a:pPr lvl="1" eaLnBrk="1" hangingPunct="1"/>
            <a:r>
              <a:rPr lang="en-US" sz="2400" smtClean="0"/>
              <a:t>Providential blessings Israel has experienced</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63491"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036173B-A668-4F11-A841-A332BA1120C4}" type="slidenum">
              <a:rPr lang="en-US">
                <a:solidFill>
                  <a:schemeClr val="tx2"/>
                </a:solidFill>
              </a:rPr>
              <a:pPr eaLnBrk="1" hangingPunct="1"/>
              <a:t>60</a:t>
            </a:fld>
            <a:endParaRPr lang="en-US" sz="1400">
              <a:solidFill>
                <a:schemeClr val="tx2"/>
              </a:solidFill>
            </a:endParaRPr>
          </a:p>
        </p:txBody>
      </p:sp>
      <p:sp>
        <p:nvSpPr>
          <p:cNvPr id="63492" name="Rectangle 2"/>
          <p:cNvSpPr>
            <a:spLocks noGrp="1" noChangeArrowheads="1"/>
          </p:cNvSpPr>
          <p:nvPr>
            <p:ph type="title"/>
          </p:nvPr>
        </p:nvSpPr>
        <p:spPr>
          <a:xfrm>
            <a:off x="1219200" y="990600"/>
            <a:ext cx="6400800" cy="685800"/>
          </a:xfrm>
        </p:spPr>
        <p:txBody>
          <a:bodyPr/>
          <a:lstStyle/>
          <a:p>
            <a:pPr eaLnBrk="1" hangingPunct="1"/>
            <a:r>
              <a:rPr lang="en-US" smtClean="0"/>
              <a:t>Samaria Prophecy</a:t>
            </a:r>
          </a:p>
        </p:txBody>
      </p:sp>
      <p:sp>
        <p:nvSpPr>
          <p:cNvPr id="63493" name="Rectangle 3"/>
          <p:cNvSpPr>
            <a:spLocks noGrp="1" noChangeArrowheads="1"/>
          </p:cNvSpPr>
          <p:nvPr>
            <p:ph type="body" idx="1"/>
          </p:nvPr>
        </p:nvSpPr>
        <p:spPr/>
        <p:txBody>
          <a:bodyPr/>
          <a:lstStyle/>
          <a:p>
            <a:pPr eaLnBrk="1" hangingPunct="1"/>
            <a:r>
              <a:rPr lang="en-US" sz="2800" b="1" smtClean="0"/>
              <a:t>Hos. 13:16</a:t>
            </a:r>
            <a:r>
              <a:rPr lang="en-US" sz="2800" smtClean="0"/>
              <a:t>, “Samaria is held guilty, for she has rebelled against her God. They shall fall by the sword, their infants shall be dashed in pieces, and their women with child ripped open.”</a:t>
            </a:r>
          </a:p>
          <a:p>
            <a:pPr eaLnBrk="1" hangingPunct="1"/>
            <a:r>
              <a:rPr lang="en-US" sz="2800" b="1" smtClean="0"/>
              <a:t>Mic. 1:6</a:t>
            </a:r>
            <a:r>
              <a:rPr lang="en-US" sz="2800" smtClean="0"/>
              <a:t>, “Therefore I will make Samaria a heap of ruins in the field, places for planting a vineyard; I will pour down her stones into the valley, and I will uncover her foundations.”</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64515"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3F8100E-1D3B-4B9C-B988-FD2C006D36E2}" type="slidenum">
              <a:rPr lang="en-US">
                <a:solidFill>
                  <a:schemeClr val="tx2"/>
                </a:solidFill>
              </a:rPr>
              <a:pPr eaLnBrk="1" hangingPunct="1"/>
              <a:t>61</a:t>
            </a:fld>
            <a:endParaRPr lang="en-US" sz="1400">
              <a:solidFill>
                <a:schemeClr val="tx2"/>
              </a:solidFill>
            </a:endParaRPr>
          </a:p>
        </p:txBody>
      </p:sp>
      <p:sp>
        <p:nvSpPr>
          <p:cNvPr id="64516" name="Rectangle 1026"/>
          <p:cNvSpPr>
            <a:spLocks noGrp="1" noChangeArrowheads="1"/>
          </p:cNvSpPr>
          <p:nvPr>
            <p:ph type="title"/>
          </p:nvPr>
        </p:nvSpPr>
        <p:spPr/>
        <p:txBody>
          <a:bodyPr/>
          <a:lstStyle/>
          <a:p>
            <a:pPr eaLnBrk="1" hangingPunct="1"/>
            <a:r>
              <a:rPr lang="en-US" smtClean="0"/>
              <a:t>Samaria Prophecy – 2</a:t>
            </a:r>
          </a:p>
        </p:txBody>
      </p:sp>
      <p:sp>
        <p:nvSpPr>
          <p:cNvPr id="64517" name="Rectangle 1027"/>
          <p:cNvSpPr>
            <a:spLocks noGrp="1" noChangeArrowheads="1"/>
          </p:cNvSpPr>
          <p:nvPr>
            <p:ph type="body" idx="1"/>
          </p:nvPr>
        </p:nvSpPr>
        <p:spPr>
          <a:xfrm>
            <a:off x="609600" y="1600200"/>
            <a:ext cx="7086600" cy="4616450"/>
          </a:xfrm>
        </p:spPr>
        <p:txBody>
          <a:bodyPr/>
          <a:lstStyle/>
          <a:p>
            <a:pPr marL="533400" indent="-533400" eaLnBrk="1" hangingPunct="1">
              <a:lnSpc>
                <a:spcPct val="90000"/>
              </a:lnSpc>
            </a:pPr>
            <a:r>
              <a:rPr lang="en-US" sz="2800" smtClean="0"/>
              <a:t>Predictions</a:t>
            </a:r>
          </a:p>
          <a:p>
            <a:pPr marL="1028700" lvl="1" indent="-457200" eaLnBrk="1" hangingPunct="1">
              <a:lnSpc>
                <a:spcPct val="90000"/>
              </a:lnSpc>
              <a:buFont typeface="Wingdings" pitchFamily="2" charset="2"/>
              <a:buAutoNum type="arabicPeriod"/>
            </a:pPr>
            <a:r>
              <a:rPr lang="en-US" sz="2400" smtClean="0"/>
              <a:t>The city will fall violently</a:t>
            </a:r>
          </a:p>
          <a:p>
            <a:pPr marL="1028700" lvl="1" indent="-457200" eaLnBrk="1" hangingPunct="1">
              <a:lnSpc>
                <a:spcPct val="90000"/>
              </a:lnSpc>
              <a:buFont typeface="Wingdings" pitchFamily="2" charset="2"/>
              <a:buAutoNum type="arabicPeriod"/>
            </a:pPr>
            <a:r>
              <a:rPr lang="en-US" sz="2400" smtClean="0"/>
              <a:t>It will become “as a heap in the field”</a:t>
            </a:r>
          </a:p>
          <a:p>
            <a:pPr marL="1028700" lvl="1" indent="-457200" eaLnBrk="1" hangingPunct="1">
              <a:lnSpc>
                <a:spcPct val="90000"/>
              </a:lnSpc>
              <a:buFont typeface="Wingdings" pitchFamily="2" charset="2"/>
              <a:buAutoNum type="arabicPeriod"/>
            </a:pPr>
            <a:r>
              <a:rPr lang="en-US" sz="2400" smtClean="0"/>
              <a:t>Vineyards will be planted there</a:t>
            </a:r>
          </a:p>
          <a:p>
            <a:pPr marL="1028700" lvl="1" indent="-457200" eaLnBrk="1" hangingPunct="1">
              <a:lnSpc>
                <a:spcPct val="90000"/>
              </a:lnSpc>
              <a:buFont typeface="Wingdings" pitchFamily="2" charset="2"/>
              <a:buAutoNum type="arabicPeriod"/>
            </a:pPr>
            <a:r>
              <a:rPr lang="en-US" sz="2400" smtClean="0"/>
              <a:t>Samaria’s stones will be poured into the valley</a:t>
            </a:r>
          </a:p>
          <a:p>
            <a:pPr marL="1028700" lvl="1" indent="-457200" eaLnBrk="1" hangingPunct="1">
              <a:lnSpc>
                <a:spcPct val="90000"/>
              </a:lnSpc>
              <a:buFont typeface="Wingdings" pitchFamily="2" charset="2"/>
              <a:buAutoNum type="arabicPeriod"/>
            </a:pPr>
            <a:r>
              <a:rPr lang="en-US" sz="2400" smtClean="0"/>
              <a:t>The foundations shall be “discovered”</a:t>
            </a:r>
          </a:p>
          <a:p>
            <a:pPr marL="533400" indent="-533400" eaLnBrk="1" hangingPunct="1">
              <a:lnSpc>
                <a:spcPct val="90000"/>
              </a:lnSpc>
            </a:pPr>
            <a:r>
              <a:rPr lang="en-US" sz="2800" smtClean="0"/>
              <a:t>Fulfillment</a:t>
            </a:r>
          </a:p>
          <a:p>
            <a:pPr marL="1028700" lvl="1" indent="-457200" eaLnBrk="1" hangingPunct="1">
              <a:lnSpc>
                <a:spcPct val="90000"/>
              </a:lnSpc>
            </a:pPr>
            <a:r>
              <a:rPr lang="en-US" sz="2400" smtClean="0"/>
              <a:t>Sargon took Samaria in 722 BC</a:t>
            </a:r>
          </a:p>
          <a:p>
            <a:pPr marL="1028700" lvl="1" indent="-457200" eaLnBrk="1" hangingPunct="1">
              <a:lnSpc>
                <a:spcPct val="90000"/>
              </a:lnSpc>
            </a:pPr>
            <a:r>
              <a:rPr lang="en-US" sz="2400" smtClean="0"/>
              <a:t>Taken by Alexander the Great in 331 BC</a:t>
            </a:r>
          </a:p>
          <a:p>
            <a:pPr marL="1028700" lvl="1" indent="-457200" eaLnBrk="1" hangingPunct="1">
              <a:lnSpc>
                <a:spcPct val="90000"/>
              </a:lnSpc>
            </a:pPr>
            <a:r>
              <a:rPr lang="en-US" sz="2400" smtClean="0"/>
              <a:t>Taken again in 120 BC by John Hyreanus</a:t>
            </a:r>
          </a:p>
          <a:p>
            <a:pPr marL="1028700" lvl="1" indent="-457200" eaLnBrk="1" hangingPunct="1">
              <a:lnSpc>
                <a:spcPct val="90000"/>
              </a:lnSpc>
            </a:pPr>
            <a:r>
              <a:rPr lang="en-US" sz="2400" smtClean="0"/>
              <a:t>All five predictions fulfilled</a:t>
            </a:r>
          </a:p>
        </p:txBody>
      </p:sp>
      <p:pic>
        <p:nvPicPr>
          <p:cNvPr id="64518" name="Picture 102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10400" y="3810000"/>
            <a:ext cx="1905000" cy="157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65539"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E0EC57C-EA33-435D-98AA-C9C679494FB1}" type="slidenum">
              <a:rPr lang="en-US">
                <a:solidFill>
                  <a:schemeClr val="tx2"/>
                </a:solidFill>
              </a:rPr>
              <a:pPr eaLnBrk="1" hangingPunct="1"/>
              <a:t>62</a:t>
            </a:fld>
            <a:endParaRPr lang="en-US" sz="1400">
              <a:solidFill>
                <a:schemeClr val="tx2"/>
              </a:solidFill>
            </a:endParaRPr>
          </a:p>
        </p:txBody>
      </p:sp>
      <p:sp>
        <p:nvSpPr>
          <p:cNvPr id="65540" name="Rectangle 2"/>
          <p:cNvSpPr>
            <a:spLocks noGrp="1" noChangeArrowheads="1"/>
          </p:cNvSpPr>
          <p:nvPr>
            <p:ph type="title"/>
          </p:nvPr>
        </p:nvSpPr>
        <p:spPr>
          <a:xfrm>
            <a:off x="1212850" y="1066800"/>
            <a:ext cx="5418138" cy="762000"/>
          </a:xfrm>
        </p:spPr>
        <p:txBody>
          <a:bodyPr/>
          <a:lstStyle/>
          <a:p>
            <a:pPr eaLnBrk="1" hangingPunct="1"/>
            <a:r>
              <a:rPr lang="en-US" smtClean="0"/>
              <a:t>City of Ashkelon</a:t>
            </a:r>
          </a:p>
        </p:txBody>
      </p:sp>
      <p:sp>
        <p:nvSpPr>
          <p:cNvPr id="65541" name="Rectangle 3"/>
          <p:cNvSpPr>
            <a:spLocks noGrp="1" noChangeArrowheads="1"/>
          </p:cNvSpPr>
          <p:nvPr>
            <p:ph type="body" idx="1"/>
          </p:nvPr>
        </p:nvSpPr>
        <p:spPr>
          <a:xfrm>
            <a:off x="533400" y="1981200"/>
            <a:ext cx="8077200" cy="3810000"/>
          </a:xfrm>
        </p:spPr>
        <p:txBody>
          <a:bodyPr/>
          <a:lstStyle/>
          <a:p>
            <a:pPr eaLnBrk="1" hangingPunct="1"/>
            <a:r>
              <a:rPr lang="en-US" sz="2800" b="1" smtClean="0">
                <a:cs typeface="Arial" pitchFamily="34" charset="0"/>
              </a:rPr>
              <a:t>Jer. 47:5</a:t>
            </a:r>
            <a:r>
              <a:rPr lang="en-US" sz="2800" smtClean="0">
                <a:cs typeface="Arial" pitchFamily="34" charset="0"/>
              </a:rPr>
              <a:t>, “Baldness has come upon Gaza, Ashkelon is cut off w</a:t>
            </a:r>
            <a:r>
              <a:rPr lang="en-US" sz="2800" i="1" smtClean="0">
                <a:cs typeface="Arial" pitchFamily="34" charset="0"/>
              </a:rPr>
              <a:t>ith</a:t>
            </a:r>
            <a:r>
              <a:rPr lang="en-US" sz="2800" smtClean="0">
                <a:cs typeface="Arial" pitchFamily="34" charset="0"/>
              </a:rPr>
              <a:t> the remnant of their valley. How long will you cut yourself?” [626-586 BC] </a:t>
            </a:r>
          </a:p>
          <a:p>
            <a:pPr eaLnBrk="1" hangingPunct="1"/>
            <a:r>
              <a:rPr lang="en-US" sz="2800" b="1" smtClean="0">
                <a:cs typeface="Arial" pitchFamily="34" charset="0"/>
              </a:rPr>
              <a:t>Zeph. 2:4,6</a:t>
            </a:r>
            <a:r>
              <a:rPr lang="en-US" sz="2800" smtClean="0">
                <a:cs typeface="Arial" pitchFamily="34" charset="0"/>
              </a:rPr>
              <a:t>, “For Gaza shall be forsaken, and Ashkelon desolate; they shall drive out Ashdod at noonday, and Ekron shall be uprooted.  …  The seacoast shall be pastures, with shelters for shepherds and folds for flocks.”[640-621 BC]</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66563"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F4E001E-C4CF-44E2-B374-C4357908C89E}" type="slidenum">
              <a:rPr lang="en-US">
                <a:solidFill>
                  <a:schemeClr val="tx2"/>
                </a:solidFill>
              </a:rPr>
              <a:pPr eaLnBrk="1" hangingPunct="1"/>
              <a:t>63</a:t>
            </a:fld>
            <a:endParaRPr lang="en-US" sz="1400">
              <a:solidFill>
                <a:schemeClr val="tx2"/>
              </a:solidFill>
            </a:endParaRPr>
          </a:p>
        </p:txBody>
      </p:sp>
      <p:sp>
        <p:nvSpPr>
          <p:cNvPr id="66564" name="Rectangle 2"/>
          <p:cNvSpPr>
            <a:spLocks noGrp="1" noChangeArrowheads="1"/>
          </p:cNvSpPr>
          <p:nvPr>
            <p:ph type="title"/>
          </p:nvPr>
        </p:nvSpPr>
        <p:spPr>
          <a:xfrm>
            <a:off x="1219200" y="990600"/>
            <a:ext cx="6019800" cy="685800"/>
          </a:xfrm>
        </p:spPr>
        <p:txBody>
          <a:bodyPr/>
          <a:lstStyle/>
          <a:p>
            <a:pPr eaLnBrk="1" hangingPunct="1"/>
            <a:r>
              <a:rPr lang="en-US" smtClean="0"/>
              <a:t>City of Ashkelon – 2</a:t>
            </a:r>
          </a:p>
        </p:txBody>
      </p:sp>
      <p:sp>
        <p:nvSpPr>
          <p:cNvPr id="66565" name="Rectangle 3"/>
          <p:cNvSpPr>
            <a:spLocks noGrp="1" noChangeArrowheads="1"/>
          </p:cNvSpPr>
          <p:nvPr>
            <p:ph type="body" idx="1"/>
          </p:nvPr>
        </p:nvSpPr>
        <p:spPr>
          <a:xfrm>
            <a:off x="609600" y="1676400"/>
            <a:ext cx="7086600" cy="4540250"/>
          </a:xfrm>
        </p:spPr>
        <p:txBody>
          <a:bodyPr/>
          <a:lstStyle/>
          <a:p>
            <a:pPr marL="609600" indent="-609600" eaLnBrk="1" hangingPunct="1">
              <a:lnSpc>
                <a:spcPct val="90000"/>
              </a:lnSpc>
            </a:pPr>
            <a:r>
              <a:rPr lang="en-US" sz="2800" smtClean="0"/>
              <a:t>Predictions</a:t>
            </a:r>
          </a:p>
          <a:p>
            <a:pPr marL="1104900" lvl="1" indent="-533400" eaLnBrk="1" hangingPunct="1">
              <a:lnSpc>
                <a:spcPct val="90000"/>
              </a:lnSpc>
              <a:buFont typeface="Wingdings" pitchFamily="2" charset="2"/>
              <a:buAutoNum type="arabicPeriod"/>
            </a:pPr>
            <a:r>
              <a:rPr lang="en-US" sz="2400" smtClean="0"/>
              <a:t>The Philistines will not continue</a:t>
            </a:r>
          </a:p>
          <a:p>
            <a:pPr marL="1104900" lvl="1" indent="-533400" eaLnBrk="1" hangingPunct="1">
              <a:lnSpc>
                <a:spcPct val="90000"/>
              </a:lnSpc>
              <a:buFont typeface="Wingdings" pitchFamily="2" charset="2"/>
              <a:buAutoNum type="arabicPeriod"/>
            </a:pPr>
            <a:r>
              <a:rPr lang="en-US" sz="2400" smtClean="0"/>
              <a:t>Baldness shall come upon Gaza</a:t>
            </a:r>
          </a:p>
          <a:p>
            <a:pPr marL="1104900" lvl="1" indent="-533400" eaLnBrk="1" hangingPunct="1">
              <a:lnSpc>
                <a:spcPct val="90000"/>
              </a:lnSpc>
              <a:buFont typeface="Wingdings" pitchFamily="2" charset="2"/>
              <a:buAutoNum type="arabicPeriod"/>
            </a:pPr>
            <a:r>
              <a:rPr lang="en-US" sz="2400" smtClean="0"/>
              <a:t>Desolation shall come on Ashkelon</a:t>
            </a:r>
          </a:p>
          <a:p>
            <a:pPr marL="1104900" lvl="1" indent="-533400" eaLnBrk="1" hangingPunct="1">
              <a:lnSpc>
                <a:spcPct val="90000"/>
              </a:lnSpc>
              <a:buFont typeface="Wingdings" pitchFamily="2" charset="2"/>
              <a:buAutoNum type="arabicPeriod"/>
            </a:pPr>
            <a:r>
              <a:rPr lang="en-US" sz="2400" smtClean="0"/>
              <a:t>Shepherds and sheep will dwell in the area around Ashkelon</a:t>
            </a:r>
          </a:p>
          <a:p>
            <a:pPr marL="1104900" lvl="1" indent="-533400" eaLnBrk="1" hangingPunct="1">
              <a:lnSpc>
                <a:spcPct val="90000"/>
              </a:lnSpc>
              <a:buFont typeface="Wingdings" pitchFamily="2" charset="2"/>
              <a:buAutoNum type="arabicPeriod"/>
            </a:pPr>
            <a:r>
              <a:rPr lang="en-US" sz="2400" smtClean="0"/>
              <a:t>Remnant of the house of Judah will reinhabit Ashkelon</a:t>
            </a:r>
          </a:p>
          <a:p>
            <a:pPr marL="609600" indent="-609600" eaLnBrk="1" hangingPunct="1">
              <a:lnSpc>
                <a:spcPct val="90000"/>
              </a:lnSpc>
            </a:pPr>
            <a:r>
              <a:rPr lang="en-US" sz="2800" smtClean="0"/>
              <a:t>Fulfillment (Gaza)</a:t>
            </a:r>
          </a:p>
          <a:p>
            <a:pPr marL="1104900" lvl="1" indent="-533400" eaLnBrk="1" hangingPunct="1">
              <a:lnSpc>
                <a:spcPct val="90000"/>
              </a:lnSpc>
            </a:pPr>
            <a:r>
              <a:rPr lang="en-US" sz="2400" smtClean="0"/>
              <a:t>New city of Gaza built in a different place</a:t>
            </a:r>
          </a:p>
          <a:p>
            <a:pPr marL="1104900" lvl="1" indent="-533400" eaLnBrk="1" hangingPunct="1">
              <a:lnSpc>
                <a:spcPct val="90000"/>
              </a:lnSpc>
            </a:pPr>
            <a:r>
              <a:rPr lang="en-US" sz="2400" smtClean="0"/>
              <a:t>Old city of Gaza buried under sand dunes</a:t>
            </a:r>
          </a:p>
        </p:txBody>
      </p:sp>
      <p:pic>
        <p:nvPicPr>
          <p:cNvPr id="6656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10400" y="4876800"/>
            <a:ext cx="1971675" cy="1314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67587"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FFB18C7-42C4-4404-BDEF-E2A190C0D4CE}" type="slidenum">
              <a:rPr lang="en-US">
                <a:solidFill>
                  <a:schemeClr val="tx2"/>
                </a:solidFill>
              </a:rPr>
              <a:pPr eaLnBrk="1" hangingPunct="1"/>
              <a:t>64</a:t>
            </a:fld>
            <a:endParaRPr lang="en-US" sz="1400">
              <a:solidFill>
                <a:schemeClr val="tx2"/>
              </a:solidFill>
            </a:endParaRPr>
          </a:p>
        </p:txBody>
      </p:sp>
      <p:sp>
        <p:nvSpPr>
          <p:cNvPr id="67588" name="Rectangle 2"/>
          <p:cNvSpPr>
            <a:spLocks noGrp="1" noChangeArrowheads="1"/>
          </p:cNvSpPr>
          <p:nvPr>
            <p:ph type="title"/>
          </p:nvPr>
        </p:nvSpPr>
        <p:spPr>
          <a:xfrm>
            <a:off x="1143000" y="990600"/>
            <a:ext cx="5637213" cy="685800"/>
          </a:xfrm>
        </p:spPr>
        <p:txBody>
          <a:bodyPr/>
          <a:lstStyle/>
          <a:p>
            <a:pPr eaLnBrk="1" hangingPunct="1"/>
            <a:r>
              <a:rPr lang="en-US" smtClean="0"/>
              <a:t>City of Ashkelon – 3</a:t>
            </a:r>
          </a:p>
        </p:txBody>
      </p:sp>
      <p:sp>
        <p:nvSpPr>
          <p:cNvPr id="67589" name="Rectangle 3"/>
          <p:cNvSpPr>
            <a:spLocks noGrp="1" noChangeArrowheads="1"/>
          </p:cNvSpPr>
          <p:nvPr>
            <p:ph type="body" idx="1"/>
          </p:nvPr>
        </p:nvSpPr>
        <p:spPr>
          <a:xfrm>
            <a:off x="685800" y="1676400"/>
            <a:ext cx="7315200" cy="4495800"/>
          </a:xfrm>
        </p:spPr>
        <p:txBody>
          <a:bodyPr/>
          <a:lstStyle/>
          <a:p>
            <a:pPr eaLnBrk="1" hangingPunct="1">
              <a:lnSpc>
                <a:spcPct val="90000"/>
              </a:lnSpc>
            </a:pPr>
            <a:r>
              <a:rPr lang="en-US" sz="2800" smtClean="0"/>
              <a:t> </a:t>
            </a:r>
            <a:r>
              <a:rPr lang="en-US" sz="2800" smtClean="0">
                <a:cs typeface="Arial" pitchFamily="34" charset="0"/>
              </a:rPr>
              <a:t>In 625 BC, </a:t>
            </a:r>
            <a:r>
              <a:rPr lang="en-US" sz="2800" b="1" smtClean="0">
                <a:cs typeface="Arial" pitchFamily="34" charset="0"/>
              </a:rPr>
              <a:t>Zephaniah</a:t>
            </a:r>
            <a:r>
              <a:rPr lang="en-US" sz="2800" smtClean="0">
                <a:cs typeface="Arial" pitchFamily="34" charset="0"/>
              </a:rPr>
              <a:t> predicted that the city of </a:t>
            </a:r>
            <a:r>
              <a:rPr lang="en-US" sz="2800" b="1" u="sng" smtClean="0">
                <a:cs typeface="Arial" pitchFamily="34" charset="0"/>
              </a:rPr>
              <a:t>Ashkelon</a:t>
            </a:r>
            <a:r>
              <a:rPr lang="en-US" sz="2800" smtClean="0">
                <a:cs typeface="Arial" pitchFamily="34" charset="0"/>
              </a:rPr>
              <a:t> would be destroyed, but that it would eventually be inhabited by the Jews</a:t>
            </a:r>
          </a:p>
          <a:p>
            <a:pPr lvl="1" eaLnBrk="1" hangingPunct="1">
              <a:lnSpc>
                <a:spcPct val="90000"/>
              </a:lnSpc>
            </a:pPr>
            <a:r>
              <a:rPr lang="en-US" sz="2400" smtClean="0">
                <a:cs typeface="Arial" pitchFamily="34" charset="0"/>
              </a:rPr>
              <a:t>Philistines are no longer</a:t>
            </a:r>
          </a:p>
          <a:p>
            <a:pPr lvl="1" eaLnBrk="1" hangingPunct="1">
              <a:lnSpc>
                <a:spcPct val="90000"/>
              </a:lnSpc>
            </a:pPr>
            <a:r>
              <a:rPr lang="en-US" sz="2400" smtClean="0">
                <a:cs typeface="Arial" pitchFamily="34" charset="0"/>
              </a:rPr>
              <a:t>Ashkelon was destroyed in</a:t>
            </a:r>
            <a:br>
              <a:rPr lang="en-US" sz="2400" smtClean="0">
                <a:cs typeface="Arial" pitchFamily="34" charset="0"/>
              </a:rPr>
            </a:br>
            <a:r>
              <a:rPr lang="en-US" sz="2400" smtClean="0">
                <a:cs typeface="Arial" pitchFamily="34" charset="0"/>
              </a:rPr>
              <a:t>1270 AD by Sultan Bibars</a:t>
            </a:r>
          </a:p>
          <a:p>
            <a:pPr eaLnBrk="1" hangingPunct="1">
              <a:lnSpc>
                <a:spcPct val="90000"/>
              </a:lnSpc>
            </a:pPr>
            <a:r>
              <a:rPr lang="en-US" sz="2800" smtClean="0">
                <a:cs typeface="Arial" pitchFamily="34" charset="0"/>
              </a:rPr>
              <a:t>Israel – reestablished in 1948</a:t>
            </a:r>
          </a:p>
          <a:p>
            <a:pPr eaLnBrk="1" hangingPunct="1">
              <a:lnSpc>
                <a:spcPct val="90000"/>
              </a:lnSpc>
            </a:pPr>
            <a:r>
              <a:rPr lang="en-US" sz="2800" smtClean="0">
                <a:cs typeface="Arial" pitchFamily="34" charset="0"/>
              </a:rPr>
              <a:t>The Jews have rebuilt and </a:t>
            </a:r>
            <a:br>
              <a:rPr lang="en-US" sz="2800" smtClean="0">
                <a:cs typeface="Arial" pitchFamily="34" charset="0"/>
              </a:rPr>
            </a:br>
            <a:r>
              <a:rPr lang="en-US" sz="2800" smtClean="0">
                <a:cs typeface="Arial" pitchFamily="34" charset="0"/>
              </a:rPr>
              <a:t>re-inhabited Ashkelon as a</a:t>
            </a:r>
            <a:br>
              <a:rPr lang="en-US" sz="2800" smtClean="0">
                <a:cs typeface="Arial" pitchFamily="34" charset="0"/>
              </a:rPr>
            </a:br>
            <a:r>
              <a:rPr lang="en-US" sz="2800" smtClean="0">
                <a:cs typeface="Arial" pitchFamily="34" charset="0"/>
              </a:rPr>
              <a:t>Garden City on the coast of</a:t>
            </a:r>
            <a:br>
              <a:rPr lang="en-US" sz="2800" smtClean="0">
                <a:cs typeface="Arial" pitchFamily="34" charset="0"/>
              </a:rPr>
            </a:br>
            <a:r>
              <a:rPr lang="en-US" sz="2800" smtClean="0">
                <a:cs typeface="Arial" pitchFamily="34" charset="0"/>
              </a:rPr>
              <a:t>the Mediterranean</a:t>
            </a:r>
            <a:endParaRPr lang="en-US" sz="2800" smtClean="0"/>
          </a:p>
        </p:txBody>
      </p:sp>
      <p:pic>
        <p:nvPicPr>
          <p:cNvPr id="6759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62600" y="3657600"/>
            <a:ext cx="3343275" cy="2265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68611"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D4A08372-3B74-4E76-913F-9FC8C68A211B}" type="slidenum">
              <a:rPr lang="en-US">
                <a:solidFill>
                  <a:schemeClr val="tx2"/>
                </a:solidFill>
              </a:rPr>
              <a:pPr eaLnBrk="1" hangingPunct="1"/>
              <a:t>65</a:t>
            </a:fld>
            <a:endParaRPr lang="en-US" sz="1400">
              <a:solidFill>
                <a:schemeClr val="tx2"/>
              </a:solidFill>
            </a:endParaRPr>
          </a:p>
        </p:txBody>
      </p:sp>
      <p:sp>
        <p:nvSpPr>
          <p:cNvPr id="68612" name="Rectangle 2"/>
          <p:cNvSpPr>
            <a:spLocks noGrp="1" noChangeArrowheads="1"/>
          </p:cNvSpPr>
          <p:nvPr>
            <p:ph type="title"/>
          </p:nvPr>
        </p:nvSpPr>
        <p:spPr>
          <a:xfrm>
            <a:off x="1433513" y="1081088"/>
            <a:ext cx="5710237" cy="671512"/>
          </a:xfrm>
        </p:spPr>
        <p:txBody>
          <a:bodyPr/>
          <a:lstStyle/>
          <a:p>
            <a:pPr eaLnBrk="1" hangingPunct="1"/>
            <a:r>
              <a:rPr lang="en-US" smtClean="0"/>
              <a:t>Nation of Egypt</a:t>
            </a:r>
          </a:p>
        </p:txBody>
      </p:sp>
      <p:sp>
        <p:nvSpPr>
          <p:cNvPr id="68613" name="Rectangle 3"/>
          <p:cNvSpPr>
            <a:spLocks noGrp="1" noChangeArrowheads="1"/>
          </p:cNvSpPr>
          <p:nvPr>
            <p:ph type="body" idx="1"/>
          </p:nvPr>
        </p:nvSpPr>
        <p:spPr/>
        <p:txBody>
          <a:bodyPr/>
          <a:lstStyle/>
          <a:p>
            <a:pPr eaLnBrk="1" hangingPunct="1"/>
            <a:r>
              <a:rPr lang="en-US" b="1" smtClean="0">
                <a:cs typeface="Arial" pitchFamily="34" charset="0"/>
              </a:rPr>
              <a:t>Is. 19:21-22</a:t>
            </a:r>
            <a:r>
              <a:rPr lang="en-US" smtClean="0">
                <a:cs typeface="Arial" pitchFamily="34" charset="0"/>
              </a:rPr>
              <a:t>, “Then the Lord will be known to Egypt, and the Egyptians will know the Lord in that day, and will make sacrifice and offering; yes, they will make a vow to the Lord and perform it.  And the Lord will strike Egypt, He will strike and heal it; they will return to the Lord, and He will be entreated by them and heal them.”</a:t>
            </a:r>
            <a:endParaRPr lang="en-US" smtClean="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69635"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F5CA8E77-69AE-49F6-962B-B6EE036BDA87}" type="slidenum">
              <a:rPr lang="en-US">
                <a:solidFill>
                  <a:schemeClr val="tx2"/>
                </a:solidFill>
              </a:rPr>
              <a:pPr eaLnBrk="1" hangingPunct="1"/>
              <a:t>66</a:t>
            </a:fld>
            <a:endParaRPr lang="en-US" sz="1400">
              <a:solidFill>
                <a:schemeClr val="tx2"/>
              </a:solidFill>
            </a:endParaRPr>
          </a:p>
        </p:txBody>
      </p:sp>
      <p:sp>
        <p:nvSpPr>
          <p:cNvPr id="69636" name="Rectangle 2"/>
          <p:cNvSpPr>
            <a:spLocks noGrp="1" noChangeArrowheads="1"/>
          </p:cNvSpPr>
          <p:nvPr>
            <p:ph type="title"/>
          </p:nvPr>
        </p:nvSpPr>
        <p:spPr>
          <a:xfrm>
            <a:off x="1066800" y="990600"/>
            <a:ext cx="6515100" cy="685800"/>
          </a:xfrm>
        </p:spPr>
        <p:txBody>
          <a:bodyPr/>
          <a:lstStyle/>
          <a:p>
            <a:pPr eaLnBrk="1" hangingPunct="1"/>
            <a:r>
              <a:rPr lang="en-US" smtClean="0"/>
              <a:t>Nation of Egypt – 2</a:t>
            </a:r>
          </a:p>
        </p:txBody>
      </p:sp>
      <p:sp>
        <p:nvSpPr>
          <p:cNvPr id="69637" name="Rectangle 3"/>
          <p:cNvSpPr>
            <a:spLocks noGrp="1" noChangeArrowheads="1"/>
          </p:cNvSpPr>
          <p:nvPr>
            <p:ph type="body" idx="1"/>
          </p:nvPr>
        </p:nvSpPr>
        <p:spPr>
          <a:xfrm>
            <a:off x="1066800" y="1905000"/>
            <a:ext cx="7467600" cy="4311650"/>
          </a:xfrm>
        </p:spPr>
        <p:txBody>
          <a:bodyPr/>
          <a:lstStyle/>
          <a:p>
            <a:pPr eaLnBrk="1" hangingPunct="1"/>
            <a:r>
              <a:rPr lang="en-US" smtClean="0">
                <a:cs typeface="Arial" pitchFamily="34" charset="0"/>
              </a:rPr>
              <a:t>In 740-680 BC, </a:t>
            </a:r>
            <a:r>
              <a:rPr lang="en-US" b="1" smtClean="0">
                <a:cs typeface="Arial" pitchFamily="34" charset="0"/>
              </a:rPr>
              <a:t>Isaiah</a:t>
            </a:r>
            <a:r>
              <a:rPr lang="en-US" smtClean="0">
                <a:cs typeface="Arial" pitchFamily="34" charset="0"/>
              </a:rPr>
              <a:t> predicted </a:t>
            </a:r>
            <a:r>
              <a:rPr lang="en-US" b="1" u="sng" smtClean="0">
                <a:cs typeface="Arial" pitchFamily="34" charset="0"/>
              </a:rPr>
              <a:t>Egypt</a:t>
            </a:r>
            <a:r>
              <a:rPr lang="en-US" smtClean="0">
                <a:cs typeface="Arial" pitchFamily="34" charset="0"/>
              </a:rPr>
              <a:t> would still be a nation</a:t>
            </a:r>
            <a:br>
              <a:rPr lang="en-US" smtClean="0">
                <a:cs typeface="Arial" pitchFamily="34" charset="0"/>
              </a:rPr>
            </a:br>
            <a:r>
              <a:rPr lang="en-US" smtClean="0">
                <a:cs typeface="Arial" pitchFamily="34" charset="0"/>
              </a:rPr>
              <a:t>in the last days</a:t>
            </a:r>
          </a:p>
          <a:p>
            <a:pPr eaLnBrk="1" hangingPunct="1"/>
            <a:r>
              <a:rPr lang="en-US" smtClean="0">
                <a:cs typeface="Times New Roman" pitchFamily="18" charset="0"/>
              </a:rPr>
              <a:t>Egypt fought in many</a:t>
            </a:r>
            <a:br>
              <a:rPr lang="en-US" smtClean="0">
                <a:cs typeface="Times New Roman" pitchFamily="18" charset="0"/>
              </a:rPr>
            </a:br>
            <a:r>
              <a:rPr lang="en-US" smtClean="0">
                <a:cs typeface="Times New Roman" pitchFamily="18" charset="0"/>
              </a:rPr>
              <a:t>wars during its 4000</a:t>
            </a:r>
            <a:br>
              <a:rPr lang="en-US" smtClean="0">
                <a:cs typeface="Times New Roman" pitchFamily="18" charset="0"/>
              </a:rPr>
            </a:br>
            <a:r>
              <a:rPr lang="en-US" smtClean="0">
                <a:cs typeface="Times New Roman" pitchFamily="18" charset="0"/>
              </a:rPr>
              <a:t>year history</a:t>
            </a:r>
          </a:p>
          <a:p>
            <a:pPr eaLnBrk="1" hangingPunct="1"/>
            <a:r>
              <a:rPr lang="en-US" smtClean="0">
                <a:cs typeface="Times New Roman" pitchFamily="18" charset="0"/>
              </a:rPr>
              <a:t>It remains in </a:t>
            </a:r>
            <a:br>
              <a:rPr lang="en-US" smtClean="0">
                <a:cs typeface="Times New Roman" pitchFamily="18" charset="0"/>
              </a:rPr>
            </a:br>
            <a:r>
              <a:rPr lang="en-US" smtClean="0">
                <a:cs typeface="Times New Roman" pitchFamily="18" charset="0"/>
              </a:rPr>
              <a:t>existence today</a:t>
            </a:r>
            <a:endParaRPr lang="en-US" smtClean="0"/>
          </a:p>
        </p:txBody>
      </p:sp>
      <p:pic>
        <p:nvPicPr>
          <p:cNvPr id="6963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81600" y="2808288"/>
            <a:ext cx="3771900" cy="3487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70659"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A456AC5-72D2-4A04-94CE-B1738A54047E}" type="slidenum">
              <a:rPr lang="en-US">
                <a:solidFill>
                  <a:schemeClr val="tx2"/>
                </a:solidFill>
              </a:rPr>
              <a:pPr eaLnBrk="1" hangingPunct="1"/>
              <a:t>67</a:t>
            </a:fld>
            <a:endParaRPr lang="en-US" sz="1400">
              <a:solidFill>
                <a:schemeClr val="tx2"/>
              </a:solidFill>
            </a:endParaRPr>
          </a:p>
        </p:txBody>
      </p:sp>
      <p:sp>
        <p:nvSpPr>
          <p:cNvPr id="70660" name="Rectangle 2"/>
          <p:cNvSpPr>
            <a:spLocks noGrp="1" noChangeArrowheads="1"/>
          </p:cNvSpPr>
          <p:nvPr>
            <p:ph type="title"/>
          </p:nvPr>
        </p:nvSpPr>
        <p:spPr>
          <a:xfrm>
            <a:off x="914400" y="914400"/>
            <a:ext cx="7620000" cy="1371600"/>
          </a:xfrm>
        </p:spPr>
        <p:txBody>
          <a:bodyPr/>
          <a:lstStyle/>
          <a:p>
            <a:pPr eaLnBrk="1" hangingPunct="1"/>
            <a:r>
              <a:rPr lang="en-US" smtClean="0"/>
              <a:t>Predictions About The Jewish People, The Israelites</a:t>
            </a:r>
          </a:p>
        </p:txBody>
      </p:sp>
      <p:sp>
        <p:nvSpPr>
          <p:cNvPr id="70661" name="Rectangle 3"/>
          <p:cNvSpPr>
            <a:spLocks noGrp="1" noChangeArrowheads="1"/>
          </p:cNvSpPr>
          <p:nvPr>
            <p:ph type="body" idx="1"/>
          </p:nvPr>
        </p:nvSpPr>
        <p:spPr>
          <a:xfrm>
            <a:off x="838200" y="2514600"/>
            <a:ext cx="5867400" cy="3697288"/>
          </a:xfrm>
        </p:spPr>
        <p:txBody>
          <a:bodyPr/>
          <a:lstStyle/>
          <a:p>
            <a:pPr eaLnBrk="1" hangingPunct="1"/>
            <a:r>
              <a:rPr lang="en-US" b="1" smtClean="0">
                <a:cs typeface="Times New Roman" pitchFamily="18" charset="0"/>
              </a:rPr>
              <a:t>Deut. 28:64</a:t>
            </a:r>
            <a:r>
              <a:rPr lang="en-US" smtClean="0">
                <a:cs typeface="Times New Roman" pitchFamily="18" charset="0"/>
              </a:rPr>
              <a:t>, “Then the Lord will scatter you among all peoples, from one end of the earth to the other, and there you shall serve other gods, which neither you nor your fathers have known – wood and stone.”</a:t>
            </a:r>
            <a:endParaRPr lang="en-US" smtClean="0"/>
          </a:p>
        </p:txBody>
      </p:sp>
      <p:pic>
        <p:nvPicPr>
          <p:cNvPr id="7066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81800" y="2743200"/>
            <a:ext cx="2163763" cy="3067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71683"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096D853-B4C3-4A8F-895A-9EE80D07B064}" type="slidenum">
              <a:rPr lang="en-US">
                <a:solidFill>
                  <a:schemeClr val="tx2"/>
                </a:solidFill>
              </a:rPr>
              <a:pPr eaLnBrk="1" hangingPunct="1"/>
              <a:t>68</a:t>
            </a:fld>
            <a:endParaRPr lang="en-US" sz="1400">
              <a:solidFill>
                <a:schemeClr val="tx2"/>
              </a:solidFill>
            </a:endParaRPr>
          </a:p>
        </p:txBody>
      </p:sp>
      <p:sp>
        <p:nvSpPr>
          <p:cNvPr id="71684" name="Rectangle 2"/>
          <p:cNvSpPr>
            <a:spLocks noGrp="1" noChangeArrowheads="1"/>
          </p:cNvSpPr>
          <p:nvPr>
            <p:ph type="title"/>
          </p:nvPr>
        </p:nvSpPr>
        <p:spPr>
          <a:xfrm>
            <a:off x="1066800" y="990600"/>
            <a:ext cx="6223000" cy="762000"/>
          </a:xfrm>
        </p:spPr>
        <p:txBody>
          <a:bodyPr/>
          <a:lstStyle/>
          <a:p>
            <a:pPr eaLnBrk="1" hangingPunct="1"/>
            <a:r>
              <a:rPr lang="en-US" smtClean="0"/>
              <a:t>The Jewish Diaspora</a:t>
            </a:r>
          </a:p>
        </p:txBody>
      </p:sp>
      <p:sp>
        <p:nvSpPr>
          <p:cNvPr id="71685" name="Rectangle 3"/>
          <p:cNvSpPr>
            <a:spLocks noGrp="1" noChangeArrowheads="1"/>
          </p:cNvSpPr>
          <p:nvPr>
            <p:ph type="body" idx="1"/>
          </p:nvPr>
        </p:nvSpPr>
        <p:spPr/>
        <p:txBody>
          <a:bodyPr/>
          <a:lstStyle/>
          <a:p>
            <a:pPr eaLnBrk="1" hangingPunct="1"/>
            <a:r>
              <a:rPr lang="en-US" smtClean="0">
                <a:cs typeface="Arial" pitchFamily="34" charset="0"/>
              </a:rPr>
              <a:t>In 1410 BC, </a:t>
            </a:r>
            <a:r>
              <a:rPr lang="en-US" b="1" smtClean="0">
                <a:cs typeface="Arial" pitchFamily="34" charset="0"/>
              </a:rPr>
              <a:t>Moses</a:t>
            </a:r>
            <a:r>
              <a:rPr lang="en-US" smtClean="0">
                <a:cs typeface="Arial" pitchFamily="34" charset="0"/>
              </a:rPr>
              <a:t> predicted that </a:t>
            </a:r>
            <a:r>
              <a:rPr lang="en-US" b="1" u="sng" smtClean="0">
                <a:cs typeface="Arial" pitchFamily="34" charset="0"/>
              </a:rPr>
              <a:t>Israel</a:t>
            </a:r>
            <a:r>
              <a:rPr lang="en-US" smtClean="0">
                <a:cs typeface="Arial" pitchFamily="34" charset="0"/>
              </a:rPr>
              <a:t> would be scattered among the nations</a:t>
            </a:r>
            <a:endParaRPr lang="en-US" smtClean="0"/>
          </a:p>
          <a:p>
            <a:pPr eaLnBrk="1" hangingPunct="1"/>
            <a:r>
              <a:rPr lang="en-US" smtClean="0">
                <a:cs typeface="Arial" pitchFamily="34" charset="0"/>
              </a:rPr>
              <a:t>The Romans destroyed</a:t>
            </a:r>
            <a:br>
              <a:rPr lang="en-US" smtClean="0">
                <a:cs typeface="Arial" pitchFamily="34" charset="0"/>
              </a:rPr>
            </a:br>
            <a:r>
              <a:rPr lang="en-US" smtClean="0">
                <a:cs typeface="Arial" pitchFamily="34" charset="0"/>
              </a:rPr>
              <a:t>Jerusalem in 70 AD</a:t>
            </a:r>
          </a:p>
          <a:p>
            <a:pPr eaLnBrk="1" hangingPunct="1"/>
            <a:r>
              <a:rPr lang="en-US" smtClean="0">
                <a:cs typeface="Arial" pitchFamily="34" charset="0"/>
              </a:rPr>
              <a:t>The Jews were scattered</a:t>
            </a:r>
            <a:br>
              <a:rPr lang="en-US" smtClean="0">
                <a:cs typeface="Arial" pitchFamily="34" charset="0"/>
              </a:rPr>
            </a:br>
            <a:r>
              <a:rPr lang="en-US" smtClean="0">
                <a:cs typeface="Arial" pitchFamily="34" charset="0"/>
              </a:rPr>
              <a:t>throughout the world</a:t>
            </a:r>
          </a:p>
          <a:p>
            <a:pPr eaLnBrk="1" hangingPunct="1"/>
            <a:endParaRPr lang="en-US" smtClean="0"/>
          </a:p>
        </p:txBody>
      </p:sp>
      <p:pic>
        <p:nvPicPr>
          <p:cNvPr id="7168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72200" y="3276600"/>
            <a:ext cx="2311400" cy="2952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72707"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E4F0B7A-E427-4B7D-A782-11CFBC38D44B}" type="slidenum">
              <a:rPr lang="en-US">
                <a:solidFill>
                  <a:schemeClr val="tx2"/>
                </a:solidFill>
              </a:rPr>
              <a:pPr eaLnBrk="1" hangingPunct="1"/>
              <a:t>69</a:t>
            </a:fld>
            <a:endParaRPr lang="en-US" sz="1400">
              <a:solidFill>
                <a:schemeClr val="tx2"/>
              </a:solidFill>
            </a:endParaRPr>
          </a:p>
        </p:txBody>
      </p:sp>
      <p:sp>
        <p:nvSpPr>
          <p:cNvPr id="72708" name="Rectangle 2"/>
          <p:cNvSpPr>
            <a:spLocks noGrp="1" noChangeArrowheads="1"/>
          </p:cNvSpPr>
          <p:nvPr>
            <p:ph type="title"/>
          </p:nvPr>
        </p:nvSpPr>
        <p:spPr>
          <a:xfrm>
            <a:off x="1798638" y="1081088"/>
            <a:ext cx="5783262" cy="671512"/>
          </a:xfrm>
        </p:spPr>
        <p:txBody>
          <a:bodyPr/>
          <a:lstStyle/>
          <a:p>
            <a:pPr eaLnBrk="1" hangingPunct="1"/>
            <a:r>
              <a:rPr lang="en-US" smtClean="0"/>
              <a:t>Regathering Prophesied</a:t>
            </a:r>
          </a:p>
        </p:txBody>
      </p:sp>
      <p:sp>
        <p:nvSpPr>
          <p:cNvPr id="72709" name="Rectangle 3"/>
          <p:cNvSpPr>
            <a:spLocks noGrp="1" noChangeArrowheads="1"/>
          </p:cNvSpPr>
          <p:nvPr>
            <p:ph type="body" idx="1"/>
          </p:nvPr>
        </p:nvSpPr>
        <p:spPr/>
        <p:txBody>
          <a:bodyPr/>
          <a:lstStyle/>
          <a:p>
            <a:pPr eaLnBrk="1" hangingPunct="1"/>
            <a:r>
              <a:rPr lang="en-US" sz="2800" b="1" smtClean="0">
                <a:cs typeface="Arial" pitchFamily="34" charset="0"/>
              </a:rPr>
              <a:t>Is. 11:11-12</a:t>
            </a:r>
            <a:r>
              <a:rPr lang="en-US" sz="2800" smtClean="0">
                <a:cs typeface="Arial" pitchFamily="34" charset="0"/>
              </a:rPr>
              <a:t>, “It shall come to pass in that day that the Lord shall set His hand again the second time to recover the remnant of His people who are left, from Assyria and Egypt, from Pathros and Cush, from Elam and Shinar, from Hamath and the islands of the sea.  He will set up a banner for the nations, and will assemble the outcasts of Israel, and gather together the dispersed of Judah from the four corners of the earth.”</a:t>
            </a:r>
            <a:r>
              <a:rPr lang="en-US" sz="2800" smtClean="0"/>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9219"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B4D6C74-8A92-4589-8F66-7AC07219939B}" type="slidenum">
              <a:rPr lang="en-US">
                <a:solidFill>
                  <a:schemeClr val="tx2"/>
                </a:solidFill>
              </a:rPr>
              <a:pPr eaLnBrk="1" hangingPunct="1"/>
              <a:t>7</a:t>
            </a:fld>
            <a:endParaRPr lang="en-US" sz="1400">
              <a:solidFill>
                <a:schemeClr val="tx2"/>
              </a:solidFill>
            </a:endParaRPr>
          </a:p>
        </p:txBody>
      </p:sp>
      <p:sp>
        <p:nvSpPr>
          <p:cNvPr id="9220" name="Rectangle 2"/>
          <p:cNvSpPr>
            <a:spLocks noGrp="1" noChangeArrowheads="1"/>
          </p:cNvSpPr>
          <p:nvPr>
            <p:ph type="title"/>
          </p:nvPr>
        </p:nvSpPr>
        <p:spPr>
          <a:xfrm>
            <a:off x="2092325" y="1036638"/>
            <a:ext cx="4757738" cy="457200"/>
          </a:xfrm>
        </p:spPr>
        <p:txBody>
          <a:bodyPr/>
          <a:lstStyle/>
          <a:p>
            <a:pPr eaLnBrk="1" hangingPunct="1"/>
            <a:r>
              <a:rPr lang="en-US" smtClean="0"/>
              <a:t>Prophecy …</a:t>
            </a:r>
          </a:p>
        </p:txBody>
      </p:sp>
      <p:sp>
        <p:nvSpPr>
          <p:cNvPr id="9221" name="Rectangle 3"/>
          <p:cNvSpPr>
            <a:spLocks noGrp="1" noChangeArrowheads="1"/>
          </p:cNvSpPr>
          <p:nvPr>
            <p:ph type="body" idx="1"/>
          </p:nvPr>
        </p:nvSpPr>
        <p:spPr>
          <a:xfrm>
            <a:off x="1066800" y="1676400"/>
            <a:ext cx="7772400" cy="4540250"/>
          </a:xfrm>
        </p:spPr>
        <p:txBody>
          <a:bodyPr/>
          <a:lstStyle/>
          <a:p>
            <a:pPr marL="609600" indent="-609600" eaLnBrk="1" hangingPunct="1">
              <a:buFont typeface="Wingdings" pitchFamily="2" charset="2"/>
              <a:buAutoNum type="arabicPeriod"/>
            </a:pPr>
            <a:r>
              <a:rPr lang="en-US" smtClean="0"/>
              <a:t>Proves the existence of God</a:t>
            </a:r>
          </a:p>
          <a:p>
            <a:pPr marL="609600" indent="-609600" eaLnBrk="1" hangingPunct="1">
              <a:buFont typeface="Wingdings" pitchFamily="2" charset="2"/>
              <a:buAutoNum type="arabicPeriod"/>
            </a:pPr>
            <a:r>
              <a:rPr lang="en-US" smtClean="0"/>
              <a:t>Proves Scripture and Creation</a:t>
            </a:r>
          </a:p>
          <a:p>
            <a:pPr marL="609600" indent="-609600" eaLnBrk="1" hangingPunct="1">
              <a:buFont typeface="Wingdings" pitchFamily="2" charset="2"/>
              <a:buAutoNum type="arabicPeriod"/>
            </a:pPr>
            <a:r>
              <a:rPr lang="en-US" smtClean="0"/>
              <a:t>Proves the divine origin of Scripture</a:t>
            </a:r>
          </a:p>
          <a:p>
            <a:pPr marL="609600" indent="-609600" eaLnBrk="1" hangingPunct="1">
              <a:buFont typeface="Wingdings" pitchFamily="2" charset="2"/>
              <a:buAutoNum type="arabicPeriod"/>
            </a:pPr>
            <a:r>
              <a:rPr lang="en-US" smtClean="0"/>
              <a:t>Fulfilled in Jesus’ First Coming </a:t>
            </a:r>
          </a:p>
          <a:p>
            <a:pPr marL="609600" indent="-609600" eaLnBrk="1" hangingPunct="1">
              <a:buFont typeface="Wingdings" pitchFamily="2" charset="2"/>
              <a:buAutoNum type="arabicPeriod"/>
            </a:pPr>
            <a:r>
              <a:rPr lang="en-US" smtClean="0"/>
              <a:t>Proves Jesus is coming again</a:t>
            </a:r>
          </a:p>
          <a:p>
            <a:pPr marL="609600" indent="-609600" eaLnBrk="1" hangingPunct="1">
              <a:buFont typeface="Wingdings" pitchFamily="2" charset="2"/>
              <a:buAutoNum type="arabicPeriod"/>
            </a:pPr>
            <a:r>
              <a:rPr lang="en-US" smtClean="0"/>
              <a:t>Motivates believers</a:t>
            </a:r>
          </a:p>
          <a:p>
            <a:pPr marL="609600" indent="-609600" eaLnBrk="1" hangingPunct="1">
              <a:buFont typeface="Wingdings" pitchFamily="2" charset="2"/>
              <a:buAutoNum type="arabicPeriod"/>
            </a:pPr>
            <a:r>
              <a:rPr lang="en-US" smtClean="0"/>
              <a:t>Proves God loves us</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73731"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E77B1487-8140-4474-8940-7E4135379DF9}" type="slidenum">
              <a:rPr lang="en-US">
                <a:solidFill>
                  <a:schemeClr val="tx2"/>
                </a:solidFill>
              </a:rPr>
              <a:pPr eaLnBrk="1" hangingPunct="1"/>
              <a:t>70</a:t>
            </a:fld>
            <a:endParaRPr lang="en-US" sz="1400">
              <a:solidFill>
                <a:schemeClr val="tx2"/>
              </a:solidFill>
            </a:endParaRPr>
          </a:p>
        </p:txBody>
      </p:sp>
      <p:sp>
        <p:nvSpPr>
          <p:cNvPr id="73732" name="Rectangle 2"/>
          <p:cNvSpPr>
            <a:spLocks noGrp="1" noChangeArrowheads="1"/>
          </p:cNvSpPr>
          <p:nvPr>
            <p:ph type="title"/>
          </p:nvPr>
        </p:nvSpPr>
        <p:spPr>
          <a:xfrm>
            <a:off x="1285875" y="1036638"/>
            <a:ext cx="6003925" cy="715962"/>
          </a:xfrm>
        </p:spPr>
        <p:txBody>
          <a:bodyPr/>
          <a:lstStyle/>
          <a:p>
            <a:pPr eaLnBrk="1" hangingPunct="1"/>
            <a:r>
              <a:rPr lang="en-US" smtClean="0"/>
              <a:t>Regathering Fulfilled</a:t>
            </a:r>
          </a:p>
        </p:txBody>
      </p:sp>
      <p:sp>
        <p:nvSpPr>
          <p:cNvPr id="73733" name="Rectangle 3"/>
          <p:cNvSpPr>
            <a:spLocks noGrp="1" noChangeArrowheads="1"/>
          </p:cNvSpPr>
          <p:nvPr>
            <p:ph type="body" idx="1"/>
          </p:nvPr>
        </p:nvSpPr>
        <p:spPr/>
        <p:txBody>
          <a:bodyPr/>
          <a:lstStyle/>
          <a:p>
            <a:pPr eaLnBrk="1" hangingPunct="1"/>
            <a:r>
              <a:rPr lang="en-US" sz="2800" smtClean="0">
                <a:cs typeface="Arial" pitchFamily="34" charset="0"/>
              </a:rPr>
              <a:t>Isaiah and Ezekiel prophesied that Israel would be regathered in its land in the last days</a:t>
            </a:r>
            <a:endParaRPr lang="en-US" sz="2800" smtClean="0"/>
          </a:p>
          <a:p>
            <a:pPr eaLnBrk="1" hangingPunct="1"/>
            <a:r>
              <a:rPr lang="en-US" sz="2800" b="1" smtClean="0">
                <a:cs typeface="Arial" pitchFamily="34" charset="0"/>
              </a:rPr>
              <a:t>Ezek. 37:21</a:t>
            </a:r>
            <a:r>
              <a:rPr lang="en-US" sz="2800" smtClean="0">
                <a:cs typeface="Arial" pitchFamily="34" charset="0"/>
              </a:rPr>
              <a:t>, “Then say to them, ‘Thus says the Lord God: Surely I will take the children of Israel from among the nations, wherever they have gone, and will gather them from every side and bring them into their own land;’”</a:t>
            </a:r>
          </a:p>
          <a:p>
            <a:pPr eaLnBrk="1" hangingPunct="1"/>
            <a:r>
              <a:rPr lang="en-US" sz="2800" smtClean="0">
                <a:cs typeface="Arial" pitchFamily="34" charset="0"/>
              </a:rPr>
              <a:t>Israel was reestablished in 1948 AD</a:t>
            </a:r>
          </a:p>
          <a:p>
            <a:pPr eaLnBrk="1" hangingPunct="1"/>
            <a:r>
              <a:rPr lang="en-US" sz="2800" smtClean="0">
                <a:cs typeface="Arial" pitchFamily="34" charset="0"/>
              </a:rPr>
              <a:t>The Jews continue to return to their land today</a:t>
            </a:r>
            <a:endParaRPr lang="en-US" sz="2800" smtClean="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74755"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55BE68F-72B1-470E-BEB7-E6346D002A0B}" type="slidenum">
              <a:rPr lang="en-US">
                <a:solidFill>
                  <a:schemeClr val="tx2"/>
                </a:solidFill>
              </a:rPr>
              <a:pPr eaLnBrk="1" hangingPunct="1"/>
              <a:t>71</a:t>
            </a:fld>
            <a:endParaRPr lang="en-US" sz="1400">
              <a:solidFill>
                <a:schemeClr val="tx2"/>
              </a:solidFill>
            </a:endParaRPr>
          </a:p>
        </p:txBody>
      </p:sp>
      <p:sp>
        <p:nvSpPr>
          <p:cNvPr id="74756" name="Rectangle 2"/>
          <p:cNvSpPr>
            <a:spLocks noGrp="1" noChangeArrowheads="1"/>
          </p:cNvSpPr>
          <p:nvPr>
            <p:ph type="title"/>
          </p:nvPr>
        </p:nvSpPr>
        <p:spPr>
          <a:xfrm>
            <a:off x="914400" y="1295400"/>
            <a:ext cx="6589713" cy="715963"/>
          </a:xfrm>
        </p:spPr>
        <p:txBody>
          <a:bodyPr/>
          <a:lstStyle/>
          <a:p>
            <a:pPr eaLnBrk="1" hangingPunct="1"/>
            <a:r>
              <a:rPr lang="en-US" smtClean="0"/>
              <a:t>Other Biblical Prophecies</a:t>
            </a:r>
          </a:p>
        </p:txBody>
      </p:sp>
      <p:sp>
        <p:nvSpPr>
          <p:cNvPr id="74757" name="Rectangle 3"/>
          <p:cNvSpPr>
            <a:spLocks noGrp="1" noChangeArrowheads="1"/>
          </p:cNvSpPr>
          <p:nvPr>
            <p:ph type="body" idx="1"/>
          </p:nvPr>
        </p:nvSpPr>
        <p:spPr>
          <a:xfrm>
            <a:off x="381000" y="2286000"/>
            <a:ext cx="8610600" cy="3505200"/>
          </a:xfrm>
        </p:spPr>
        <p:txBody>
          <a:bodyPr/>
          <a:lstStyle/>
          <a:p>
            <a:pPr eaLnBrk="1" hangingPunct="1">
              <a:lnSpc>
                <a:spcPct val="90000"/>
              </a:lnSpc>
            </a:pPr>
            <a:r>
              <a:rPr lang="en-US" sz="2800" smtClean="0"/>
              <a:t>Jericho will be rebuilt, </a:t>
            </a:r>
            <a:r>
              <a:rPr lang="en-US" sz="2800" b="1" smtClean="0"/>
              <a:t>Josh. 6:26</a:t>
            </a:r>
            <a:r>
              <a:rPr lang="en-US" sz="2800" smtClean="0"/>
              <a:t> [1451 BC]</a:t>
            </a:r>
          </a:p>
          <a:p>
            <a:pPr eaLnBrk="1" hangingPunct="1">
              <a:lnSpc>
                <a:spcPct val="90000"/>
              </a:lnSpc>
            </a:pPr>
            <a:r>
              <a:rPr lang="en-US" sz="2800" smtClean="0"/>
              <a:t>Zion will be plowed, </a:t>
            </a:r>
            <a:r>
              <a:rPr lang="en-US" sz="2800" b="1" smtClean="0"/>
              <a:t>Micah 3:12</a:t>
            </a:r>
            <a:r>
              <a:rPr lang="en-US" sz="2800" smtClean="0"/>
              <a:t> [750 BC]</a:t>
            </a:r>
          </a:p>
          <a:p>
            <a:pPr eaLnBrk="1" hangingPunct="1">
              <a:lnSpc>
                <a:spcPct val="90000"/>
              </a:lnSpc>
            </a:pPr>
            <a:r>
              <a:rPr lang="en-US" sz="2800" smtClean="0"/>
              <a:t>Palestine will become waste, </a:t>
            </a:r>
            <a:r>
              <a:rPr lang="en-US" sz="2800" b="1" smtClean="0"/>
              <a:t>Ezek. 36:33-35</a:t>
            </a:r>
            <a:r>
              <a:rPr lang="en-US" sz="2800" smtClean="0"/>
              <a:t> [587 BC]</a:t>
            </a:r>
          </a:p>
          <a:p>
            <a:pPr eaLnBrk="1" hangingPunct="1">
              <a:lnSpc>
                <a:spcPct val="90000"/>
              </a:lnSpc>
            </a:pPr>
            <a:r>
              <a:rPr lang="en-US" sz="2800" smtClean="0"/>
              <a:t>Moab and Ammon will be taken by men out of the east, </a:t>
            </a:r>
            <a:r>
              <a:rPr lang="en-US" sz="2800" b="1" smtClean="0"/>
              <a:t>Ezek. 25:3-4,9-10; Jer. 48:47; 49:6</a:t>
            </a:r>
            <a:r>
              <a:rPr lang="en-US" sz="2800" smtClean="0"/>
              <a:t> [600 BC]</a:t>
            </a:r>
          </a:p>
          <a:p>
            <a:pPr eaLnBrk="1" hangingPunct="1">
              <a:lnSpc>
                <a:spcPct val="90000"/>
              </a:lnSpc>
            </a:pPr>
            <a:r>
              <a:rPr lang="en-US" sz="2800" smtClean="0"/>
              <a:t>Edom will be conquered, </a:t>
            </a:r>
            <a:r>
              <a:rPr lang="en-US" sz="2800" b="1" smtClean="0"/>
              <a:t>Jer. 49:16-18</a:t>
            </a:r>
            <a:r>
              <a:rPr lang="en-US" sz="2800" smtClean="0"/>
              <a:t> [600 BC]</a:t>
            </a:r>
          </a:p>
          <a:p>
            <a:pPr eaLnBrk="1" hangingPunct="1">
              <a:lnSpc>
                <a:spcPct val="90000"/>
              </a:lnSpc>
            </a:pPr>
            <a:r>
              <a:rPr lang="en-US" sz="2800" smtClean="0"/>
              <a:t>Nineveh will be destroyed, </a:t>
            </a:r>
            <a:r>
              <a:rPr lang="en-US" sz="2800" b="1" smtClean="0"/>
              <a:t>Nah. 1:14</a:t>
            </a:r>
            <a:r>
              <a:rPr lang="en-US" sz="2800" smtClean="0"/>
              <a:t>; </a:t>
            </a:r>
            <a:r>
              <a:rPr lang="en-US" sz="2800" b="1" smtClean="0"/>
              <a:t>Zeph. 2:13-15</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75779"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FF97C778-6610-4DEC-A0F4-76626701E4F3}" type="slidenum">
              <a:rPr lang="en-US">
                <a:solidFill>
                  <a:schemeClr val="tx2"/>
                </a:solidFill>
              </a:rPr>
              <a:pPr eaLnBrk="1" hangingPunct="1"/>
              <a:t>72</a:t>
            </a:fld>
            <a:endParaRPr lang="en-US" sz="1400">
              <a:solidFill>
                <a:schemeClr val="tx2"/>
              </a:solidFill>
            </a:endParaRPr>
          </a:p>
        </p:txBody>
      </p:sp>
      <p:sp>
        <p:nvSpPr>
          <p:cNvPr id="75780" name="Rectangle 2"/>
          <p:cNvSpPr>
            <a:spLocks noGrp="1" noChangeArrowheads="1"/>
          </p:cNvSpPr>
          <p:nvPr>
            <p:ph type="title"/>
          </p:nvPr>
        </p:nvSpPr>
        <p:spPr>
          <a:xfrm>
            <a:off x="1828800" y="990600"/>
            <a:ext cx="5943600" cy="685800"/>
          </a:xfrm>
        </p:spPr>
        <p:txBody>
          <a:bodyPr/>
          <a:lstStyle/>
          <a:p>
            <a:pPr eaLnBrk="1" hangingPunct="1"/>
            <a:r>
              <a:rPr lang="en-US" smtClean="0"/>
              <a:t>End Time Prophecies</a:t>
            </a:r>
          </a:p>
        </p:txBody>
      </p:sp>
      <p:graphicFrame>
        <p:nvGraphicFramePr>
          <p:cNvPr id="226307" name="Group 3"/>
          <p:cNvGraphicFramePr>
            <a:graphicFrameLocks noGrp="1"/>
          </p:cNvGraphicFramePr>
          <p:nvPr/>
        </p:nvGraphicFramePr>
        <p:xfrm>
          <a:off x="1066800" y="1752600"/>
          <a:ext cx="7467600" cy="4549775"/>
        </p:xfrm>
        <a:graphic>
          <a:graphicData uri="http://schemas.openxmlformats.org/drawingml/2006/table">
            <a:tbl>
              <a:tblPr/>
              <a:tblGrid>
                <a:gridCol w="1981200"/>
                <a:gridCol w="5486400"/>
              </a:tblGrid>
              <a:tr h="898525">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400" b="0" i="0" u="none" strike="noStrike" cap="none" normalizeH="0" baseline="0" smtClean="0">
                          <a:ln>
                            <a:noFill/>
                          </a:ln>
                          <a:solidFill>
                            <a:schemeClr val="tx1"/>
                          </a:solidFill>
                          <a:effectLst/>
                          <a:latin typeface="Times New Roman" charset="0"/>
                        </a:rPr>
                        <a:t>Regathering of Israel</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400" b="1" i="0" u="none" strike="noStrike" cap="none" normalizeH="0" baseline="0" smtClean="0">
                          <a:ln>
                            <a:noFill/>
                          </a:ln>
                          <a:solidFill>
                            <a:schemeClr val="tx1"/>
                          </a:solidFill>
                          <a:effectLst/>
                          <a:latin typeface="Times New Roman" charset="0"/>
                        </a:rPr>
                        <a:t>Is. 11:11-12; Ezek. 37:21</a:t>
                      </a:r>
                    </a:p>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400" b="1" i="0" u="none" strike="noStrike" cap="none" normalizeH="0" baseline="0" smtClean="0">
                          <a:ln>
                            <a:noFill/>
                          </a:ln>
                          <a:solidFill>
                            <a:schemeClr val="tx1"/>
                          </a:solidFill>
                          <a:effectLst/>
                          <a:latin typeface="Times New Roman" charset="0"/>
                        </a:rPr>
                        <a:t>Rom. 9-11</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896938">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400" b="0" i="0" u="none" strike="noStrike" cap="none" normalizeH="0" baseline="0" smtClean="0">
                          <a:ln>
                            <a:noFill/>
                          </a:ln>
                          <a:solidFill>
                            <a:schemeClr val="tx1"/>
                          </a:solidFill>
                          <a:effectLst/>
                          <a:latin typeface="Times New Roman" charset="0"/>
                        </a:rPr>
                        <a:t>The Great Tribulation</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400" b="1" i="0" u="none" strike="noStrike" cap="none" normalizeH="0" baseline="0" smtClean="0">
                          <a:ln>
                            <a:noFill/>
                          </a:ln>
                          <a:solidFill>
                            <a:schemeClr val="tx1"/>
                          </a:solidFill>
                          <a:effectLst/>
                          <a:latin typeface="Times New Roman" charset="0"/>
                        </a:rPr>
                        <a:t>Dan. 9:27; 7:25; 12:7</a:t>
                      </a:r>
                    </a:p>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400" b="1" i="0" u="none" strike="noStrike" cap="none" normalizeH="0" baseline="0" smtClean="0">
                          <a:ln>
                            <a:noFill/>
                          </a:ln>
                          <a:solidFill>
                            <a:schemeClr val="tx1"/>
                          </a:solidFill>
                          <a:effectLst/>
                          <a:latin typeface="Times New Roman" charset="0"/>
                        </a:rPr>
                        <a:t>Matt. 24:21; Rev. 11:2-3; 12:14; 13:5</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958850">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400" b="0" i="0" u="none" strike="noStrike" cap="none" normalizeH="0" baseline="0" smtClean="0">
                          <a:ln>
                            <a:noFill/>
                          </a:ln>
                          <a:solidFill>
                            <a:schemeClr val="tx1"/>
                          </a:solidFill>
                          <a:effectLst/>
                          <a:latin typeface="Times New Roman" charset="0"/>
                        </a:rPr>
                        <a:t>Antichrist</a:t>
                      </a:r>
                    </a:p>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endParaRPr kumimoji="0" lang="en-US" sz="2400" b="0" i="0" u="none" strike="noStrike" cap="none" normalizeH="0" baseline="0" smtClean="0">
                        <a:ln>
                          <a:noFill/>
                        </a:ln>
                        <a:solidFill>
                          <a:schemeClr val="tx1"/>
                        </a:solidFill>
                        <a:effectLst/>
                        <a:latin typeface="Times New Roman"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400" b="1" i="0" u="none" strike="noStrike" cap="none" normalizeH="0" baseline="0" smtClean="0">
                          <a:ln>
                            <a:noFill/>
                          </a:ln>
                          <a:solidFill>
                            <a:schemeClr val="tx1"/>
                          </a:solidFill>
                          <a:effectLst/>
                          <a:latin typeface="Times New Roman" charset="0"/>
                        </a:rPr>
                        <a:t>Dan. 7:8; 9:26-27</a:t>
                      </a:r>
                    </a:p>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400" b="1" i="0" u="none" strike="noStrike" cap="none" normalizeH="0" baseline="0" smtClean="0">
                          <a:ln>
                            <a:noFill/>
                          </a:ln>
                          <a:solidFill>
                            <a:schemeClr val="tx1"/>
                          </a:solidFill>
                          <a:effectLst/>
                          <a:latin typeface="Times New Roman" charset="0"/>
                        </a:rPr>
                        <a:t>2 Th. 2:3-10; Rev. 13:1-10</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896938">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400" b="0" i="0" u="none" strike="noStrike" cap="none" normalizeH="0" baseline="0" smtClean="0">
                          <a:ln>
                            <a:noFill/>
                          </a:ln>
                          <a:solidFill>
                            <a:schemeClr val="tx1"/>
                          </a:solidFill>
                          <a:effectLst/>
                          <a:latin typeface="Times New Roman" charset="0"/>
                        </a:rPr>
                        <a:t>Abomination of Desolation</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400" b="1" i="0" u="none" strike="noStrike" cap="none" normalizeH="0" baseline="0" smtClean="0">
                          <a:ln>
                            <a:noFill/>
                          </a:ln>
                          <a:solidFill>
                            <a:schemeClr val="tx1"/>
                          </a:solidFill>
                          <a:effectLst/>
                          <a:latin typeface="Times New Roman" charset="0"/>
                        </a:rPr>
                        <a:t>Dan. 9:27; 12:11</a:t>
                      </a:r>
                    </a:p>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400" b="1" i="0" u="none" strike="noStrike" cap="none" normalizeH="0" baseline="0" smtClean="0">
                          <a:ln>
                            <a:noFill/>
                          </a:ln>
                          <a:solidFill>
                            <a:schemeClr val="tx1"/>
                          </a:solidFill>
                          <a:effectLst/>
                          <a:latin typeface="Times New Roman" charset="0"/>
                        </a:rPr>
                        <a:t>Matt. 24:15; 2 Th. 2:3-4; Rev. 13:14-15</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898525">
                <a:tc>
                  <a:txBody>
                    <a:bodyPr/>
                    <a:lstStyle/>
                    <a:p>
                      <a:pPr marL="0" marR="0" lvl="0" indent="0" algn="ctr"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400" b="0" i="0" u="none" strike="noStrike" cap="none" normalizeH="0" baseline="0" smtClean="0">
                          <a:ln>
                            <a:noFill/>
                          </a:ln>
                          <a:solidFill>
                            <a:schemeClr val="tx1"/>
                          </a:solidFill>
                          <a:effectLst/>
                          <a:latin typeface="Times New Roman" charset="0"/>
                        </a:rPr>
                        <a:t>The Second Coming</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400" b="1" i="0" u="none" strike="noStrike" cap="none" normalizeH="0" baseline="0" smtClean="0">
                          <a:ln>
                            <a:noFill/>
                          </a:ln>
                          <a:solidFill>
                            <a:schemeClr val="tx1"/>
                          </a:solidFill>
                          <a:effectLst/>
                          <a:latin typeface="Times New Roman" charset="0"/>
                        </a:rPr>
                        <a:t>Dan. 2:44; 7:13-14</a:t>
                      </a:r>
                    </a:p>
                    <a:p>
                      <a:pPr marL="0" marR="0" lvl="0" indent="0" algn="l" defTabSz="914400" rtl="0" eaLnBrk="1" fontAlgn="base" latinLnBrk="0" hangingPunct="1">
                        <a:lnSpc>
                          <a:spcPct val="100000"/>
                        </a:lnSpc>
                        <a:spcBef>
                          <a:spcPct val="20000"/>
                        </a:spcBef>
                        <a:spcAft>
                          <a:spcPct val="0"/>
                        </a:spcAft>
                        <a:buClr>
                          <a:srgbClr val="A50021"/>
                        </a:buClr>
                        <a:buSzPct val="75000"/>
                        <a:buFont typeface="Wingdings" pitchFamily="2" charset="2"/>
                        <a:buNone/>
                        <a:tabLst/>
                      </a:pPr>
                      <a:r>
                        <a:rPr kumimoji="0" lang="en-US" sz="2400" b="1" i="0" u="none" strike="noStrike" cap="none" normalizeH="0" baseline="0" smtClean="0">
                          <a:ln>
                            <a:noFill/>
                          </a:ln>
                          <a:solidFill>
                            <a:schemeClr val="tx1"/>
                          </a:solidFill>
                          <a:effectLst/>
                          <a:latin typeface="Times New Roman" charset="0"/>
                        </a:rPr>
                        <a:t>Rev. 19:11; 20:1,4</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76803"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19E0632-D5BE-4DD2-B410-48C224704070}" type="slidenum">
              <a:rPr lang="en-US">
                <a:solidFill>
                  <a:schemeClr val="tx2"/>
                </a:solidFill>
              </a:rPr>
              <a:pPr eaLnBrk="1" hangingPunct="1"/>
              <a:t>73</a:t>
            </a:fld>
            <a:endParaRPr lang="en-US" sz="1400">
              <a:solidFill>
                <a:schemeClr val="tx2"/>
              </a:solidFill>
            </a:endParaRPr>
          </a:p>
        </p:txBody>
      </p:sp>
      <p:sp>
        <p:nvSpPr>
          <p:cNvPr id="76804" name="Rectangle 2"/>
          <p:cNvSpPr>
            <a:spLocks noGrp="1" noChangeArrowheads="1"/>
          </p:cNvSpPr>
          <p:nvPr>
            <p:ph type="title"/>
          </p:nvPr>
        </p:nvSpPr>
        <p:spPr>
          <a:xfrm>
            <a:off x="1889125" y="1081088"/>
            <a:ext cx="5675313" cy="747712"/>
          </a:xfrm>
        </p:spPr>
        <p:txBody>
          <a:bodyPr/>
          <a:lstStyle/>
          <a:p>
            <a:pPr eaLnBrk="1" hangingPunct="1"/>
            <a:r>
              <a:rPr lang="en-US" smtClean="0"/>
              <a:t>Fulfilled Prophecy</a:t>
            </a:r>
          </a:p>
        </p:txBody>
      </p:sp>
      <p:sp>
        <p:nvSpPr>
          <p:cNvPr id="76805" name="Rectangle 3"/>
          <p:cNvSpPr>
            <a:spLocks noGrp="1" noChangeArrowheads="1"/>
          </p:cNvSpPr>
          <p:nvPr>
            <p:ph type="body" idx="1"/>
          </p:nvPr>
        </p:nvSpPr>
        <p:spPr/>
        <p:txBody>
          <a:bodyPr/>
          <a:lstStyle/>
          <a:p>
            <a:pPr eaLnBrk="1" hangingPunct="1"/>
            <a:r>
              <a:rPr lang="en-US" smtClean="0">
                <a:cs typeface="Arial" pitchFamily="34" charset="0"/>
              </a:rPr>
              <a:t>These and many other biblical prophecies have been fulfilled</a:t>
            </a:r>
          </a:p>
          <a:p>
            <a:pPr eaLnBrk="1" hangingPunct="1"/>
            <a:r>
              <a:rPr lang="en-US" smtClean="0">
                <a:cs typeface="Arial" pitchFamily="34" charset="0"/>
              </a:rPr>
              <a:t>Fulfilled prophecy is powerful evidence of the divine inspiration of the Bible</a:t>
            </a:r>
          </a:p>
          <a:p>
            <a:pPr eaLnBrk="1" hangingPunct="1"/>
            <a:r>
              <a:rPr lang="en-US" b="1" smtClean="0">
                <a:cs typeface="Arial" pitchFamily="34" charset="0"/>
              </a:rPr>
              <a:t>Jer. 28:9</a:t>
            </a:r>
            <a:r>
              <a:rPr lang="en-US" smtClean="0">
                <a:cs typeface="Arial" pitchFamily="34" charset="0"/>
              </a:rPr>
              <a:t>, “As for the prophet who prophesies of peace, when the word of the prophet comes to pass, the prophet will be known as one who the Lord has truly sent.”</a:t>
            </a:r>
            <a:endParaRPr lang="en-US" smtClean="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77827"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0DA2B7C-3577-44A9-901E-1631EB404213}" type="slidenum">
              <a:rPr lang="en-US">
                <a:solidFill>
                  <a:schemeClr val="tx2"/>
                </a:solidFill>
              </a:rPr>
              <a:pPr eaLnBrk="1" hangingPunct="1"/>
              <a:t>74</a:t>
            </a:fld>
            <a:endParaRPr lang="en-US" sz="1400">
              <a:solidFill>
                <a:schemeClr val="tx2"/>
              </a:solidFill>
            </a:endParaRPr>
          </a:p>
        </p:txBody>
      </p:sp>
      <p:sp>
        <p:nvSpPr>
          <p:cNvPr id="77828" name="Rectangle 2"/>
          <p:cNvSpPr>
            <a:spLocks noGrp="1" noChangeArrowheads="1"/>
          </p:cNvSpPr>
          <p:nvPr>
            <p:ph type="title"/>
          </p:nvPr>
        </p:nvSpPr>
        <p:spPr>
          <a:xfrm>
            <a:off x="2590800" y="990600"/>
            <a:ext cx="4027488" cy="685800"/>
          </a:xfrm>
        </p:spPr>
        <p:txBody>
          <a:bodyPr/>
          <a:lstStyle/>
          <a:p>
            <a:pPr eaLnBrk="1" hangingPunct="1"/>
            <a:r>
              <a:rPr lang="en-US" smtClean="0"/>
              <a:t>Conclusions</a:t>
            </a:r>
          </a:p>
        </p:txBody>
      </p:sp>
      <p:sp>
        <p:nvSpPr>
          <p:cNvPr id="77829" name="Rectangle 3"/>
          <p:cNvSpPr>
            <a:spLocks noGrp="1" noChangeArrowheads="1"/>
          </p:cNvSpPr>
          <p:nvPr>
            <p:ph type="body" idx="1"/>
          </p:nvPr>
        </p:nvSpPr>
        <p:spPr>
          <a:xfrm>
            <a:off x="1447800" y="1905000"/>
            <a:ext cx="6705600" cy="4311650"/>
          </a:xfrm>
        </p:spPr>
        <p:txBody>
          <a:bodyPr/>
          <a:lstStyle/>
          <a:p>
            <a:pPr eaLnBrk="1" hangingPunct="1"/>
            <a:r>
              <a:rPr lang="en-US" sz="2800" smtClean="0"/>
              <a:t>God’s Word is Truth</a:t>
            </a:r>
          </a:p>
          <a:p>
            <a:pPr lvl="1" eaLnBrk="1" hangingPunct="1"/>
            <a:r>
              <a:rPr lang="en-US" sz="2400" smtClean="0"/>
              <a:t>Fulfilled prophecies confirm it</a:t>
            </a:r>
          </a:p>
          <a:p>
            <a:pPr eaLnBrk="1" hangingPunct="1"/>
            <a:r>
              <a:rPr lang="en-US" sz="2800" smtClean="0"/>
              <a:t>So many messianic prophecies cannot be fulfilled by chance</a:t>
            </a:r>
          </a:p>
          <a:p>
            <a:pPr eaLnBrk="1" hangingPunct="1"/>
            <a:r>
              <a:rPr lang="en-US" sz="2800" smtClean="0"/>
              <a:t>So many other prophecies cannot be fulfilled by chance</a:t>
            </a:r>
          </a:p>
          <a:p>
            <a:pPr eaLnBrk="1" hangingPunct="1"/>
            <a:r>
              <a:rPr lang="en-US" sz="2800" smtClean="0"/>
              <a:t>God’s Word (The Bible) matches reality!</a:t>
            </a:r>
          </a:p>
          <a:p>
            <a:pPr eaLnBrk="1" hangingPunct="1"/>
            <a:r>
              <a:rPr lang="en-US" sz="2800" smtClean="0"/>
              <a:t>Confidence in prophecies yet to be fulfilled in the future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10243"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DDBC3B7F-A62A-4F93-A132-3A23EDFD7130}" type="slidenum">
              <a:rPr lang="en-US">
                <a:solidFill>
                  <a:schemeClr val="tx2"/>
                </a:solidFill>
              </a:rPr>
              <a:pPr eaLnBrk="1" hangingPunct="1"/>
              <a:t>8</a:t>
            </a:fld>
            <a:endParaRPr lang="en-US" sz="1400">
              <a:solidFill>
                <a:schemeClr val="tx2"/>
              </a:solidFill>
            </a:endParaRPr>
          </a:p>
        </p:txBody>
      </p:sp>
      <p:sp>
        <p:nvSpPr>
          <p:cNvPr id="10244" name="Rectangle 2"/>
          <p:cNvSpPr>
            <a:spLocks noGrp="1" noChangeArrowheads="1"/>
          </p:cNvSpPr>
          <p:nvPr>
            <p:ph type="title"/>
          </p:nvPr>
        </p:nvSpPr>
        <p:spPr>
          <a:xfrm>
            <a:off x="1905000" y="838200"/>
            <a:ext cx="5486400" cy="1371600"/>
          </a:xfrm>
          <a:solidFill>
            <a:schemeClr val="accent1"/>
          </a:solidFill>
        </p:spPr>
        <p:txBody>
          <a:bodyPr/>
          <a:lstStyle/>
          <a:p>
            <a:pPr eaLnBrk="1" hangingPunct="1"/>
            <a:r>
              <a:rPr lang="en-US" smtClean="0"/>
              <a:t>1. Prophecy Proves </a:t>
            </a:r>
            <a:br>
              <a:rPr lang="en-US" smtClean="0"/>
            </a:br>
            <a:r>
              <a:rPr lang="en-US" smtClean="0"/>
              <a:t>The Existence of God</a:t>
            </a:r>
          </a:p>
        </p:txBody>
      </p:sp>
      <p:sp>
        <p:nvSpPr>
          <p:cNvPr id="10245" name="Rectangle 3"/>
          <p:cNvSpPr>
            <a:spLocks noGrp="1" noChangeArrowheads="1"/>
          </p:cNvSpPr>
          <p:nvPr>
            <p:ph type="body" idx="1"/>
          </p:nvPr>
        </p:nvSpPr>
        <p:spPr>
          <a:xfrm>
            <a:off x="1066800" y="2209800"/>
            <a:ext cx="7391400" cy="4186238"/>
          </a:xfrm>
        </p:spPr>
        <p:txBody>
          <a:bodyPr/>
          <a:lstStyle/>
          <a:p>
            <a:pPr eaLnBrk="1" hangingPunct="1"/>
            <a:r>
              <a:rPr lang="en-US" sz="2800" smtClean="0"/>
              <a:t>Prophecy is “history written in advance”</a:t>
            </a:r>
          </a:p>
          <a:p>
            <a:pPr eaLnBrk="1" hangingPunct="1"/>
            <a:r>
              <a:rPr lang="en-US" sz="2800" smtClean="0"/>
              <a:t>Eschatology is the study of end times</a:t>
            </a:r>
            <a:br>
              <a:rPr lang="en-US" sz="2800" smtClean="0"/>
            </a:br>
            <a:r>
              <a:rPr lang="en-US" sz="2800" smtClean="0"/>
              <a:t>(last things)</a:t>
            </a:r>
          </a:p>
          <a:p>
            <a:pPr eaLnBrk="1" hangingPunct="1"/>
            <a:r>
              <a:rPr lang="en-US" sz="2800" smtClean="0"/>
              <a:t>Over 1000 prophecies (when written) found in Scripture (28% of Scripture)</a:t>
            </a:r>
          </a:p>
          <a:p>
            <a:pPr lvl="1" eaLnBrk="1" hangingPunct="1"/>
            <a:r>
              <a:rPr lang="en-US" sz="2400" smtClean="0"/>
              <a:t>Over 500 already fulfilled</a:t>
            </a:r>
          </a:p>
          <a:p>
            <a:pPr lvl="1" eaLnBrk="1" hangingPunct="1"/>
            <a:r>
              <a:rPr lang="en-US" sz="2400" smtClean="0"/>
              <a:t>We can trust God for the fulfillment of the remaining 500</a:t>
            </a:r>
          </a:p>
          <a:p>
            <a:pPr eaLnBrk="1" hangingPunct="1"/>
            <a:r>
              <a:rPr lang="en-US" sz="2800" smtClean="0"/>
              <a:t>Fulfilled prophecy credentials the Bible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11267"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42BEB8D-DA9A-4DF0-9990-5FD1F0F3079D}" type="slidenum">
              <a:rPr lang="en-US">
                <a:solidFill>
                  <a:schemeClr val="tx2"/>
                </a:solidFill>
              </a:rPr>
              <a:pPr eaLnBrk="1" hangingPunct="1"/>
              <a:t>9</a:t>
            </a:fld>
            <a:endParaRPr lang="en-US" sz="1400">
              <a:solidFill>
                <a:schemeClr val="tx2"/>
              </a:solidFill>
            </a:endParaRPr>
          </a:p>
        </p:txBody>
      </p:sp>
      <p:sp>
        <p:nvSpPr>
          <p:cNvPr id="11268" name="Rectangle 2"/>
          <p:cNvSpPr>
            <a:spLocks noGrp="1" noChangeArrowheads="1"/>
          </p:cNvSpPr>
          <p:nvPr>
            <p:ph type="title"/>
          </p:nvPr>
        </p:nvSpPr>
        <p:spPr>
          <a:xfrm>
            <a:off x="1828800" y="838200"/>
            <a:ext cx="5791200" cy="1219200"/>
          </a:xfrm>
          <a:solidFill>
            <a:schemeClr val="accent1"/>
          </a:solidFill>
        </p:spPr>
        <p:txBody>
          <a:bodyPr/>
          <a:lstStyle/>
          <a:p>
            <a:pPr eaLnBrk="1" hangingPunct="1"/>
            <a:r>
              <a:rPr lang="en-US" smtClean="0"/>
              <a:t>2. Prophecy Proves </a:t>
            </a:r>
            <a:br>
              <a:rPr lang="en-US" smtClean="0"/>
            </a:br>
            <a:r>
              <a:rPr lang="en-US" smtClean="0"/>
              <a:t>Scripture (and Creation)</a:t>
            </a:r>
          </a:p>
        </p:txBody>
      </p:sp>
      <p:sp>
        <p:nvSpPr>
          <p:cNvPr id="11269" name="Rectangle 3"/>
          <p:cNvSpPr>
            <a:spLocks noGrp="1" noChangeArrowheads="1"/>
          </p:cNvSpPr>
          <p:nvPr>
            <p:ph type="body" idx="1"/>
          </p:nvPr>
        </p:nvSpPr>
        <p:spPr>
          <a:xfrm>
            <a:off x="838200" y="2133600"/>
            <a:ext cx="8001000" cy="3429000"/>
          </a:xfrm>
        </p:spPr>
        <p:txBody>
          <a:bodyPr/>
          <a:lstStyle/>
          <a:p>
            <a:pPr eaLnBrk="1" hangingPunct="1">
              <a:lnSpc>
                <a:spcPct val="90000"/>
              </a:lnSpc>
            </a:pPr>
            <a:r>
              <a:rPr lang="en-US" smtClean="0"/>
              <a:t>Four important events in the Bible</a:t>
            </a:r>
          </a:p>
          <a:p>
            <a:pPr lvl="1" eaLnBrk="1" hangingPunct="1">
              <a:lnSpc>
                <a:spcPct val="90000"/>
              </a:lnSpc>
            </a:pPr>
            <a:r>
              <a:rPr lang="en-US" smtClean="0"/>
              <a:t>Creation, </a:t>
            </a:r>
            <a:r>
              <a:rPr lang="en-US" b="1" smtClean="0"/>
              <a:t>Gen. 1:1</a:t>
            </a:r>
          </a:p>
          <a:p>
            <a:pPr lvl="1" eaLnBrk="1" hangingPunct="1">
              <a:lnSpc>
                <a:spcPct val="90000"/>
              </a:lnSpc>
            </a:pPr>
            <a:r>
              <a:rPr lang="en-US" smtClean="0"/>
              <a:t>Flood, </a:t>
            </a:r>
            <a:r>
              <a:rPr lang="en-US" b="1" smtClean="0"/>
              <a:t>Gen. 6-8</a:t>
            </a:r>
          </a:p>
          <a:p>
            <a:pPr lvl="2" eaLnBrk="1" hangingPunct="1">
              <a:lnSpc>
                <a:spcPct val="90000"/>
              </a:lnSpc>
            </a:pPr>
            <a:r>
              <a:rPr lang="en-US" smtClean="0"/>
              <a:t>Dimensions of Noah’s Ark (8 to 1)</a:t>
            </a:r>
          </a:p>
          <a:p>
            <a:pPr lvl="2" eaLnBrk="1" hangingPunct="1">
              <a:lnSpc>
                <a:spcPct val="90000"/>
              </a:lnSpc>
            </a:pPr>
            <a:r>
              <a:rPr lang="en-US" smtClean="0"/>
              <a:t>Rainbow “prophecy” – no more global flood</a:t>
            </a:r>
          </a:p>
          <a:p>
            <a:pPr lvl="1" eaLnBrk="1" hangingPunct="1">
              <a:lnSpc>
                <a:spcPct val="90000"/>
              </a:lnSpc>
            </a:pPr>
            <a:r>
              <a:rPr lang="en-US" smtClean="0"/>
              <a:t>Christ’s First Coming – </a:t>
            </a:r>
            <a:r>
              <a:rPr lang="en-US" b="1" smtClean="0"/>
              <a:t>The Gospels</a:t>
            </a:r>
            <a:endParaRPr lang="en-US" smtClean="0"/>
          </a:p>
          <a:p>
            <a:pPr lvl="1" eaLnBrk="1" hangingPunct="1">
              <a:lnSpc>
                <a:spcPct val="90000"/>
              </a:lnSpc>
            </a:pPr>
            <a:r>
              <a:rPr lang="en-US" smtClean="0"/>
              <a:t>Christ’s Second Coming – </a:t>
            </a:r>
            <a:r>
              <a:rPr lang="en-US" b="1" smtClean="0"/>
              <a:t>Revelation</a:t>
            </a:r>
          </a:p>
        </p:txBody>
      </p:sp>
      <p:sp>
        <p:nvSpPr>
          <p:cNvPr id="11270" name="Line 4"/>
          <p:cNvSpPr>
            <a:spLocks noChangeShapeType="1"/>
          </p:cNvSpPr>
          <p:nvPr/>
        </p:nvSpPr>
        <p:spPr bwMode="auto">
          <a:xfrm>
            <a:off x="1295400" y="6400800"/>
            <a:ext cx="70866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1271" name="Line 5"/>
          <p:cNvSpPr>
            <a:spLocks noChangeShapeType="1"/>
          </p:cNvSpPr>
          <p:nvPr/>
        </p:nvSpPr>
        <p:spPr bwMode="auto">
          <a:xfrm>
            <a:off x="1295400" y="6096000"/>
            <a:ext cx="0" cy="30480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1272" name="Line 6"/>
          <p:cNvSpPr>
            <a:spLocks noChangeShapeType="1"/>
          </p:cNvSpPr>
          <p:nvPr/>
        </p:nvSpPr>
        <p:spPr bwMode="auto">
          <a:xfrm>
            <a:off x="2819400" y="6096000"/>
            <a:ext cx="0" cy="30480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1273" name="Line 7"/>
          <p:cNvSpPr>
            <a:spLocks noChangeShapeType="1"/>
          </p:cNvSpPr>
          <p:nvPr/>
        </p:nvSpPr>
        <p:spPr bwMode="auto">
          <a:xfrm>
            <a:off x="5867400" y="6096000"/>
            <a:ext cx="0" cy="30480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1274" name="Line 8"/>
          <p:cNvSpPr>
            <a:spLocks noChangeShapeType="1"/>
          </p:cNvSpPr>
          <p:nvPr/>
        </p:nvSpPr>
        <p:spPr bwMode="auto">
          <a:xfrm>
            <a:off x="7620000" y="6096000"/>
            <a:ext cx="0" cy="30480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1275" name="Rectangle 10"/>
          <p:cNvSpPr>
            <a:spLocks noChangeArrowheads="1"/>
          </p:cNvSpPr>
          <p:nvPr/>
        </p:nvSpPr>
        <p:spPr bwMode="auto">
          <a:xfrm>
            <a:off x="2209800" y="5715000"/>
            <a:ext cx="12192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t>Flood</a:t>
            </a:r>
          </a:p>
        </p:txBody>
      </p:sp>
      <p:sp>
        <p:nvSpPr>
          <p:cNvPr id="11276" name="Rectangle 11"/>
          <p:cNvSpPr>
            <a:spLocks noChangeArrowheads="1"/>
          </p:cNvSpPr>
          <p:nvPr/>
        </p:nvSpPr>
        <p:spPr bwMode="auto">
          <a:xfrm>
            <a:off x="685800" y="5715000"/>
            <a:ext cx="12192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t>Creation</a:t>
            </a:r>
          </a:p>
        </p:txBody>
      </p:sp>
      <p:sp>
        <p:nvSpPr>
          <p:cNvPr id="11277" name="Rectangle 12"/>
          <p:cNvSpPr>
            <a:spLocks noChangeArrowheads="1"/>
          </p:cNvSpPr>
          <p:nvPr/>
        </p:nvSpPr>
        <p:spPr bwMode="auto">
          <a:xfrm>
            <a:off x="5105400" y="5715000"/>
            <a:ext cx="1524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t>1</a:t>
            </a:r>
            <a:r>
              <a:rPr lang="en-US" baseline="30000"/>
              <a:t>st</a:t>
            </a:r>
            <a:r>
              <a:rPr lang="en-US"/>
              <a:t> Coming</a:t>
            </a:r>
          </a:p>
        </p:txBody>
      </p:sp>
      <p:sp>
        <p:nvSpPr>
          <p:cNvPr id="11278" name="Rectangle 13"/>
          <p:cNvSpPr>
            <a:spLocks noChangeArrowheads="1"/>
          </p:cNvSpPr>
          <p:nvPr/>
        </p:nvSpPr>
        <p:spPr bwMode="auto">
          <a:xfrm>
            <a:off x="6858000" y="5715000"/>
            <a:ext cx="1524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t>2</a:t>
            </a:r>
            <a:r>
              <a:rPr lang="en-US" baseline="30000"/>
              <a:t>nd</a:t>
            </a:r>
            <a:r>
              <a:rPr lang="en-US"/>
              <a:t> Coming</a:t>
            </a:r>
          </a:p>
        </p:txBody>
      </p:sp>
    </p:spTree>
  </p:cSld>
  <p:clrMapOvr>
    <a:masterClrMapping/>
  </p:clrMapOvr>
</p:sld>
</file>

<file path=ppt/theme/theme1.xml><?xml version="1.0" encoding="utf-8"?>
<a:theme xmlns:a="http://schemas.openxmlformats.org/drawingml/2006/main" name="Nature">
  <a:themeElements>
    <a:clrScheme name="Nature 2">
      <a:dk1>
        <a:srgbClr val="5B5249"/>
      </a:dk1>
      <a:lt1>
        <a:srgbClr val="FFFFFF"/>
      </a:lt1>
      <a:dk2>
        <a:srgbClr val="2A3D7A"/>
      </a:dk2>
      <a:lt2>
        <a:srgbClr val="CEC8BA"/>
      </a:lt2>
      <a:accent1>
        <a:srgbClr val="C9DDF1"/>
      </a:accent1>
      <a:accent2>
        <a:srgbClr val="FAC164"/>
      </a:accent2>
      <a:accent3>
        <a:srgbClr val="FFFFFF"/>
      </a:accent3>
      <a:accent4>
        <a:srgbClr val="4C453D"/>
      </a:accent4>
      <a:accent5>
        <a:srgbClr val="E1EBF7"/>
      </a:accent5>
      <a:accent6>
        <a:srgbClr val="E3AF5A"/>
      </a:accent6>
      <a:hlink>
        <a:srgbClr val="B0AE6A"/>
      </a:hlink>
      <a:folHlink>
        <a:srgbClr val="C3E684"/>
      </a:folHlink>
    </a:clrScheme>
    <a:fontScheme name="Natur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Nature 1">
        <a:dk1>
          <a:srgbClr val="666699"/>
        </a:dk1>
        <a:lt1>
          <a:srgbClr val="FFFFCC"/>
        </a:lt1>
        <a:dk2>
          <a:srgbClr val="687FCA"/>
        </a:dk2>
        <a:lt2>
          <a:srgbClr val="192449"/>
        </a:lt2>
        <a:accent1>
          <a:srgbClr val="C9DDF1"/>
        </a:accent1>
        <a:accent2>
          <a:srgbClr val="FAC164"/>
        </a:accent2>
        <a:accent3>
          <a:srgbClr val="B9C0E1"/>
        </a:accent3>
        <a:accent4>
          <a:srgbClr val="DADAAE"/>
        </a:accent4>
        <a:accent5>
          <a:srgbClr val="E1EBF7"/>
        </a:accent5>
        <a:accent6>
          <a:srgbClr val="E3AF5A"/>
        </a:accent6>
        <a:hlink>
          <a:srgbClr val="B0AE6A"/>
        </a:hlink>
        <a:folHlink>
          <a:srgbClr val="C3E684"/>
        </a:folHlink>
      </a:clrScheme>
      <a:clrMap bg1="dk2" tx1="lt1" bg2="dk1" tx2="lt2" accent1="accent1" accent2="accent2" accent3="accent3" accent4="accent4" accent5="accent5" accent6="accent6" hlink="hlink" folHlink="folHlink"/>
    </a:extraClrScheme>
    <a:extraClrScheme>
      <a:clrScheme name="Nature 2">
        <a:dk1>
          <a:srgbClr val="5B5249"/>
        </a:dk1>
        <a:lt1>
          <a:srgbClr val="FFFFFF"/>
        </a:lt1>
        <a:dk2>
          <a:srgbClr val="2A3D7A"/>
        </a:dk2>
        <a:lt2>
          <a:srgbClr val="CEC8BA"/>
        </a:lt2>
        <a:accent1>
          <a:srgbClr val="C9DDF1"/>
        </a:accent1>
        <a:accent2>
          <a:srgbClr val="FAC164"/>
        </a:accent2>
        <a:accent3>
          <a:srgbClr val="FFFFFF"/>
        </a:accent3>
        <a:accent4>
          <a:srgbClr val="4C453D"/>
        </a:accent4>
        <a:accent5>
          <a:srgbClr val="E1EBF7"/>
        </a:accent5>
        <a:accent6>
          <a:srgbClr val="E3AF5A"/>
        </a:accent6>
        <a:hlink>
          <a:srgbClr val="B0AE6A"/>
        </a:hlink>
        <a:folHlink>
          <a:srgbClr val="C3E684"/>
        </a:folHlink>
      </a:clrScheme>
      <a:clrMap bg1="lt1" tx1="dk1" bg2="lt2" tx2="dk2" accent1="accent1" accent2="accent2" accent3="accent3" accent4="accent4" accent5="accent5" accent6="accent6" hlink="hlink" folHlink="folHlink"/>
    </a:extraClrScheme>
    <a:extraClrScheme>
      <a:clrScheme name="Nature 3">
        <a:dk1>
          <a:srgbClr val="333333"/>
        </a:dk1>
        <a:lt1>
          <a:srgbClr val="FFFFFF"/>
        </a:lt1>
        <a:dk2>
          <a:srgbClr val="000000"/>
        </a:dk2>
        <a:lt2>
          <a:srgbClr val="DDDDDD"/>
        </a:lt2>
        <a:accent1>
          <a:srgbClr val="DDDDDD"/>
        </a:accent1>
        <a:accent2>
          <a:srgbClr val="B2B2B2"/>
        </a:accent2>
        <a:accent3>
          <a:srgbClr val="FFFFFF"/>
        </a:accent3>
        <a:accent4>
          <a:srgbClr val="2A2A2A"/>
        </a:accent4>
        <a:accent5>
          <a:srgbClr val="EBEBEB"/>
        </a:accent5>
        <a:accent6>
          <a:srgbClr val="A1A1A1"/>
        </a:accent6>
        <a:hlink>
          <a:srgbClr val="808080"/>
        </a:hlink>
        <a:folHlink>
          <a:srgbClr val="5F5F5F"/>
        </a:folHlink>
      </a:clrScheme>
      <a:clrMap bg1="lt1" tx1="dk1" bg2="lt2" tx2="dk2" accent1="accent1" accent2="accent2" accent3="accent3" accent4="accent4" accent5="accent5" accent6="accent6" hlink="hlink" folHlink="folHlink"/>
    </a:extraClrScheme>
    <a:extraClrScheme>
      <a:clrScheme name="Nature 4">
        <a:dk1>
          <a:srgbClr val="8061A5"/>
        </a:dk1>
        <a:lt1>
          <a:srgbClr val="FFFFCC"/>
        </a:lt1>
        <a:dk2>
          <a:srgbClr val="967DB5"/>
        </a:dk2>
        <a:lt2>
          <a:srgbClr val="192449"/>
        </a:lt2>
        <a:accent1>
          <a:srgbClr val="D6C9F1"/>
        </a:accent1>
        <a:accent2>
          <a:srgbClr val="FAC164"/>
        </a:accent2>
        <a:accent3>
          <a:srgbClr val="C9BFD7"/>
        </a:accent3>
        <a:accent4>
          <a:srgbClr val="DADAAE"/>
        </a:accent4>
        <a:accent5>
          <a:srgbClr val="E8E1F7"/>
        </a:accent5>
        <a:accent6>
          <a:srgbClr val="E3AF5A"/>
        </a:accent6>
        <a:hlink>
          <a:srgbClr val="B0AE6A"/>
        </a:hlink>
        <a:folHlink>
          <a:srgbClr val="C3E684"/>
        </a:folHlink>
      </a:clrScheme>
      <a:clrMap bg1="dk2" tx1="lt1" bg2="dk1" tx2="lt2" accent1="accent1" accent2="accent2" accent3="accent3" accent4="accent4" accent5="accent5" accent6="accent6" hlink="hlink" folHlink="folHlink"/>
    </a:extraClrScheme>
    <a:extraClrScheme>
      <a:clrScheme name="Nature 5">
        <a:dk1>
          <a:srgbClr val="5B5249"/>
        </a:dk1>
        <a:lt1>
          <a:srgbClr val="FFFFFF"/>
        </a:lt1>
        <a:dk2>
          <a:srgbClr val="2A3D7A"/>
        </a:dk2>
        <a:lt2>
          <a:srgbClr val="CEC8BA"/>
        </a:lt2>
        <a:accent1>
          <a:srgbClr val="C9DDF1"/>
        </a:accent1>
        <a:accent2>
          <a:srgbClr val="FAC164"/>
        </a:accent2>
        <a:accent3>
          <a:srgbClr val="FFFFFF"/>
        </a:accent3>
        <a:accent4>
          <a:srgbClr val="4C453D"/>
        </a:accent4>
        <a:accent5>
          <a:srgbClr val="E1EBF7"/>
        </a:accent5>
        <a:accent6>
          <a:srgbClr val="E3AF5A"/>
        </a:accent6>
        <a:hlink>
          <a:srgbClr val="993333"/>
        </a:hlink>
        <a:folHlink>
          <a:srgbClr val="3333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Designs\Nature.pot</Template>
  <TotalTime>3007</TotalTime>
  <Words>6321</Words>
  <Application>Microsoft Office PowerPoint</Application>
  <PresentationFormat>On-screen Show (4:3)</PresentationFormat>
  <Paragraphs>963</Paragraphs>
  <Slides>74</Slides>
  <Notes>74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74</vt:i4>
      </vt:variant>
    </vt:vector>
  </HeadingPairs>
  <TitlesOfParts>
    <vt:vector size="78" baseType="lpstr">
      <vt:lpstr>Times New Roman</vt:lpstr>
      <vt:lpstr>Arial</vt:lpstr>
      <vt:lpstr>Wingdings</vt:lpstr>
      <vt:lpstr>Nature</vt:lpstr>
      <vt:lpstr>Prophecies Come True: Messianic + Others</vt:lpstr>
      <vt:lpstr>Overview</vt:lpstr>
      <vt:lpstr>What is Prophecy?</vt:lpstr>
      <vt:lpstr>Test of a True Prophet</vt:lpstr>
      <vt:lpstr>Why Did God Use Prophecy?</vt:lpstr>
      <vt:lpstr>The Importance of Prophecy</vt:lpstr>
      <vt:lpstr>Prophecy …</vt:lpstr>
      <vt:lpstr>1. Prophecy Proves  The Existence of God</vt:lpstr>
      <vt:lpstr>2. Prophecy Proves  Scripture (and Creation)</vt:lpstr>
      <vt:lpstr>Nebuchadnezzar’s Vision</vt:lpstr>
      <vt:lpstr>Times of the Gentiles</vt:lpstr>
      <vt:lpstr>3. Prophecy Proves  The Divine Origin of Scripture</vt:lpstr>
      <vt:lpstr>More Fulfilled Prophecies</vt:lpstr>
      <vt:lpstr>The Lord Saves Israel</vt:lpstr>
      <vt:lpstr>4. Prophecy Fulfilled in Jesus’ First Coming</vt:lpstr>
      <vt:lpstr>Jesus’ Influence</vt:lpstr>
      <vt:lpstr>More Messianic Prophecies</vt:lpstr>
      <vt:lpstr>Jesus’ Own Prophecies Fulfilled</vt:lpstr>
      <vt:lpstr>5. Prophecy Proves Jesus is Coming Again</vt:lpstr>
      <vt:lpstr>6. Prophecy Motivates Believers</vt:lpstr>
      <vt:lpstr>Prophecy Motivates Us</vt:lpstr>
      <vt:lpstr>7. Prophecy Proves God Loves Us</vt:lpstr>
      <vt:lpstr>Prophecies in the Scriptures</vt:lpstr>
      <vt:lpstr>Key Messianic Prophecy Chapters in the OT</vt:lpstr>
      <vt:lpstr>Psalm 22 &amp; Isaiah 52:13-53:12</vt:lpstr>
      <vt:lpstr>Messianic Prophecies - 1</vt:lpstr>
      <vt:lpstr>Messianic Prophecies - 2</vt:lpstr>
      <vt:lpstr>Messianic Prophecies - 3</vt:lpstr>
      <vt:lpstr>Messianic Prophecies - 4</vt:lpstr>
      <vt:lpstr>Messianic Prophecies - 5</vt:lpstr>
      <vt:lpstr>Messianic Prophecies - 6</vt:lpstr>
      <vt:lpstr>Significance of the  Messianic Prophecies</vt:lpstr>
      <vt:lpstr>Messianic Prophecy Truths</vt:lpstr>
      <vt:lpstr>Couldn’t Someone Else Fulfill These Prophecies?</vt:lpstr>
      <vt:lpstr>Messianic Prophecy Issues</vt:lpstr>
      <vt:lpstr>Messianic Prophecy Issues - 2</vt:lpstr>
      <vt:lpstr>Messianic Prophecy Issues - 3</vt:lpstr>
      <vt:lpstr>Messianic Prophecy Issues - 4</vt:lpstr>
      <vt:lpstr>8 Key Prophesied Events</vt:lpstr>
      <vt:lpstr>Probability of Fulfillment</vt:lpstr>
      <vt:lpstr>Probability of Fulfillment - 2</vt:lpstr>
      <vt:lpstr>Jesus in Prophecy</vt:lpstr>
      <vt:lpstr>Jesus – Fulfilled in Prophecy</vt:lpstr>
      <vt:lpstr>Jesus’ Two Comings Foretold</vt:lpstr>
      <vt:lpstr>Jesus’ First Coming Fulfilled</vt:lpstr>
      <vt:lpstr>Other Fulfilled Prophecies</vt:lpstr>
      <vt:lpstr>Four Kingdoms</vt:lpstr>
      <vt:lpstr>Daniel’s 70 Weeks</vt:lpstr>
      <vt:lpstr>King Cyrus</vt:lpstr>
      <vt:lpstr>Prophecy About Babylon</vt:lpstr>
      <vt:lpstr>Babylon Predictions</vt:lpstr>
      <vt:lpstr>Prophecy Fulfillment</vt:lpstr>
      <vt:lpstr>City of Tyre</vt:lpstr>
      <vt:lpstr>Ezekiel’s 7 Predictions</vt:lpstr>
      <vt:lpstr>Tyre Prophecy Summary</vt:lpstr>
      <vt:lpstr>Fulfillment of Prophecy</vt:lpstr>
      <vt:lpstr>City of Sidon</vt:lpstr>
      <vt:lpstr>City of Sidon – 2</vt:lpstr>
      <vt:lpstr>City of Sidon – 3</vt:lpstr>
      <vt:lpstr>Samaria Prophecy</vt:lpstr>
      <vt:lpstr>Samaria Prophecy – 2</vt:lpstr>
      <vt:lpstr>City of Ashkelon</vt:lpstr>
      <vt:lpstr>City of Ashkelon – 2</vt:lpstr>
      <vt:lpstr>City of Ashkelon – 3</vt:lpstr>
      <vt:lpstr>Nation of Egypt</vt:lpstr>
      <vt:lpstr>Nation of Egypt – 2</vt:lpstr>
      <vt:lpstr>Predictions About The Jewish People, The Israelites</vt:lpstr>
      <vt:lpstr>The Jewish Diaspora</vt:lpstr>
      <vt:lpstr>Regathering Prophesied</vt:lpstr>
      <vt:lpstr>Regathering Fulfilled</vt:lpstr>
      <vt:lpstr>Other Biblical Prophecies</vt:lpstr>
      <vt:lpstr>End Time Prophecies</vt:lpstr>
      <vt:lpstr>Fulfilled Prophecy</vt:lpstr>
      <vt:lpstr>Conclusions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Evidence of Prophecies Fulfilled</dc:title>
  <dc:subject>Christian Apologetics</dc:subject>
  <dc:creator>Heinz Lycklama</dc:creator>
  <cp:lastModifiedBy>Teacher E-Solutions</cp:lastModifiedBy>
  <cp:revision>62</cp:revision>
  <dcterms:created xsi:type="dcterms:W3CDTF">2007-09-16T01:55:13Z</dcterms:created>
  <dcterms:modified xsi:type="dcterms:W3CDTF">2019-01-15T09:36:06Z</dcterms:modified>
</cp:coreProperties>
</file>