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6" r:id="rId1"/>
  </p:sldMasterIdLst>
  <p:notesMasterIdLst>
    <p:notesMasterId r:id="rId10"/>
  </p:notesMasterIdLst>
  <p:sldIdLst>
    <p:sldId id="275" r:id="rId2"/>
    <p:sldId id="278" r:id="rId3"/>
    <p:sldId id="279" r:id="rId4"/>
    <p:sldId id="281" r:id="rId5"/>
    <p:sldId id="282" r:id="rId6"/>
    <p:sldId id="280" r:id="rId7"/>
    <p:sldId id="269" r:id="rId8"/>
    <p:sldId id="276" r:id="rId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charset="-128"/>
        <a:cs typeface="+mn-cs"/>
      </a:defRPr>
    </a:lvl5pPr>
    <a:lvl6pPr marL="2286000" algn="l" defTabSz="914400" rtl="0" eaLnBrk="1" latinLnBrk="0" hangingPunct="1">
      <a:defRPr kern="1200">
        <a:solidFill>
          <a:schemeClr val="tx1"/>
        </a:solidFill>
        <a:latin typeface="Arial" pitchFamily="34" charset="0"/>
        <a:ea typeface="ＭＳ Ｐゴシック" charset="-128"/>
        <a:cs typeface="+mn-cs"/>
      </a:defRPr>
    </a:lvl6pPr>
    <a:lvl7pPr marL="2743200" algn="l" defTabSz="914400" rtl="0" eaLnBrk="1" latinLnBrk="0" hangingPunct="1">
      <a:defRPr kern="1200">
        <a:solidFill>
          <a:schemeClr val="tx1"/>
        </a:solidFill>
        <a:latin typeface="Arial" pitchFamily="34" charset="0"/>
        <a:ea typeface="ＭＳ Ｐゴシック" charset="-128"/>
        <a:cs typeface="+mn-cs"/>
      </a:defRPr>
    </a:lvl7pPr>
    <a:lvl8pPr marL="3200400" algn="l" defTabSz="914400" rtl="0" eaLnBrk="1" latinLnBrk="0" hangingPunct="1">
      <a:defRPr kern="1200">
        <a:solidFill>
          <a:schemeClr val="tx1"/>
        </a:solidFill>
        <a:latin typeface="Arial" pitchFamily="34" charset="0"/>
        <a:ea typeface="ＭＳ Ｐゴシック" charset="-128"/>
        <a:cs typeface="+mn-cs"/>
      </a:defRPr>
    </a:lvl8pPr>
    <a:lvl9pPr marL="3657600" algn="l" defTabSz="914400" rtl="0" eaLnBrk="1" latinLnBrk="0" hangingPunct="1">
      <a:defRPr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613"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ＭＳ Ｐゴシック" charset="-128"/>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fld id="{6481CED0-F60F-4E7F-ABDE-3FF880040585}" type="datetime1">
              <a:rPr lang="en-US"/>
              <a:pPr>
                <a:defRPr/>
              </a:pPr>
              <a:t>1/15/2019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A" noProof="0" smtClean="0"/>
              <a:t>Click to edit Master text styles</a:t>
            </a:r>
          </a:p>
          <a:p>
            <a:pPr lvl="1"/>
            <a:r>
              <a:rPr lang="fr-CA" noProof="0" smtClean="0"/>
              <a:t>Second level</a:t>
            </a:r>
          </a:p>
          <a:p>
            <a:pPr lvl="2"/>
            <a:r>
              <a:rPr lang="fr-CA" noProof="0" smtClean="0"/>
              <a:t>Third level</a:t>
            </a:r>
          </a:p>
          <a:p>
            <a:pPr lvl="3"/>
            <a:r>
              <a:rPr lang="fr-CA" noProof="0" smtClean="0"/>
              <a:t>Fourth level</a:t>
            </a:r>
          </a:p>
          <a:p>
            <a:pPr lvl="4"/>
            <a:r>
              <a:rPr lang="fr-CA"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ＭＳ Ｐゴシック" charset="-128"/>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B4054CF-8DCE-4BC6-9975-95175E95D79B}" type="slidenum">
              <a:rPr lang="en-GB"/>
              <a:pPr>
                <a:defRPr/>
              </a:pPr>
              <a:t>‹#›</a:t>
            </a:fld>
            <a:endParaRPr lang="en-GB"/>
          </a:p>
        </p:txBody>
      </p:sp>
    </p:spTree>
    <p:extLst>
      <p:ext uri="{BB962C8B-B14F-4D97-AF65-F5344CB8AC3E}">
        <p14:creationId xmlns:p14="http://schemas.microsoft.com/office/powerpoint/2010/main" val="12765550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4" name="TextBox 6"/>
          <p:cNvSpPr txBox="1">
            <a:spLocks noChangeArrowheads="1"/>
          </p:cNvSpPr>
          <p:nvPr/>
        </p:nvSpPr>
        <p:spPr bwMode="auto">
          <a:xfrm>
            <a:off x="8293100" y="5803900"/>
            <a:ext cx="36671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ea typeface="ＭＳ Ｐゴシック" charset="-128"/>
              </a:defRPr>
            </a:lvl1pPr>
            <a:lvl2pPr marL="742950" indent="-285750" eaLnBrk="0" hangingPunct="0">
              <a:defRPr>
                <a:solidFill>
                  <a:schemeClr val="tx1"/>
                </a:solidFill>
                <a:latin typeface="Arial" pitchFamily="34" charset="0"/>
                <a:ea typeface="ＭＳ Ｐゴシック" charset="-128"/>
              </a:defRPr>
            </a:lvl2pPr>
            <a:lvl3pPr marL="1143000" indent="-228600" eaLnBrk="0" hangingPunct="0">
              <a:defRPr>
                <a:solidFill>
                  <a:schemeClr val="tx1"/>
                </a:solidFill>
                <a:latin typeface="Arial" pitchFamily="34" charset="0"/>
                <a:ea typeface="ＭＳ Ｐゴシック" charset="-128"/>
              </a:defRPr>
            </a:lvl3pPr>
            <a:lvl4pPr marL="1600200" indent="-228600" eaLnBrk="0" hangingPunct="0">
              <a:defRPr>
                <a:solidFill>
                  <a:schemeClr val="tx1"/>
                </a:solidFill>
                <a:latin typeface="Arial" pitchFamily="34" charset="0"/>
                <a:ea typeface="ＭＳ Ｐゴシック" charset="-128"/>
              </a:defRPr>
            </a:lvl4pPr>
            <a:lvl5pPr marL="2057400" indent="-228600" eaLnBrk="0" hangingPunct="0">
              <a:defRPr>
                <a:solidFill>
                  <a:schemeClr val="tx1"/>
                </a:solidFill>
                <a:latin typeface="Arial" pitchFamily="34"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charset="-128"/>
              </a:defRPr>
            </a:lvl9pPr>
          </a:lstStyle>
          <a:p>
            <a:pPr eaLnBrk="1" hangingPunct="1"/>
            <a:r>
              <a:rPr lang="en-US" sz="4400">
                <a:solidFill>
                  <a:schemeClr val="accent1"/>
                </a:solidFill>
                <a:latin typeface="Wingdings" pitchFamily="2" charset="2"/>
              </a:rPr>
              <a:t>S</a:t>
            </a:r>
          </a:p>
        </p:txBody>
      </p:sp>
      <p:sp>
        <p:nvSpPr>
          <p:cNvPr id="2" name="Title 1"/>
          <p:cNvSpPr>
            <a:spLocks noGrp="1"/>
          </p:cNvSpPr>
          <p:nvPr>
            <p:ph type="ctrTitle"/>
          </p:nvPr>
        </p:nvSpPr>
        <p:spPr>
          <a:xfrm>
            <a:off x="457199" y="1295400"/>
            <a:ext cx="8228013" cy="1927225"/>
          </a:xfrm>
        </p:spPr>
        <p:txBody>
          <a:bodyPr tIns="0" bIns="0" anchor="b"/>
          <a:lstStyle>
            <a:lvl1pPr>
              <a:defRPr sz="6000">
                <a:solidFill>
                  <a:schemeClr val="bg1"/>
                </a:solidFill>
              </a:defRPr>
            </a:lvl1pPr>
          </a:lstStyle>
          <a:p>
            <a:r>
              <a:rPr lang="fr-CA"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Click to edit Master subtitle style</a:t>
            </a:r>
            <a:endParaRPr/>
          </a:p>
        </p:txBody>
      </p:sp>
      <p:sp>
        <p:nvSpPr>
          <p:cNvPr id="5" name="Date Placeholder 3"/>
          <p:cNvSpPr>
            <a:spLocks noGrp="1"/>
          </p:cNvSpPr>
          <p:nvPr>
            <p:ph type="dt" sz="half" idx="10"/>
          </p:nvPr>
        </p:nvSpPr>
        <p:spPr/>
        <p:txBody>
          <a:bodyPr/>
          <a:lstStyle>
            <a:lvl1pPr>
              <a:defRPr smtClean="0"/>
            </a:lvl1pPr>
          </a:lstStyle>
          <a:p>
            <a:pPr>
              <a:defRPr/>
            </a:pPr>
            <a:fld id="{9F014221-4CE6-47F6-93A5-CD11AE378440}" type="datetime1">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6C5339B0-DCF6-449D-BDAB-FDF5B64C768A}" type="slidenum">
              <a:rPr lang="en-US"/>
              <a:pPr>
                <a:defRPr/>
              </a:pPr>
              <a:t>‹#›</a:t>
            </a:fld>
            <a:endParaRPr lang="en-US"/>
          </a:p>
        </p:txBody>
      </p:sp>
    </p:spTree>
    <p:extLst>
      <p:ext uri="{BB962C8B-B14F-4D97-AF65-F5344CB8AC3E}">
        <p14:creationId xmlns:p14="http://schemas.microsoft.com/office/powerpoint/2010/main" val="16220325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a:defRPr/>
            </a:pPr>
            <a:fld id="{3F907CE4-8125-4317-955E-5BF9530F515F}" type="datetime1">
              <a:rPr lang="en-US"/>
              <a:pPr>
                <a:defRPr/>
              </a:pPr>
              <a:t>1/15/2019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vl1pPr>
          </a:lstStyle>
          <a:p>
            <a:pPr>
              <a:defRPr/>
            </a:pPr>
            <a:fld id="{22B961AC-E382-46D1-9113-9D5F6CF49A70}" type="slidenum">
              <a:rPr lang="en-US"/>
              <a:pPr>
                <a:defRPr/>
              </a:pPr>
              <a:t>‹#›</a:t>
            </a:fld>
            <a:endParaRPr lang="en-US"/>
          </a:p>
        </p:txBody>
      </p:sp>
    </p:spTree>
    <p:extLst>
      <p:ext uri="{BB962C8B-B14F-4D97-AF65-F5344CB8AC3E}">
        <p14:creationId xmlns:p14="http://schemas.microsoft.com/office/powerpoint/2010/main" val="11121620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fr-CA"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5" name="Date Placeholder 4"/>
          <p:cNvSpPr>
            <a:spLocks noGrp="1"/>
          </p:cNvSpPr>
          <p:nvPr>
            <p:ph type="dt" sz="half" idx="10"/>
          </p:nvPr>
        </p:nvSpPr>
        <p:spPr/>
        <p:txBody>
          <a:bodyPr/>
          <a:lstStyle>
            <a:lvl1pPr>
              <a:defRPr smtClean="0">
                <a:solidFill>
                  <a:schemeClr val="bg1"/>
                </a:solidFill>
              </a:defRPr>
            </a:lvl1pPr>
          </a:lstStyle>
          <a:p>
            <a:pPr>
              <a:defRPr/>
            </a:pPr>
            <a:fld id="{A44A5D93-4485-4FC3-BF32-58F927E3CA60}" type="datetime1">
              <a:rPr lang="en-US"/>
              <a:pPr>
                <a:defRPr/>
              </a:pPr>
              <a:t>1/15/2019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9D31A838-5C4D-46B6-8FF9-1A53ECB88E06}" type="slidenum">
              <a:rPr lang="en-US"/>
              <a:pPr>
                <a:defRPr/>
              </a:pPr>
              <a:t>‹#›</a:t>
            </a:fld>
            <a:endParaRPr lang="en-US"/>
          </a:p>
        </p:txBody>
      </p:sp>
    </p:spTree>
    <p:extLst>
      <p:ext uri="{BB962C8B-B14F-4D97-AF65-F5344CB8AC3E}">
        <p14:creationId xmlns:p14="http://schemas.microsoft.com/office/powerpoint/2010/main" val="3661664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fr-CA"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rtlCol="0">
            <a:normAutofit/>
          </a:bodyPr>
          <a:lstStyle>
            <a:lvl1pPr marL="0" indent="0">
              <a:buNone/>
              <a:defRPr>
                <a:solidFill>
                  <a:schemeClr val="bg1"/>
                </a:solidFill>
              </a:defRPr>
            </a:lvl1pPr>
          </a:lstStyle>
          <a:p>
            <a:pPr lvl="0"/>
            <a:r>
              <a:rPr lang="fr-CA" noProof="0" smtClean="0"/>
              <a:t>Click icon to add picture</a:t>
            </a:r>
            <a:endParaRPr noProof="0"/>
          </a:p>
        </p:txBody>
      </p:sp>
      <p:sp>
        <p:nvSpPr>
          <p:cNvPr id="5" name="Date Placeholder 4"/>
          <p:cNvSpPr>
            <a:spLocks noGrp="1"/>
          </p:cNvSpPr>
          <p:nvPr>
            <p:ph type="dt" sz="half" idx="14"/>
          </p:nvPr>
        </p:nvSpPr>
        <p:spPr/>
        <p:txBody>
          <a:bodyPr/>
          <a:lstStyle>
            <a:lvl1pPr>
              <a:defRPr smtClean="0">
                <a:solidFill>
                  <a:schemeClr val="bg1"/>
                </a:solidFill>
              </a:defRPr>
            </a:lvl1pPr>
          </a:lstStyle>
          <a:p>
            <a:pPr>
              <a:defRPr/>
            </a:pPr>
            <a:fld id="{471DD748-C3A4-4B7A-9454-D1901F08B709}" type="datetime1">
              <a:rPr lang="en-US"/>
              <a:pPr>
                <a:defRPr/>
              </a:pPr>
              <a:t>1/15/2019</a:t>
            </a:fld>
            <a:endParaRPr lang="en-US"/>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p:txBody>
          <a:bodyPr/>
          <a:lstStyle>
            <a:lvl1pPr>
              <a:defRPr smtClean="0"/>
            </a:lvl1pPr>
          </a:lstStyle>
          <a:p>
            <a:pPr>
              <a:defRPr/>
            </a:pPr>
            <a:fld id="{36569DEE-8FD3-44F0-B538-D19223AC2595}" type="slidenum">
              <a:rPr lang="en-US"/>
              <a:pPr>
                <a:defRPr/>
              </a:pPr>
              <a:t>‹#›</a:t>
            </a:fld>
            <a:endParaRPr lang="en-US"/>
          </a:p>
        </p:txBody>
      </p:sp>
    </p:spTree>
    <p:extLst>
      <p:ext uri="{BB962C8B-B14F-4D97-AF65-F5344CB8AC3E}">
        <p14:creationId xmlns:p14="http://schemas.microsoft.com/office/powerpoint/2010/main" val="1057631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fr-CA"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Click to edit Master text styles</a:t>
            </a:r>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rtlCol="0">
            <a:normAutofit/>
          </a:bodyPr>
          <a:lstStyle>
            <a:lvl1pPr marL="0" indent="0">
              <a:buNone/>
              <a:defRPr>
                <a:solidFill>
                  <a:schemeClr val="bg1"/>
                </a:solidFill>
              </a:defRPr>
            </a:lvl1pPr>
          </a:lstStyle>
          <a:p>
            <a:pPr lvl="0"/>
            <a:r>
              <a:rPr lang="fr-CA" noProof="0" smtClean="0"/>
              <a:t>Click icon to add picture</a:t>
            </a:r>
            <a:endParaRPr noProof="0"/>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rtlCol="0">
            <a:normAutofit/>
          </a:bodyPr>
          <a:lstStyle>
            <a:lvl1pPr marL="0" indent="0">
              <a:buNone/>
              <a:defRPr sz="1400">
                <a:solidFill>
                  <a:schemeClr val="bg1"/>
                </a:solidFill>
              </a:defRPr>
            </a:lvl1pPr>
          </a:lstStyle>
          <a:p>
            <a:pPr lvl="0"/>
            <a:r>
              <a:rPr lang="fr-CA" noProof="0" smtClean="0"/>
              <a:t>Click icon to add picture</a:t>
            </a:r>
            <a:endParaRPr noProof="0"/>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rtlCol="0">
            <a:normAutofit/>
          </a:bodyPr>
          <a:lstStyle>
            <a:lvl1pPr marL="0" indent="0">
              <a:buNone/>
              <a:defRPr sz="1800">
                <a:solidFill>
                  <a:schemeClr val="bg1"/>
                </a:solidFill>
              </a:defRPr>
            </a:lvl1pPr>
          </a:lstStyle>
          <a:p>
            <a:pPr lvl="0"/>
            <a:r>
              <a:rPr lang="fr-CA" noProof="0" smtClean="0"/>
              <a:t>Click icon to add picture</a:t>
            </a:r>
            <a:endParaRPr noProof="0"/>
          </a:p>
        </p:txBody>
      </p:sp>
      <p:sp>
        <p:nvSpPr>
          <p:cNvPr id="7" name="Date Placeholder 4"/>
          <p:cNvSpPr>
            <a:spLocks noGrp="1"/>
          </p:cNvSpPr>
          <p:nvPr>
            <p:ph type="dt" sz="half" idx="16"/>
          </p:nvPr>
        </p:nvSpPr>
        <p:spPr/>
        <p:txBody>
          <a:bodyPr/>
          <a:lstStyle>
            <a:lvl1pPr>
              <a:defRPr smtClean="0">
                <a:solidFill>
                  <a:schemeClr val="bg1"/>
                </a:solidFill>
              </a:defRPr>
            </a:lvl1pPr>
          </a:lstStyle>
          <a:p>
            <a:pPr>
              <a:defRPr/>
            </a:pPr>
            <a:fld id="{623A3AC6-4A24-46AB-91D8-94A6D75817A4}" type="datetime1">
              <a:rPr lang="en-US"/>
              <a:pPr>
                <a:defRPr/>
              </a:pPr>
              <a:t>1/15/2019</a:t>
            </a:fld>
            <a:endParaRPr lang="en-US"/>
          </a:p>
        </p:txBody>
      </p:sp>
      <p:sp>
        <p:nvSpPr>
          <p:cNvPr id="11" name="Footer Placeholder 5"/>
          <p:cNvSpPr>
            <a:spLocks noGrp="1"/>
          </p:cNvSpPr>
          <p:nvPr>
            <p:ph type="ftr" sz="quarter" idx="17"/>
          </p:nvPr>
        </p:nvSpPr>
        <p:spPr/>
        <p:txBody>
          <a:bodyPr/>
          <a:lstStyle>
            <a:lvl1pPr>
              <a:defRPr/>
            </a:lvl1pPr>
          </a:lstStyle>
          <a:p>
            <a:pPr>
              <a:defRPr/>
            </a:pPr>
            <a:endParaRPr lang="en-US"/>
          </a:p>
        </p:txBody>
      </p:sp>
      <p:sp>
        <p:nvSpPr>
          <p:cNvPr id="12" name="Slide Number Placeholder 6"/>
          <p:cNvSpPr>
            <a:spLocks noGrp="1"/>
          </p:cNvSpPr>
          <p:nvPr>
            <p:ph type="sldNum" sz="quarter" idx="18"/>
          </p:nvPr>
        </p:nvSpPr>
        <p:spPr/>
        <p:txBody>
          <a:bodyPr/>
          <a:lstStyle>
            <a:lvl1pPr>
              <a:defRPr smtClean="0"/>
            </a:lvl1pPr>
          </a:lstStyle>
          <a:p>
            <a:pPr>
              <a:defRPr/>
            </a:pPr>
            <a:fld id="{62746D89-07F1-48E4-BA27-27CADEE74238}" type="slidenum">
              <a:rPr lang="en-US"/>
              <a:pPr>
                <a:defRPr/>
              </a:pPr>
              <a:t>‹#›</a:t>
            </a:fld>
            <a:endParaRPr lang="en-US"/>
          </a:p>
        </p:txBody>
      </p:sp>
    </p:spTree>
    <p:extLst>
      <p:ext uri="{BB962C8B-B14F-4D97-AF65-F5344CB8AC3E}">
        <p14:creationId xmlns:p14="http://schemas.microsoft.com/office/powerpoint/2010/main" val="860131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4" name="Date Placeholder 3"/>
          <p:cNvSpPr>
            <a:spLocks noGrp="1"/>
          </p:cNvSpPr>
          <p:nvPr>
            <p:ph type="dt" sz="half" idx="10"/>
          </p:nvPr>
        </p:nvSpPr>
        <p:spPr/>
        <p:txBody>
          <a:bodyPr/>
          <a:lstStyle>
            <a:lvl1pPr>
              <a:defRPr/>
            </a:lvl1pPr>
          </a:lstStyle>
          <a:p>
            <a:pPr>
              <a:defRPr/>
            </a:pPr>
            <a:fld id="{9BEC8F6D-9F92-45C8-9599-838DE5D87C2D}" type="datetime1">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B732FD-C5EC-41FD-BD74-DAE50E9AEA8A}" type="slidenum">
              <a:rPr lang="en-US"/>
              <a:pPr>
                <a:defRPr/>
              </a:pPr>
              <a:t>‹#›</a:t>
            </a:fld>
            <a:endParaRPr lang="en-US"/>
          </a:p>
        </p:txBody>
      </p:sp>
    </p:spTree>
    <p:extLst>
      <p:ext uri="{BB962C8B-B14F-4D97-AF65-F5344CB8AC3E}">
        <p14:creationId xmlns:p14="http://schemas.microsoft.com/office/powerpoint/2010/main" val="4043287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lstStyle/>
          <a:p>
            <a:r>
              <a:rPr lang="fr-CA"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4" name="Date Placeholder 3"/>
          <p:cNvSpPr>
            <a:spLocks noGrp="1"/>
          </p:cNvSpPr>
          <p:nvPr>
            <p:ph type="dt" sz="half" idx="10"/>
          </p:nvPr>
        </p:nvSpPr>
        <p:spPr/>
        <p:txBody>
          <a:bodyPr/>
          <a:lstStyle>
            <a:lvl1pPr>
              <a:defRPr smtClean="0"/>
            </a:lvl1pPr>
          </a:lstStyle>
          <a:p>
            <a:pPr>
              <a:defRPr/>
            </a:pPr>
            <a:fld id="{1D1E572F-1BB6-44C0-A935-4947BF201207}" type="datetime1">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795F4CB-BBAD-4798-8320-399179E1BBC4}" type="slidenum">
              <a:rPr lang="en-US"/>
              <a:pPr>
                <a:defRPr/>
              </a:pPr>
              <a:t>‹#›</a:t>
            </a:fld>
            <a:endParaRPr lang="en-US"/>
          </a:p>
        </p:txBody>
      </p:sp>
    </p:spTree>
    <p:extLst>
      <p:ext uri="{BB962C8B-B14F-4D97-AF65-F5344CB8AC3E}">
        <p14:creationId xmlns:p14="http://schemas.microsoft.com/office/powerpoint/2010/main" val="2940458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smtClean="0"/>
            </a:lvl1pPr>
          </a:lstStyle>
          <a:p>
            <a:pPr>
              <a:defRPr/>
            </a:pPr>
            <a:fld id="{61541296-3973-49A4-9BD4-3344EF9A88EE}" type="datetime1">
              <a:rPr lang="en-US"/>
              <a:pPr>
                <a:defRPr/>
              </a:pPr>
              <a:t>1/15/2019</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4"/>
          <p:cNvSpPr>
            <a:spLocks noGrp="1"/>
          </p:cNvSpPr>
          <p:nvPr>
            <p:ph type="sldNum" sz="quarter" idx="12"/>
          </p:nvPr>
        </p:nvSpPr>
        <p:spPr/>
        <p:txBody>
          <a:bodyPr/>
          <a:lstStyle>
            <a:lvl1pPr>
              <a:defRPr smtClean="0"/>
            </a:lvl1pPr>
          </a:lstStyle>
          <a:p>
            <a:pPr>
              <a:defRPr/>
            </a:pPr>
            <a:fld id="{8065E032-B348-4361-910C-29146643486D}" type="slidenum">
              <a:rPr lang="en-US"/>
              <a:pPr>
                <a:defRPr/>
              </a:pPr>
              <a:t>‹#›</a:t>
            </a:fld>
            <a:endParaRPr lang="en-US"/>
          </a:p>
        </p:txBody>
      </p:sp>
    </p:spTree>
    <p:extLst>
      <p:ext uri="{BB962C8B-B14F-4D97-AF65-F5344CB8AC3E}">
        <p14:creationId xmlns:p14="http://schemas.microsoft.com/office/powerpoint/2010/main" val="116574793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Content Placeholder 2"/>
          <p:cNvSpPr>
            <a:spLocks noGrp="1"/>
          </p:cNvSpPr>
          <p:nvPr>
            <p:ph idx="1"/>
          </p:nvPr>
        </p:nvSpPr>
        <p:spPr/>
        <p:txBody>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4" name="Date Placeholder 3"/>
          <p:cNvSpPr>
            <a:spLocks noGrp="1"/>
          </p:cNvSpPr>
          <p:nvPr>
            <p:ph type="dt" sz="half" idx="10"/>
          </p:nvPr>
        </p:nvSpPr>
        <p:spPr/>
        <p:txBody>
          <a:bodyPr/>
          <a:lstStyle>
            <a:lvl1pPr>
              <a:defRPr/>
            </a:lvl1pPr>
          </a:lstStyle>
          <a:p>
            <a:pPr>
              <a:defRPr/>
            </a:pPr>
            <a:fld id="{651EF817-5C11-4597-8D30-629ECD796594}" type="datetime1">
              <a:rPr lang="en-US"/>
              <a:pPr>
                <a:defRPr/>
              </a:pPr>
              <a:t>1/15/2019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D1BFF3-70A5-40CB-898F-9B7741B5A4E1}" type="slidenum">
              <a:rPr lang="en-US"/>
              <a:pPr>
                <a:defRPr/>
              </a:pPr>
              <a:t>‹#›</a:t>
            </a:fld>
            <a:endParaRPr lang="en-US"/>
          </a:p>
        </p:txBody>
      </p:sp>
    </p:spTree>
    <p:extLst>
      <p:ext uri="{BB962C8B-B14F-4D97-AF65-F5344CB8AC3E}">
        <p14:creationId xmlns:p14="http://schemas.microsoft.com/office/powerpoint/2010/main" val="3899371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6"/>
          <p:cNvSpPr txBox="1">
            <a:spLocks noChangeArrowheads="1"/>
          </p:cNvSpPr>
          <p:nvPr/>
        </p:nvSpPr>
        <p:spPr bwMode="auto">
          <a:xfrm>
            <a:off x="8293100" y="5803900"/>
            <a:ext cx="36671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itchFamily="34" charset="0"/>
                <a:ea typeface="ＭＳ Ｐゴシック" charset="-128"/>
              </a:defRPr>
            </a:lvl1pPr>
            <a:lvl2pPr marL="742950" indent="-285750" eaLnBrk="0" hangingPunct="0">
              <a:defRPr>
                <a:solidFill>
                  <a:schemeClr val="tx1"/>
                </a:solidFill>
                <a:latin typeface="Arial" pitchFamily="34" charset="0"/>
                <a:ea typeface="ＭＳ Ｐゴシック" charset="-128"/>
              </a:defRPr>
            </a:lvl2pPr>
            <a:lvl3pPr marL="1143000" indent="-228600" eaLnBrk="0" hangingPunct="0">
              <a:defRPr>
                <a:solidFill>
                  <a:schemeClr val="tx1"/>
                </a:solidFill>
                <a:latin typeface="Arial" pitchFamily="34" charset="0"/>
                <a:ea typeface="ＭＳ Ｐゴシック" charset="-128"/>
              </a:defRPr>
            </a:lvl3pPr>
            <a:lvl4pPr marL="1600200" indent="-228600" eaLnBrk="0" hangingPunct="0">
              <a:defRPr>
                <a:solidFill>
                  <a:schemeClr val="tx1"/>
                </a:solidFill>
                <a:latin typeface="Arial" pitchFamily="34" charset="0"/>
                <a:ea typeface="ＭＳ Ｐゴシック" charset="-128"/>
              </a:defRPr>
            </a:lvl4pPr>
            <a:lvl5pPr marL="2057400" indent="-228600" eaLnBrk="0" hangingPunct="0">
              <a:defRPr>
                <a:solidFill>
                  <a:schemeClr val="tx1"/>
                </a:solidFill>
                <a:latin typeface="Arial" pitchFamily="34" charset="0"/>
                <a:ea typeface="ＭＳ Ｐゴシック" charset="-128"/>
              </a:defRPr>
            </a:lvl5pPr>
            <a:lvl6pPr marL="2514600" indent="-228600" defTabSz="457200" eaLnBrk="0" fontAlgn="base" hangingPunct="0">
              <a:spcBef>
                <a:spcPct val="0"/>
              </a:spcBef>
              <a:spcAft>
                <a:spcPct val="0"/>
              </a:spcAft>
              <a:defRPr>
                <a:solidFill>
                  <a:schemeClr val="tx1"/>
                </a:solidFill>
                <a:latin typeface="Arial" pitchFamily="34" charset="0"/>
                <a:ea typeface="ＭＳ Ｐゴシック" charset="-128"/>
              </a:defRPr>
            </a:lvl6pPr>
            <a:lvl7pPr marL="2971800" indent="-228600" defTabSz="457200" eaLnBrk="0" fontAlgn="base" hangingPunct="0">
              <a:spcBef>
                <a:spcPct val="0"/>
              </a:spcBef>
              <a:spcAft>
                <a:spcPct val="0"/>
              </a:spcAft>
              <a:defRPr>
                <a:solidFill>
                  <a:schemeClr val="tx1"/>
                </a:solidFill>
                <a:latin typeface="Arial" pitchFamily="34" charset="0"/>
                <a:ea typeface="ＭＳ Ｐゴシック" charset="-128"/>
              </a:defRPr>
            </a:lvl7pPr>
            <a:lvl8pPr marL="3429000" indent="-228600" defTabSz="457200" eaLnBrk="0" fontAlgn="base" hangingPunct="0">
              <a:spcBef>
                <a:spcPct val="0"/>
              </a:spcBef>
              <a:spcAft>
                <a:spcPct val="0"/>
              </a:spcAft>
              <a:defRPr>
                <a:solidFill>
                  <a:schemeClr val="tx1"/>
                </a:solidFill>
                <a:latin typeface="Arial" pitchFamily="34" charset="0"/>
                <a:ea typeface="ＭＳ Ｐゴシック" charset="-128"/>
              </a:defRPr>
            </a:lvl8pPr>
            <a:lvl9pPr marL="3886200" indent="-228600" defTabSz="457200" eaLnBrk="0" fontAlgn="base" hangingPunct="0">
              <a:spcBef>
                <a:spcPct val="0"/>
              </a:spcBef>
              <a:spcAft>
                <a:spcPct val="0"/>
              </a:spcAft>
              <a:defRPr>
                <a:solidFill>
                  <a:schemeClr val="tx1"/>
                </a:solidFill>
                <a:latin typeface="Arial" pitchFamily="34" charset="0"/>
                <a:ea typeface="ＭＳ Ｐゴシック" charset="-128"/>
              </a:defRPr>
            </a:lvl9pPr>
          </a:lstStyle>
          <a:p>
            <a:pPr eaLnBrk="1" hangingPunct="1"/>
            <a:r>
              <a:rPr lang="en-US" sz="4400">
                <a:solidFill>
                  <a:schemeClr val="accent1"/>
                </a:solidFill>
                <a:latin typeface="Wingdings" pitchFamily="2" charset="2"/>
              </a:rPr>
              <a:t>S</a:t>
            </a:r>
          </a:p>
        </p:txBody>
      </p:sp>
      <p:sp>
        <p:nvSpPr>
          <p:cNvPr id="2" name="Title 1"/>
          <p:cNvSpPr>
            <a:spLocks noGrp="1"/>
          </p:cNvSpPr>
          <p:nvPr>
            <p:ph type="title"/>
          </p:nvPr>
        </p:nvSpPr>
        <p:spPr>
          <a:xfrm>
            <a:off x="457200" y="2236694"/>
            <a:ext cx="6400800" cy="1362075"/>
          </a:xfrm>
        </p:spPr>
        <p:txBody>
          <a:bodyPr anchor="b"/>
          <a:lstStyle>
            <a:lvl1pPr algn="r">
              <a:defRPr sz="4600" b="0" cap="none" baseline="0"/>
            </a:lvl1pPr>
          </a:lstStyle>
          <a:p>
            <a:r>
              <a:rPr lang="fr-CA"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Click to edit Master text styles</a:t>
            </a:r>
          </a:p>
        </p:txBody>
      </p:sp>
      <p:sp>
        <p:nvSpPr>
          <p:cNvPr id="5" name="Date Placeholder 3"/>
          <p:cNvSpPr>
            <a:spLocks noGrp="1"/>
          </p:cNvSpPr>
          <p:nvPr>
            <p:ph type="dt" sz="half" idx="10"/>
          </p:nvPr>
        </p:nvSpPr>
        <p:spPr/>
        <p:txBody>
          <a:bodyPr/>
          <a:lstStyle>
            <a:lvl1pPr>
              <a:defRPr smtClean="0">
                <a:solidFill>
                  <a:schemeClr val="bg1"/>
                </a:solidFill>
              </a:defRPr>
            </a:lvl1pPr>
          </a:lstStyle>
          <a:p>
            <a:pPr>
              <a:defRPr/>
            </a:pPr>
            <a:fld id="{5694725E-866C-4E68-BD92-E59AC8EA7BA8}" type="datetime1">
              <a:rPr lang="en-US"/>
              <a:pPr>
                <a:defRPr/>
              </a:pPr>
              <a:t>1/15/2019</a:t>
            </a:fld>
            <a:endParaRPr lang="en-US"/>
          </a:p>
        </p:txBody>
      </p:sp>
      <p:sp>
        <p:nvSpPr>
          <p:cNvPr id="6" name="Footer Placeholder 4"/>
          <p:cNvSpPr>
            <a:spLocks noGrp="1"/>
          </p:cNvSpPr>
          <p:nvPr>
            <p:ph type="ftr" sz="quarter" idx="11"/>
          </p:nvPr>
        </p:nvSpPr>
        <p:spPr>
          <a:xfrm>
            <a:off x="7239000" y="6356350"/>
            <a:ext cx="1446213" cy="365125"/>
          </a:xfrm>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solidFill>
                  <a:schemeClr val="bg1"/>
                </a:solidFill>
              </a:defRPr>
            </a:lvl1pPr>
          </a:lstStyle>
          <a:p>
            <a:pPr>
              <a:defRPr/>
            </a:pPr>
            <a:fld id="{16A1E7D1-18C5-4F59-B1AC-F8CFD7F12B1A}" type="slidenum">
              <a:rPr lang="en-US"/>
              <a:pPr>
                <a:defRPr/>
              </a:pPr>
              <a:t>‹#›</a:t>
            </a:fld>
            <a:endParaRPr lang="en-US"/>
          </a:p>
        </p:txBody>
      </p:sp>
    </p:spTree>
    <p:extLst>
      <p:ext uri="{BB962C8B-B14F-4D97-AF65-F5344CB8AC3E}">
        <p14:creationId xmlns:p14="http://schemas.microsoft.com/office/powerpoint/2010/main" val="164888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5" name="Date Placeholder 3"/>
          <p:cNvSpPr>
            <a:spLocks noGrp="1"/>
          </p:cNvSpPr>
          <p:nvPr>
            <p:ph type="dt" sz="half" idx="10"/>
          </p:nvPr>
        </p:nvSpPr>
        <p:spPr/>
        <p:txBody>
          <a:bodyPr/>
          <a:lstStyle>
            <a:lvl1pPr>
              <a:defRPr/>
            </a:lvl1pPr>
          </a:lstStyle>
          <a:p>
            <a:pPr>
              <a:defRPr/>
            </a:pPr>
            <a:fld id="{DF61E7E0-4CE2-4AD7-9617-0FA031C568BA}" type="datetime1">
              <a:rPr lang="en-US"/>
              <a:pPr>
                <a:defRPr/>
              </a:pPr>
              <a:t>1/15/2019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4FCE667-FAD3-46F1-A63C-E983E063A25B}" type="slidenum">
              <a:rPr lang="en-US"/>
              <a:pPr>
                <a:defRPr/>
              </a:pPr>
              <a:t>‹#›</a:t>
            </a:fld>
            <a:endParaRPr lang="en-US"/>
          </a:p>
        </p:txBody>
      </p:sp>
    </p:spTree>
    <p:extLst>
      <p:ext uri="{BB962C8B-B14F-4D97-AF65-F5344CB8AC3E}">
        <p14:creationId xmlns:p14="http://schemas.microsoft.com/office/powerpoint/2010/main" val="3981299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7" name="Date Placeholder 3"/>
          <p:cNvSpPr>
            <a:spLocks noGrp="1"/>
          </p:cNvSpPr>
          <p:nvPr>
            <p:ph type="dt" sz="half" idx="10"/>
          </p:nvPr>
        </p:nvSpPr>
        <p:spPr/>
        <p:txBody>
          <a:bodyPr/>
          <a:lstStyle>
            <a:lvl1pPr>
              <a:defRPr/>
            </a:lvl1pPr>
          </a:lstStyle>
          <a:p>
            <a:pPr>
              <a:defRPr/>
            </a:pPr>
            <a:fld id="{3C2959E0-3D2B-45F9-87C6-65A63D136924}" type="datetime1">
              <a:rPr lang="en-US"/>
              <a:pPr>
                <a:defRPr/>
              </a:pPr>
              <a:t>1/15/2019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0012FDE-9512-4E42-A733-05DC1E058ACD}" type="slidenum">
              <a:rPr lang="en-US"/>
              <a:pPr>
                <a:defRPr/>
              </a:pPr>
              <a:t>‹#›</a:t>
            </a:fld>
            <a:endParaRPr lang="en-US"/>
          </a:p>
        </p:txBody>
      </p:sp>
    </p:spTree>
    <p:extLst>
      <p:ext uri="{BB962C8B-B14F-4D97-AF65-F5344CB8AC3E}">
        <p14:creationId xmlns:p14="http://schemas.microsoft.com/office/powerpoint/2010/main" val="807272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5" name="Date Placeholder 3"/>
          <p:cNvSpPr>
            <a:spLocks noGrp="1"/>
          </p:cNvSpPr>
          <p:nvPr>
            <p:ph type="dt" sz="half" idx="14"/>
          </p:nvPr>
        </p:nvSpPr>
        <p:spPr/>
        <p:txBody>
          <a:bodyPr/>
          <a:lstStyle>
            <a:lvl1pPr>
              <a:defRPr/>
            </a:lvl1pPr>
          </a:lstStyle>
          <a:p>
            <a:pPr>
              <a:defRPr/>
            </a:pPr>
            <a:fld id="{A3E3B8E8-9ACF-4C01-B39F-BA6C39302C70}" type="datetime1">
              <a:rPr lang="en-US"/>
              <a:pPr>
                <a:defRPr/>
              </a:pPr>
              <a:t>1/15/2019</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84EC6AB9-DA13-48DA-9B56-AA1183E92B20}" type="slidenum">
              <a:rPr lang="en-US"/>
              <a:pPr>
                <a:defRPr/>
              </a:pPr>
              <a:t>‹#›</a:t>
            </a:fld>
            <a:endParaRPr lang="en-US"/>
          </a:p>
        </p:txBody>
      </p:sp>
    </p:spTree>
    <p:extLst>
      <p:ext uri="{BB962C8B-B14F-4D97-AF65-F5344CB8AC3E}">
        <p14:creationId xmlns:p14="http://schemas.microsoft.com/office/powerpoint/2010/main" val="122318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6" name="Date Placeholder 3"/>
          <p:cNvSpPr>
            <a:spLocks noGrp="1"/>
          </p:cNvSpPr>
          <p:nvPr>
            <p:ph type="dt" sz="half" idx="15"/>
          </p:nvPr>
        </p:nvSpPr>
        <p:spPr/>
        <p:txBody>
          <a:bodyPr/>
          <a:lstStyle>
            <a:lvl1pPr>
              <a:defRPr/>
            </a:lvl1pPr>
          </a:lstStyle>
          <a:p>
            <a:pPr>
              <a:defRPr/>
            </a:pPr>
            <a:fld id="{C5116BD5-EC94-4D42-8721-9F708CC6D31B}" type="datetime1">
              <a:rPr lang="en-US"/>
              <a:pPr>
                <a:defRPr/>
              </a:pPr>
              <a:t>1/15/2019</a:t>
            </a:fld>
            <a:endParaRPr lang="en-US"/>
          </a:p>
        </p:txBody>
      </p:sp>
      <p:sp>
        <p:nvSpPr>
          <p:cNvPr id="7" name="Footer Placeholder 4"/>
          <p:cNvSpPr>
            <a:spLocks noGrp="1"/>
          </p:cNvSpPr>
          <p:nvPr>
            <p:ph type="ftr" sz="quarter" idx="16"/>
          </p:nvPr>
        </p:nvSpPr>
        <p:spPr/>
        <p:txBody>
          <a:bodyPr/>
          <a:lstStyle>
            <a:lvl1pPr>
              <a:defRPr/>
            </a:lvl1pPr>
          </a:lstStyle>
          <a:p>
            <a:pPr>
              <a:defRPr/>
            </a:pPr>
            <a:endParaRPr lang="en-US"/>
          </a:p>
        </p:txBody>
      </p:sp>
      <p:sp>
        <p:nvSpPr>
          <p:cNvPr id="10" name="Slide Number Placeholder 5"/>
          <p:cNvSpPr>
            <a:spLocks noGrp="1"/>
          </p:cNvSpPr>
          <p:nvPr>
            <p:ph type="sldNum" sz="quarter" idx="17"/>
          </p:nvPr>
        </p:nvSpPr>
        <p:spPr/>
        <p:txBody>
          <a:bodyPr/>
          <a:lstStyle>
            <a:lvl1pPr>
              <a:defRPr/>
            </a:lvl1pPr>
          </a:lstStyle>
          <a:p>
            <a:pPr>
              <a:defRPr/>
            </a:pPr>
            <a:fld id="{5A20335E-5D97-4453-9FB0-AB16054D2AD1}" type="slidenum">
              <a:rPr lang="en-US"/>
              <a:pPr>
                <a:defRPr/>
              </a:pPr>
              <a:t>‹#›</a:t>
            </a:fld>
            <a:endParaRPr lang="en-US"/>
          </a:p>
        </p:txBody>
      </p:sp>
    </p:spTree>
    <p:extLst>
      <p:ext uri="{BB962C8B-B14F-4D97-AF65-F5344CB8AC3E}">
        <p14:creationId xmlns:p14="http://schemas.microsoft.com/office/powerpoint/2010/main" val="3872970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a:p>
        </p:txBody>
      </p:sp>
      <p:sp>
        <p:nvSpPr>
          <p:cNvPr id="7" name="Date Placeholder 3"/>
          <p:cNvSpPr>
            <a:spLocks noGrp="1"/>
          </p:cNvSpPr>
          <p:nvPr>
            <p:ph type="dt" sz="half" idx="16"/>
          </p:nvPr>
        </p:nvSpPr>
        <p:spPr/>
        <p:txBody>
          <a:bodyPr/>
          <a:lstStyle>
            <a:lvl1pPr>
              <a:defRPr/>
            </a:lvl1pPr>
          </a:lstStyle>
          <a:p>
            <a:pPr>
              <a:defRPr/>
            </a:pPr>
            <a:fld id="{EE6EEF57-0963-4FBF-B224-81ECEF12BCE0}" type="datetime1">
              <a:rPr lang="en-US"/>
              <a:pPr>
                <a:defRPr/>
              </a:pPr>
              <a:t>1/15/2019</a:t>
            </a:fld>
            <a:endParaRPr lang="en-US"/>
          </a:p>
        </p:txBody>
      </p:sp>
      <p:sp>
        <p:nvSpPr>
          <p:cNvPr id="9" name="Footer Placeholder 4"/>
          <p:cNvSpPr>
            <a:spLocks noGrp="1"/>
          </p:cNvSpPr>
          <p:nvPr>
            <p:ph type="ftr" sz="quarter" idx="17"/>
          </p:nvPr>
        </p:nvSpPr>
        <p:spPr/>
        <p:txBody>
          <a:bodyPr/>
          <a:lstStyle>
            <a:lvl1pPr>
              <a:defRPr/>
            </a:lvl1pPr>
          </a:lstStyle>
          <a:p>
            <a:pPr>
              <a:defRPr/>
            </a:pPr>
            <a:endParaRPr lang="en-US"/>
          </a:p>
        </p:txBody>
      </p:sp>
      <p:sp>
        <p:nvSpPr>
          <p:cNvPr id="12" name="Slide Number Placeholder 5"/>
          <p:cNvSpPr>
            <a:spLocks noGrp="1"/>
          </p:cNvSpPr>
          <p:nvPr>
            <p:ph type="sldNum" sz="quarter" idx="18"/>
          </p:nvPr>
        </p:nvSpPr>
        <p:spPr/>
        <p:txBody>
          <a:bodyPr/>
          <a:lstStyle>
            <a:lvl1pPr>
              <a:defRPr/>
            </a:lvl1pPr>
          </a:lstStyle>
          <a:p>
            <a:pPr>
              <a:defRPr/>
            </a:pPr>
            <a:fld id="{61E97497-EF1B-4907-86A1-9290F7FF51FB}" type="slidenum">
              <a:rPr lang="en-US"/>
              <a:pPr>
                <a:defRPr/>
              </a:pPr>
              <a:t>‹#›</a:t>
            </a:fld>
            <a:endParaRPr lang="en-US"/>
          </a:p>
        </p:txBody>
      </p:sp>
    </p:spTree>
    <p:extLst>
      <p:ext uri="{BB962C8B-B14F-4D97-AF65-F5344CB8AC3E}">
        <p14:creationId xmlns:p14="http://schemas.microsoft.com/office/powerpoint/2010/main" val="266023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Click to edit Master title style</a:t>
            </a:r>
            <a:endParaRPr/>
          </a:p>
        </p:txBody>
      </p:sp>
      <p:sp>
        <p:nvSpPr>
          <p:cNvPr id="3" name="Date Placeholder 3"/>
          <p:cNvSpPr>
            <a:spLocks noGrp="1"/>
          </p:cNvSpPr>
          <p:nvPr>
            <p:ph type="dt" sz="half" idx="10"/>
          </p:nvPr>
        </p:nvSpPr>
        <p:spPr/>
        <p:txBody>
          <a:bodyPr/>
          <a:lstStyle>
            <a:lvl1pPr>
              <a:defRPr/>
            </a:lvl1pPr>
          </a:lstStyle>
          <a:p>
            <a:pPr>
              <a:defRPr/>
            </a:pPr>
            <a:fld id="{D5DC7ED4-4865-49B4-AACD-17E19AE20CC7}" type="datetime1">
              <a:rPr lang="en-US"/>
              <a:pPr>
                <a:defRPr/>
              </a:pPr>
              <a:t>1/15/2019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CD9384F-26F1-413C-9C5C-8014293E5ED3}" type="slidenum">
              <a:rPr lang="en-US"/>
              <a:pPr>
                <a:defRPr/>
              </a:pPr>
              <a:t>‹#›</a:t>
            </a:fld>
            <a:endParaRPr lang="en-US"/>
          </a:p>
        </p:txBody>
      </p:sp>
    </p:spTree>
    <p:extLst>
      <p:ext uri="{BB962C8B-B14F-4D97-AF65-F5344CB8AC3E}">
        <p14:creationId xmlns:p14="http://schemas.microsoft.com/office/powerpoint/2010/main" val="3278267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3444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CA" smtClean="0"/>
              <a:t>Click to edit Master title style</a:t>
            </a:r>
            <a:endParaRPr lang="en-US" smtClean="0"/>
          </a:p>
        </p:txBody>
      </p:sp>
      <p:sp>
        <p:nvSpPr>
          <p:cNvPr id="1027" name="Text Placeholder 2"/>
          <p:cNvSpPr>
            <a:spLocks noGrp="1"/>
          </p:cNvSpPr>
          <p:nvPr>
            <p:ph type="body" idx="1"/>
          </p:nvPr>
        </p:nvSpPr>
        <p:spPr bwMode="auto">
          <a:xfrm>
            <a:off x="739775" y="2770188"/>
            <a:ext cx="7662863"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A" smtClean="0"/>
              <a:t>Click to edit Master text styles</a:t>
            </a:r>
          </a:p>
          <a:p>
            <a:pPr lvl="1"/>
            <a:r>
              <a:rPr lang="fr-CA" smtClean="0"/>
              <a:t>Second level</a:t>
            </a:r>
          </a:p>
          <a:p>
            <a:pPr lvl="2"/>
            <a:r>
              <a:rPr lang="fr-CA" smtClean="0"/>
              <a:t>Third level</a:t>
            </a:r>
          </a:p>
          <a:p>
            <a:pPr lvl="3"/>
            <a:r>
              <a:rPr lang="fr-CA" smtClean="0"/>
              <a:t>Fourth level</a:t>
            </a:r>
          </a:p>
          <a:p>
            <a:pPr lvl="4"/>
            <a:r>
              <a:rPr lang="fr-CA"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100" b="1" smtClean="0">
                <a:solidFill>
                  <a:srgbClr val="7F7F7F"/>
                </a:solidFill>
                <a:latin typeface="Calisto MT" charset="0"/>
              </a:defRPr>
            </a:lvl1pPr>
          </a:lstStyle>
          <a:p>
            <a:pPr>
              <a:defRPr/>
            </a:pPr>
            <a:fld id="{F9B93FFE-224B-4084-92F5-3D26F012F6ED}" type="datetime1">
              <a:rPr lang="en-US"/>
              <a:pPr>
                <a:defRPr/>
              </a:pPr>
              <a:t>1/15/2019</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wrap="square" lIns="91440" tIns="45720" rIns="91440" bIns="45720" numCol="1" anchor="ctr" anchorCtr="0" compatLnSpc="1">
            <a:prstTxWarp prst="textNoShape">
              <a:avLst/>
            </a:prstTxWarp>
          </a:bodyPr>
          <a:lstStyle>
            <a:lvl1pPr algn="ctr">
              <a:defRPr sz="1100" b="1" smtClean="0">
                <a:solidFill>
                  <a:srgbClr val="7F7F7F"/>
                </a:solidFill>
                <a:latin typeface="Calisto MT" charset="0"/>
              </a:defRPr>
            </a:lvl1pPr>
          </a:lstStyle>
          <a:p>
            <a:pPr>
              <a:defRPr/>
            </a:pPr>
            <a:fld id="{0829968C-DAE0-4AC8-9414-C33CA331648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47" r:id="rId1"/>
    <p:sldLayoutId id="2147484139" r:id="rId2"/>
    <p:sldLayoutId id="2147484148" r:id="rId3"/>
    <p:sldLayoutId id="2147484140" r:id="rId4"/>
    <p:sldLayoutId id="2147484141" r:id="rId5"/>
    <p:sldLayoutId id="2147484142" r:id="rId6"/>
    <p:sldLayoutId id="2147484143" r:id="rId7"/>
    <p:sldLayoutId id="2147484144" r:id="rId8"/>
    <p:sldLayoutId id="2147484145" r:id="rId9"/>
    <p:sldLayoutId id="2147484149" r:id="rId10"/>
    <p:sldLayoutId id="2147484150" r:id="rId11"/>
    <p:sldLayoutId id="2147484151" r:id="rId12"/>
    <p:sldLayoutId id="2147484152" r:id="rId13"/>
    <p:sldLayoutId id="2147484146" r:id="rId14"/>
    <p:sldLayoutId id="2147484153" r:id="rId15"/>
    <p:sldLayoutId id="2147484154" r:id="rId16"/>
  </p:sldLayoutIdLst>
  <p:txStyles>
    <p:titleStyle>
      <a:lvl1pPr algn="ctr" rtl="0" eaLnBrk="0" fontAlgn="base" hangingPunct="0">
        <a:spcBef>
          <a:spcPct val="0"/>
        </a:spcBef>
        <a:spcAft>
          <a:spcPct val="0"/>
        </a:spcAft>
        <a:defRPr sz="4600" kern="1200">
          <a:solidFill>
            <a:schemeClr val="bg1"/>
          </a:solidFill>
          <a:latin typeface="+mj-lt"/>
          <a:ea typeface="ＭＳ Ｐゴシック" charset="-128"/>
          <a:cs typeface="ＭＳ Ｐゴシック" charset="-128"/>
        </a:defRPr>
      </a:lvl1pPr>
      <a:lvl2pPr algn="ctr" rtl="0" eaLnBrk="0" fontAlgn="base" hangingPunct="0">
        <a:spcBef>
          <a:spcPct val="0"/>
        </a:spcBef>
        <a:spcAft>
          <a:spcPct val="0"/>
        </a:spcAft>
        <a:defRPr sz="4600">
          <a:solidFill>
            <a:schemeClr val="bg1"/>
          </a:solidFill>
          <a:latin typeface="Calisto MT" charset="0"/>
          <a:ea typeface="ＭＳ Ｐゴシック" charset="-128"/>
          <a:cs typeface="ＭＳ Ｐゴシック" charset="-128"/>
        </a:defRPr>
      </a:lvl2pPr>
      <a:lvl3pPr algn="ctr" rtl="0" eaLnBrk="0" fontAlgn="base" hangingPunct="0">
        <a:spcBef>
          <a:spcPct val="0"/>
        </a:spcBef>
        <a:spcAft>
          <a:spcPct val="0"/>
        </a:spcAft>
        <a:defRPr sz="4600">
          <a:solidFill>
            <a:schemeClr val="bg1"/>
          </a:solidFill>
          <a:latin typeface="Calisto MT" charset="0"/>
          <a:ea typeface="ＭＳ Ｐゴシック" charset="-128"/>
          <a:cs typeface="ＭＳ Ｐゴシック" charset="-128"/>
        </a:defRPr>
      </a:lvl3pPr>
      <a:lvl4pPr algn="ctr" rtl="0" eaLnBrk="0" fontAlgn="base" hangingPunct="0">
        <a:spcBef>
          <a:spcPct val="0"/>
        </a:spcBef>
        <a:spcAft>
          <a:spcPct val="0"/>
        </a:spcAft>
        <a:defRPr sz="4600">
          <a:solidFill>
            <a:schemeClr val="bg1"/>
          </a:solidFill>
          <a:latin typeface="Calisto MT" charset="0"/>
          <a:ea typeface="ＭＳ Ｐゴシック" charset="-128"/>
          <a:cs typeface="ＭＳ Ｐゴシック" charset="-128"/>
        </a:defRPr>
      </a:lvl4pPr>
      <a:lvl5pPr algn="ctr" rtl="0" eaLnBrk="0" fontAlgn="base" hangingPunct="0">
        <a:spcBef>
          <a:spcPct val="0"/>
        </a:spcBef>
        <a:spcAft>
          <a:spcPct val="0"/>
        </a:spcAft>
        <a:defRPr sz="4600">
          <a:solidFill>
            <a:schemeClr val="bg1"/>
          </a:solidFill>
          <a:latin typeface="Calisto MT" charset="0"/>
          <a:ea typeface="ＭＳ Ｐゴシック" charset="-128"/>
          <a:cs typeface="ＭＳ Ｐゴシック" charset="-128"/>
        </a:defRPr>
      </a:lvl5pPr>
      <a:lvl6pPr marL="457200" algn="ctr" rtl="0" fontAlgn="base">
        <a:spcBef>
          <a:spcPct val="0"/>
        </a:spcBef>
        <a:spcAft>
          <a:spcPct val="0"/>
        </a:spcAft>
        <a:defRPr sz="4600">
          <a:solidFill>
            <a:schemeClr val="bg1"/>
          </a:solidFill>
          <a:latin typeface="Calisto MT" charset="0"/>
          <a:ea typeface="ＭＳ Ｐゴシック" charset="-128"/>
          <a:cs typeface="ＭＳ Ｐゴシック" charset="-128"/>
        </a:defRPr>
      </a:lvl6pPr>
      <a:lvl7pPr marL="914400" algn="ctr" rtl="0" fontAlgn="base">
        <a:spcBef>
          <a:spcPct val="0"/>
        </a:spcBef>
        <a:spcAft>
          <a:spcPct val="0"/>
        </a:spcAft>
        <a:defRPr sz="4600">
          <a:solidFill>
            <a:schemeClr val="bg1"/>
          </a:solidFill>
          <a:latin typeface="Calisto MT" charset="0"/>
          <a:ea typeface="ＭＳ Ｐゴシック" charset="-128"/>
          <a:cs typeface="ＭＳ Ｐゴシック" charset="-128"/>
        </a:defRPr>
      </a:lvl7pPr>
      <a:lvl8pPr marL="1371600" algn="ctr" rtl="0" fontAlgn="base">
        <a:spcBef>
          <a:spcPct val="0"/>
        </a:spcBef>
        <a:spcAft>
          <a:spcPct val="0"/>
        </a:spcAft>
        <a:defRPr sz="4600">
          <a:solidFill>
            <a:schemeClr val="bg1"/>
          </a:solidFill>
          <a:latin typeface="Calisto MT" charset="0"/>
          <a:ea typeface="ＭＳ Ｐゴシック" charset="-128"/>
          <a:cs typeface="ＭＳ Ｐゴシック" charset="-128"/>
        </a:defRPr>
      </a:lvl8pPr>
      <a:lvl9pPr marL="1828800" algn="ctr" rtl="0" fontAlgn="base">
        <a:spcBef>
          <a:spcPct val="0"/>
        </a:spcBef>
        <a:spcAft>
          <a:spcPct val="0"/>
        </a:spcAft>
        <a:defRPr sz="4600">
          <a:solidFill>
            <a:schemeClr val="bg1"/>
          </a:solidFill>
          <a:latin typeface="Calisto MT" charset="0"/>
          <a:ea typeface="ＭＳ Ｐゴシック" charset="-128"/>
          <a:cs typeface="ＭＳ Ｐゴシック" charset="-128"/>
        </a:defRPr>
      </a:lvl9pPr>
    </p:titleStyle>
    <p:bodyStyle>
      <a:lvl1pPr marL="342900" indent="-342900" algn="l" rtl="0" eaLnBrk="0" fontAlgn="base" hangingPunct="0">
        <a:spcBef>
          <a:spcPts val="2000"/>
        </a:spcBef>
        <a:spcAft>
          <a:spcPct val="0"/>
        </a:spcAft>
        <a:buClr>
          <a:schemeClr val="accent1"/>
        </a:buClr>
        <a:buSzPct val="90000"/>
        <a:buFont typeface="Wingdings" pitchFamily="2" charset="2"/>
        <a:buChar char="S"/>
        <a:defRPr sz="2200" kern="1200">
          <a:solidFill>
            <a:srgbClr val="595959"/>
          </a:solidFill>
          <a:latin typeface="+mn-lt"/>
          <a:ea typeface="ＭＳ Ｐゴシック" charset="-128"/>
          <a:cs typeface="ＭＳ Ｐゴシック" charset="-128"/>
        </a:defRPr>
      </a:lvl1pPr>
      <a:lvl2pPr marL="685800" indent="-336550" algn="l" rtl="0" eaLnBrk="0" fontAlgn="base" hangingPunct="0">
        <a:spcBef>
          <a:spcPts val="600"/>
        </a:spcBef>
        <a:spcAft>
          <a:spcPct val="0"/>
        </a:spcAft>
        <a:buClr>
          <a:srgbClr val="C1F944"/>
        </a:buClr>
        <a:buSzPct val="90000"/>
        <a:buFont typeface="Wingdings" pitchFamily="2" charset="2"/>
        <a:buChar char="S"/>
        <a:defRPr sz="2000" kern="1200">
          <a:solidFill>
            <a:srgbClr val="595959"/>
          </a:solidFill>
          <a:latin typeface="+mn-lt"/>
          <a:ea typeface="ＭＳ Ｐゴシック" charset="-128"/>
          <a:cs typeface="+mn-cs"/>
        </a:defRPr>
      </a:lvl2pPr>
      <a:lvl3pPr marL="1035050" indent="-349250" algn="l" rtl="0" eaLnBrk="0" fontAlgn="base" hangingPunct="0">
        <a:spcBef>
          <a:spcPts val="600"/>
        </a:spcBef>
        <a:spcAft>
          <a:spcPct val="0"/>
        </a:spcAft>
        <a:buClr>
          <a:schemeClr val="accent1"/>
        </a:buClr>
        <a:buSzPct val="90000"/>
        <a:buFont typeface="Wingdings" pitchFamily="2" charset="2"/>
        <a:buChar char="S"/>
        <a:defRPr kern="1200">
          <a:solidFill>
            <a:srgbClr val="595959"/>
          </a:solidFill>
          <a:latin typeface="+mn-lt"/>
          <a:ea typeface="ＭＳ Ｐゴシック" charset="-128"/>
          <a:cs typeface="+mn-cs"/>
        </a:defRPr>
      </a:lvl3pPr>
      <a:lvl4pPr marL="1371600" indent="-336550" algn="l" rtl="0" eaLnBrk="0" fontAlgn="base" hangingPunct="0">
        <a:spcBef>
          <a:spcPts val="600"/>
        </a:spcBef>
        <a:spcAft>
          <a:spcPct val="0"/>
        </a:spcAft>
        <a:buClr>
          <a:srgbClr val="C1F944"/>
        </a:buClr>
        <a:buSzPct val="90000"/>
        <a:buFont typeface="Wingdings" pitchFamily="2" charset="2"/>
        <a:buChar char="S"/>
        <a:defRPr kern="1200">
          <a:solidFill>
            <a:srgbClr val="595959"/>
          </a:solidFill>
          <a:latin typeface="+mn-lt"/>
          <a:ea typeface="ＭＳ Ｐゴシック" charset="-128"/>
          <a:cs typeface="+mn-cs"/>
        </a:defRPr>
      </a:lvl4pPr>
      <a:lvl5pPr marL="1720850" indent="-349250" algn="l" rtl="0" eaLnBrk="0" fontAlgn="base" hangingPunct="0">
        <a:spcBef>
          <a:spcPts val="600"/>
        </a:spcBef>
        <a:spcAft>
          <a:spcPct val="0"/>
        </a:spcAft>
        <a:buClr>
          <a:schemeClr val="accent1"/>
        </a:buClr>
        <a:buSzPct val="90000"/>
        <a:buFont typeface="Wingdings" pitchFamily="2" charset="2"/>
        <a:buChar char="S"/>
        <a:defRPr kern="1200">
          <a:solidFill>
            <a:srgbClr val="595959"/>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Placeholder 6"/>
          <p:cNvSpPr>
            <a:spLocks noGrp="1"/>
          </p:cNvSpPr>
          <p:nvPr>
            <p:ph type="body" sz="half" idx="2"/>
          </p:nvPr>
        </p:nvSpPr>
        <p:spPr>
          <a:xfrm>
            <a:off x="215900" y="2649538"/>
            <a:ext cx="4152900" cy="3387725"/>
          </a:xfrm>
        </p:spPr>
        <p:txBody>
          <a:bodyPr/>
          <a:lstStyle/>
          <a:p>
            <a:pPr eaLnBrk="1" hangingPunct="1"/>
            <a:r>
              <a:rPr lang="en-US" sz="2500" i="1" smtClean="0"/>
              <a:t>Their message then and now</a:t>
            </a:r>
          </a:p>
          <a:p>
            <a:pPr eaLnBrk="1" hangingPunct="1"/>
            <a:r>
              <a:rPr lang="en-US" sz="2500" i="1" smtClean="0"/>
              <a:t>JEREMIAH</a:t>
            </a:r>
          </a:p>
          <a:p>
            <a:pPr eaLnBrk="1" hangingPunct="1"/>
            <a:endParaRPr lang="en-US" i="1" smtClean="0"/>
          </a:p>
          <a:p>
            <a:pPr eaLnBrk="1" hangingPunct="1"/>
            <a:endParaRPr lang="en-US" i="1" smtClean="0"/>
          </a:p>
          <a:p>
            <a:pPr eaLnBrk="1" hangingPunct="1"/>
            <a:endParaRPr lang="en-US" i="1" smtClean="0"/>
          </a:p>
          <a:p>
            <a:pPr eaLnBrk="1" hangingPunct="1"/>
            <a:endParaRPr lang="en-US" i="1" smtClean="0"/>
          </a:p>
        </p:txBody>
      </p:sp>
      <p:sp>
        <p:nvSpPr>
          <p:cNvPr id="10243" name="Title 13"/>
          <p:cNvSpPr>
            <a:spLocks noGrp="1"/>
          </p:cNvSpPr>
          <p:nvPr>
            <p:ph type="title"/>
          </p:nvPr>
        </p:nvSpPr>
        <p:spPr>
          <a:xfrm>
            <a:off x="215900" y="381000"/>
            <a:ext cx="3751263" cy="2209800"/>
          </a:xfrm>
        </p:spPr>
        <p:txBody>
          <a:bodyPr/>
          <a:lstStyle/>
          <a:p>
            <a:pPr eaLnBrk="1" hangingPunct="1"/>
            <a:r>
              <a:rPr lang="en-US" smtClean="0"/>
              <a:t>The Prophets</a:t>
            </a:r>
          </a:p>
        </p:txBody>
      </p:sp>
      <p:pic>
        <p:nvPicPr>
          <p:cNvPr id="10244" name="Content Placeholder 15" descr="Prophet.gif"/>
          <p:cNvPicPr>
            <a:picLocks noGrp="1" noChangeAspect="1"/>
          </p:cNvPicPr>
          <p:nvPr>
            <p:ph idx="1"/>
          </p:nvPr>
        </p:nvPicPr>
        <p:blipFill>
          <a:blip r:embed="rId2">
            <a:extLst>
              <a:ext uri="{28A0092B-C50C-407E-A947-70E740481C1C}">
                <a14:useLocalDpi xmlns:a14="http://schemas.microsoft.com/office/drawing/2010/main" val="0"/>
              </a:ext>
            </a:extLst>
          </a:blip>
          <a:srcRect t="-1202" b="-1202"/>
          <a:stretch>
            <a:fillRect/>
          </a:stretch>
        </p:blipFill>
        <p:spPr/>
      </p:pic>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8"/>
          <p:cNvSpPr>
            <a:spLocks noGrp="1"/>
          </p:cNvSpPr>
          <p:nvPr>
            <p:ph type="title"/>
          </p:nvPr>
        </p:nvSpPr>
        <p:spPr>
          <a:xfrm>
            <a:off x="457200" y="407988"/>
            <a:ext cx="6400800" cy="887412"/>
          </a:xfrm>
        </p:spPr>
        <p:txBody>
          <a:bodyPr/>
          <a:lstStyle/>
          <a:p>
            <a:pPr algn="l"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1267" name="Text Placeholder 7"/>
          <p:cNvSpPr>
            <a:spLocks noGrp="1"/>
          </p:cNvSpPr>
          <p:nvPr>
            <p:ph type="body" idx="1"/>
          </p:nvPr>
        </p:nvSpPr>
        <p:spPr>
          <a:xfrm>
            <a:off x="457200" y="1465263"/>
            <a:ext cx="6667500" cy="5075237"/>
          </a:xfrm>
        </p:spPr>
        <p:txBody>
          <a:bodyPr/>
          <a:lstStyle/>
          <a:p>
            <a:pPr algn="l"/>
            <a:r>
              <a:rPr lang="en-GB" smtClean="0"/>
              <a:t>Worked for 40 years as prophet, BC 627-587.  He was the last before the deportation.  At the end he saw Jerusalem destroyed and he saw in the pillage of the temple and the deportation of the people, the sons of the king killed.  He was possible 25 and under 30, which was the age when someone could speak in public.  And so St Luke said Jesus started his ministry about the age of 30.</a:t>
            </a:r>
            <a:endParaRPr lang="fr-CA" smtClean="0"/>
          </a:p>
          <a:p>
            <a:pPr algn="l"/>
            <a:r>
              <a:rPr lang="en-GB" smtClean="0"/>
              <a:t> </a:t>
            </a:r>
            <a:endParaRPr lang="fr-CA" smtClean="0"/>
          </a:p>
          <a:p>
            <a:pPr algn="l"/>
            <a:r>
              <a:rPr lang="en-GB" smtClean="0"/>
              <a:t>Josias became king in 640. Josias died early, 609 BC.  He was killed in battle against Egypt, with a javelin.  The king that succeeded was not interested in Jeremiah’s prophecies.   He was in fact hostile to the preaching and tried to stop him in fact.  He was imprisoned, his writing rolls were destroyed.</a:t>
            </a:r>
          </a:p>
          <a:p>
            <a:pPr algn="l"/>
            <a:endParaRPr lang="en-GB" smtClean="0"/>
          </a:p>
          <a:p>
            <a:pPr algn="l"/>
            <a:r>
              <a:rPr lang="en-GB" smtClean="0"/>
              <a:t>In 587 the Babylonian armies destroyed the temple and the city.  Part of the population was deported to Babylon.  </a:t>
            </a:r>
            <a:endParaRPr lang="fr-CA" smtClean="0"/>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8"/>
          <p:cNvSpPr>
            <a:spLocks noGrp="1"/>
          </p:cNvSpPr>
          <p:nvPr>
            <p:ph type="title"/>
          </p:nvPr>
        </p:nvSpPr>
        <p:spPr>
          <a:xfrm>
            <a:off x="457200" y="249238"/>
            <a:ext cx="6400800" cy="887412"/>
          </a:xfrm>
        </p:spPr>
        <p:txBody>
          <a:bodyPr/>
          <a:lstStyle/>
          <a:p>
            <a:pPr algn="l"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2291" name="Text Placeholder 7"/>
          <p:cNvSpPr>
            <a:spLocks noGrp="1"/>
          </p:cNvSpPr>
          <p:nvPr>
            <p:ph type="body" idx="1"/>
          </p:nvPr>
        </p:nvSpPr>
        <p:spPr>
          <a:xfrm>
            <a:off x="457200" y="1136650"/>
            <a:ext cx="6667500" cy="5562600"/>
          </a:xfrm>
        </p:spPr>
        <p:txBody>
          <a:bodyPr/>
          <a:lstStyle/>
          <a:p>
            <a:pPr algn="l"/>
            <a:r>
              <a:rPr lang="en-US" smtClean="0"/>
              <a:t>605 B.C.</a:t>
            </a:r>
          </a:p>
          <a:p>
            <a:pPr algn="l"/>
            <a:r>
              <a:rPr lang="en-US" smtClean="0"/>
              <a:t>The Babylonian Captivity of Judah took place in a similar way to the captivity of Israel in that it was accomplished in stages. Following the Assyrian Empires overthrow by the Neo-Babylonian Empire under Nabopolassar in 612 B.C. he sent his son Nebuchadnezzar against the Egyptians at Carchemish in 605 B.C. Nebuchadnezzar not only destroyed the Egyptians but also took control of most of Palestine. He entered Jerusalem, removed some of the temple furnishings and took captives to Babylon. Daniel 1:1-4 Jehoiakim king of Judah paid Nebuchadnezzar tribute money to continue ruling in Judah. 2 Kings 24:1</a:t>
            </a:r>
          </a:p>
          <a:p>
            <a:pPr algn="l"/>
            <a:endParaRPr lang="en-US" smtClean="0"/>
          </a:p>
          <a:p>
            <a:pPr algn="l"/>
            <a:r>
              <a:rPr lang="en-US" smtClean="0"/>
              <a:t>Within a month Jehoiachin King of Judah was also taken into captivity, along with 10,000 citizens and the prophet Ezekiel. Jeremiah 24; 52:31 Generally speaking the exiles enjoyed a peaceful and productive life. Jeremiah 29:4-7 In later years when the exiles were permitted to return in the days of King Cyrus many of them stayed in Babylon and sent their money back to help in the reconstruction of the Temple and wall of Jerusalem. Ezra 1:6; 2:64</a:t>
            </a:r>
          </a:p>
          <a:p>
            <a:pPr algn="l"/>
            <a:endParaRPr lang="fr-CA" smtClean="0"/>
          </a:p>
        </p:txBody>
      </p:sp>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8"/>
          <p:cNvSpPr>
            <a:spLocks noGrp="1"/>
          </p:cNvSpPr>
          <p:nvPr>
            <p:ph type="title"/>
          </p:nvPr>
        </p:nvSpPr>
        <p:spPr>
          <a:xfrm>
            <a:off x="457200" y="249238"/>
            <a:ext cx="6400800" cy="887412"/>
          </a:xfrm>
        </p:spPr>
        <p:txBody>
          <a:bodyPr/>
          <a:lstStyle/>
          <a:p>
            <a:pPr algn="l"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3315" name="Text Placeholder 7"/>
          <p:cNvSpPr>
            <a:spLocks noGrp="1"/>
          </p:cNvSpPr>
          <p:nvPr>
            <p:ph type="body" idx="1"/>
          </p:nvPr>
        </p:nvSpPr>
        <p:spPr>
          <a:xfrm>
            <a:off x="457200" y="1136650"/>
            <a:ext cx="6667500" cy="5562600"/>
          </a:xfrm>
        </p:spPr>
        <p:txBody>
          <a:bodyPr/>
          <a:lstStyle/>
          <a:p>
            <a:pPr algn="l"/>
            <a:r>
              <a:rPr lang="en-US" smtClean="0"/>
              <a:t>588 B.C.</a:t>
            </a:r>
          </a:p>
          <a:p>
            <a:pPr algn="l"/>
            <a:r>
              <a:rPr lang="en-US" smtClean="0"/>
              <a:t>Nebuchadnezzar appointed Jehoiachin's uncle, Zedekiah, as King of Judah in 597 B.C. Jeremiah warned him not to plot against Nebuchadnezzar but Zedekiah would not listen. Jeremiah 27-28 Nebuchadnezzar entered Palestine on January 15, 588 B.C. and besieged Judah for three and a half years resulting in the remaining residents being taken into captivity. Jeremiah 34:1-7; 39:1; 2 Kings 25:1</a:t>
            </a:r>
          </a:p>
          <a:p>
            <a:pPr algn="l"/>
            <a:endParaRPr lang="en-US" smtClean="0"/>
          </a:p>
          <a:p>
            <a:pPr algn="l"/>
            <a:r>
              <a:rPr lang="en-US" smtClean="0"/>
              <a:t>When Nebuchadnezzar broke through the wall of Jerusalem, Zedekiah tried to flee to the Jordan but was captured, forced to witness the killing of his sons and then was blinded. He was then carried off to exile in Babylon. Jeremiah 39:4-7; 2 Kings 25:4-7 Jeremiah recorded that he would see the king of Babylon while Ezekiel prophesied that he would never see the city of Babylon. Ezekiel 12:13 His blindness fulfilled the seeming contradictions of these two prophets.</a:t>
            </a:r>
          </a:p>
          <a:p>
            <a:pPr algn="l"/>
            <a:endParaRPr lang="en-US" smtClean="0"/>
          </a:p>
          <a:p>
            <a:pPr algn="l"/>
            <a:endParaRPr lang="fr-CA" smtClean="0"/>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8"/>
          <p:cNvSpPr>
            <a:spLocks noGrp="1"/>
          </p:cNvSpPr>
          <p:nvPr>
            <p:ph type="title"/>
          </p:nvPr>
        </p:nvSpPr>
        <p:spPr>
          <a:xfrm>
            <a:off x="457200" y="249238"/>
            <a:ext cx="6400800" cy="887412"/>
          </a:xfrm>
        </p:spPr>
        <p:txBody>
          <a:bodyPr/>
          <a:lstStyle/>
          <a:p>
            <a:pPr algn="l"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4339" name="Text Placeholder 7"/>
          <p:cNvSpPr>
            <a:spLocks noGrp="1"/>
          </p:cNvSpPr>
          <p:nvPr>
            <p:ph type="body" idx="1"/>
          </p:nvPr>
        </p:nvSpPr>
        <p:spPr>
          <a:xfrm>
            <a:off x="457200" y="1136650"/>
            <a:ext cx="6667500" cy="5562600"/>
          </a:xfrm>
        </p:spPr>
        <p:txBody>
          <a:bodyPr/>
          <a:lstStyle/>
          <a:p>
            <a:pPr algn="l"/>
            <a:r>
              <a:rPr lang="en-US" smtClean="0"/>
              <a:t>Shortly after the fall of Jerusalem, Nebuzaradan, the captain of the guard, entered the city and burned it, including the temple with the ark and carried off the rest of the furnishings to Babylon. Jeremiah 3:16 The Priest were taken to Riblah and executed. 2 Kings 25:8-21; 2 Chronicles 36:17-21; Jeremiah 39:8-10; 52:12-27</a:t>
            </a:r>
          </a:p>
          <a:p>
            <a:pPr algn="l"/>
            <a:endParaRPr lang="en-US" smtClean="0"/>
          </a:p>
          <a:p>
            <a:pPr algn="l"/>
            <a:r>
              <a:rPr lang="en-US" smtClean="0"/>
              <a:t>Gedaliah was appointed the new governor of Judah and Jeremiah was to assist him in his administration. Jeremiah 40:1-12 However this new government was interrupted by the murder of Gedaliah by Ishmael. The tiny remnant feared Babylonian retaliation and fled to Egypt taking Jeremiah with them. Jeremiah had warned them against this move but would not be listened to. 2 Kings 25:22-26; Jeremiah 40:13-44</a:t>
            </a:r>
          </a:p>
          <a:p>
            <a:pPr algn="l"/>
            <a:endParaRPr lang="en-US" smtClean="0"/>
          </a:p>
          <a:p>
            <a:pPr algn="l"/>
            <a:r>
              <a:rPr lang="en-US" smtClean="0"/>
              <a:t>Thus the Kingdom of Judah went into captivity and the land of Palestine was desolate for 70 years. 2 Chronicles 36:21 (650-535 BC) The Jews were permitted to return to rebuild the temple under the decree of Cyrus King of Persia. 535 B.C. </a:t>
            </a:r>
          </a:p>
          <a:p>
            <a:pPr algn="l"/>
            <a:endParaRPr lang="fr-CA" smtClean="0"/>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8"/>
          <p:cNvSpPr>
            <a:spLocks noGrp="1"/>
          </p:cNvSpPr>
          <p:nvPr>
            <p:ph type="title"/>
          </p:nvPr>
        </p:nvSpPr>
        <p:spPr>
          <a:xfrm>
            <a:off x="457200" y="249238"/>
            <a:ext cx="6400800" cy="887412"/>
          </a:xfrm>
        </p:spPr>
        <p:txBody>
          <a:bodyPr/>
          <a:lstStyle/>
          <a:p>
            <a:pPr algn="l"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5363" name="Text Placeholder 7"/>
          <p:cNvSpPr>
            <a:spLocks noGrp="1"/>
          </p:cNvSpPr>
          <p:nvPr>
            <p:ph type="body" idx="1"/>
          </p:nvPr>
        </p:nvSpPr>
        <p:spPr>
          <a:xfrm>
            <a:off x="457200" y="1136650"/>
            <a:ext cx="6667500" cy="5562600"/>
          </a:xfrm>
        </p:spPr>
        <p:txBody>
          <a:bodyPr/>
          <a:lstStyle/>
          <a:p>
            <a:pPr algn="l"/>
            <a:endParaRPr lang="fr-CA" smtClean="0"/>
          </a:p>
        </p:txBody>
      </p:sp>
      <p:pic>
        <p:nvPicPr>
          <p:cNvPr id="1536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136650"/>
            <a:ext cx="8077200" cy="570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8"/>
          <p:cNvSpPr>
            <a:spLocks noGrp="1"/>
          </p:cNvSpPr>
          <p:nvPr>
            <p:ph type="title"/>
          </p:nvPr>
        </p:nvSpPr>
        <p:spPr>
          <a:xfrm>
            <a:off x="457200" y="381000"/>
            <a:ext cx="3509963" cy="2209800"/>
          </a:xfrm>
        </p:spPr>
        <p:txBody>
          <a:bodyPr/>
          <a:lstStyle/>
          <a:p>
            <a:pPr eaLnBrk="1" hangingPunct="1"/>
            <a:r>
              <a:rPr lang="en-US" sz="4800" smtClean="0">
                <a:latin typeface="Times New Roman" pitchFamily="18" charset="0"/>
                <a:cs typeface="Times New Roman" pitchFamily="18" charset="0"/>
              </a:rPr>
              <a:t>Jeremiah</a:t>
            </a:r>
            <a:endParaRPr lang="en-US" smtClean="0">
              <a:latin typeface="Times New Roman" pitchFamily="18" charset="0"/>
              <a:cs typeface="Times New Roman" pitchFamily="18" charset="0"/>
            </a:endParaRPr>
          </a:p>
        </p:txBody>
      </p:sp>
      <p:sp>
        <p:nvSpPr>
          <p:cNvPr id="16387" name="Text Placeholder 4"/>
          <p:cNvSpPr>
            <a:spLocks noGrp="1"/>
          </p:cNvSpPr>
          <p:nvPr>
            <p:ph type="body" sz="half" idx="2"/>
          </p:nvPr>
        </p:nvSpPr>
        <p:spPr>
          <a:xfrm>
            <a:off x="457200" y="2649538"/>
            <a:ext cx="3509963" cy="3387725"/>
          </a:xfrm>
        </p:spPr>
        <p:txBody>
          <a:bodyPr/>
          <a:lstStyle/>
          <a:p>
            <a:r>
              <a:rPr lang="fr-CA" smtClean="0">
                <a:latin typeface="Times New Roman" pitchFamily="18" charset="0"/>
                <a:cs typeface="Times New Roman" pitchFamily="18" charset="0"/>
              </a:rPr>
              <a:t>Detailed exposé of :</a:t>
            </a:r>
          </a:p>
          <a:p>
            <a:r>
              <a:rPr lang="fr-CA" smtClean="0">
                <a:latin typeface="Times New Roman" pitchFamily="18" charset="0"/>
                <a:cs typeface="Times New Roman" pitchFamily="18" charset="0"/>
              </a:rPr>
              <a:t>Jr 2: 4-13</a:t>
            </a:r>
            <a:br>
              <a:rPr lang="fr-CA" smtClean="0">
                <a:latin typeface="Times New Roman" pitchFamily="18" charset="0"/>
                <a:cs typeface="Times New Roman" pitchFamily="18" charset="0"/>
              </a:rPr>
            </a:br>
            <a:r>
              <a:rPr lang="fr-CA" smtClean="0">
                <a:latin typeface="Times New Roman" pitchFamily="18" charset="0"/>
                <a:cs typeface="Times New Roman" pitchFamily="18" charset="0"/>
              </a:rPr>
              <a:t>Jr 16: 1-13</a:t>
            </a:r>
          </a:p>
          <a:p>
            <a:r>
              <a:rPr lang="fr-CA" smtClean="0">
                <a:latin typeface="Times New Roman" pitchFamily="18" charset="0"/>
                <a:cs typeface="Times New Roman" pitchFamily="18" charset="0"/>
              </a:rPr>
              <a:t>Call of Jeremiah: Jr 1: 5-9</a:t>
            </a:r>
          </a:p>
        </p:txBody>
      </p:sp>
      <p:pic>
        <p:nvPicPr>
          <p:cNvPr id="16388" name="Content Placeholder 5" descr="Ezekiel.jpg"/>
          <p:cNvPicPr>
            <a:picLocks noGrp="1" noChangeAspect="1"/>
          </p:cNvPicPr>
          <p:nvPr>
            <p:ph idx="1"/>
          </p:nvPr>
        </p:nvPicPr>
        <p:blipFill>
          <a:blip r:embed="rId2">
            <a:extLst>
              <a:ext uri="{28A0092B-C50C-407E-A947-70E740481C1C}">
                <a14:useLocalDpi xmlns:a14="http://schemas.microsoft.com/office/drawing/2010/main" val="0"/>
              </a:ext>
            </a:extLst>
          </a:blip>
          <a:srcRect t="-8244" b="-8244"/>
          <a:stretch>
            <a:fillRect/>
          </a:stretch>
        </p:blipFill>
        <p:spPr/>
      </p:pic>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Placeholder 6"/>
          <p:cNvSpPr>
            <a:spLocks noGrp="1"/>
          </p:cNvSpPr>
          <p:nvPr>
            <p:ph type="body" sz="half" idx="2"/>
          </p:nvPr>
        </p:nvSpPr>
        <p:spPr>
          <a:xfrm>
            <a:off x="215900" y="2649538"/>
            <a:ext cx="4152900" cy="3387725"/>
          </a:xfrm>
        </p:spPr>
        <p:txBody>
          <a:bodyPr/>
          <a:lstStyle/>
          <a:p>
            <a:pPr eaLnBrk="1" hangingPunct="1"/>
            <a:endParaRPr lang="en-US" i="1" smtClean="0"/>
          </a:p>
          <a:p>
            <a:pPr eaLnBrk="1" hangingPunct="1"/>
            <a:endParaRPr lang="en-US" i="1" smtClean="0"/>
          </a:p>
          <a:p>
            <a:pPr eaLnBrk="1" hangingPunct="1"/>
            <a:endParaRPr lang="en-US" i="1" smtClean="0"/>
          </a:p>
        </p:txBody>
      </p:sp>
      <p:sp>
        <p:nvSpPr>
          <p:cNvPr id="17411" name="Title 13"/>
          <p:cNvSpPr>
            <a:spLocks noGrp="1"/>
          </p:cNvSpPr>
          <p:nvPr>
            <p:ph type="title"/>
          </p:nvPr>
        </p:nvSpPr>
        <p:spPr>
          <a:xfrm>
            <a:off x="215900" y="381000"/>
            <a:ext cx="3751263" cy="2209800"/>
          </a:xfrm>
        </p:spPr>
        <p:txBody>
          <a:bodyPr/>
          <a:lstStyle/>
          <a:p>
            <a:pPr eaLnBrk="1" hangingPunct="1"/>
            <a:r>
              <a:rPr lang="en-US" sz="3600" i="1" smtClean="0"/>
              <a:t>THANK YOU</a:t>
            </a:r>
            <a:r>
              <a:rPr lang="en-US" sz="8000" i="1" smtClean="0"/>
              <a:t/>
            </a:r>
            <a:br>
              <a:rPr lang="en-US" sz="8000" i="1" smtClean="0"/>
            </a:br>
            <a:endParaRPr lang="en-US" smtClean="0"/>
          </a:p>
        </p:txBody>
      </p:sp>
      <p:pic>
        <p:nvPicPr>
          <p:cNvPr id="17412" name="Content Placeholder 15" descr="Prophet.gif"/>
          <p:cNvPicPr>
            <a:picLocks noGrp="1" noChangeAspect="1"/>
          </p:cNvPicPr>
          <p:nvPr>
            <p:ph idx="1"/>
          </p:nvPr>
        </p:nvPicPr>
        <p:blipFill>
          <a:blip r:embed="rId2">
            <a:extLst>
              <a:ext uri="{28A0092B-C50C-407E-A947-70E740481C1C}">
                <a14:useLocalDpi xmlns:a14="http://schemas.microsoft.com/office/drawing/2010/main" val="0"/>
              </a:ext>
            </a:extLst>
          </a:blip>
          <a:srcRect t="-1202" b="-1202"/>
          <a:stretch>
            <a:fillRect/>
          </a:stretch>
        </p:blipFill>
        <p:spPr/>
      </p:pic>
    </p:spTree>
  </p:cSld>
  <p:clrMapOvr>
    <a:masterClrMapping/>
  </p:clrMapOvr>
  <p:transition spd="slow">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408</TotalTime>
  <Words>630</Words>
  <Application>Microsoft Office PowerPoint</Application>
  <PresentationFormat>On-screen Show (4:3)</PresentationFormat>
  <Paragraphs>34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ＭＳ Ｐゴシック</vt:lpstr>
      <vt:lpstr>Calisto MT</vt:lpstr>
      <vt:lpstr>Wingdings</vt:lpstr>
      <vt:lpstr>Calibri</vt:lpstr>
      <vt:lpstr>Times New Roman</vt:lpstr>
      <vt:lpstr>Genesis</vt:lpstr>
      <vt:lpstr>The Prophets</vt:lpstr>
      <vt:lpstr>JEREMIAH</vt:lpstr>
      <vt:lpstr>JEREMIAH</vt:lpstr>
      <vt:lpstr>JEREMIAH</vt:lpstr>
      <vt:lpstr>JEREMIAH</vt:lpstr>
      <vt:lpstr>JEREMIAH</vt:lpstr>
      <vt:lpstr>Jeremiah</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Prophets</dc:title>
  <dc:creator>Brad Sweet</dc:creator>
  <cp:lastModifiedBy>Teacher E-Solutions</cp:lastModifiedBy>
  <cp:revision>43</cp:revision>
  <dcterms:created xsi:type="dcterms:W3CDTF">2009-03-25T11:36:53Z</dcterms:created>
  <dcterms:modified xsi:type="dcterms:W3CDTF">2019-01-15T09:36:14Z</dcterms:modified>
</cp:coreProperties>
</file>