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AA3F3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13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3BD645-4EDF-4D2A-B869-A100E9AC75B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C0BC9E-6F17-4336-8AF8-D8D607583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59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Title Slide</a:t>
            </a:r>
            <a:r>
              <a:rPr lang="en-US" smtClean="0"/>
              <a:t>: Old Testament Survey—</a:t>
            </a:r>
            <a:r>
              <a:rPr lang="en-US" b="1" smtClean="0"/>
              <a:t>The Reign of King Saul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E503FF-3F25-4C54-B54A-C3E7BE4DA6A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26AC46-56B0-4C2A-8DA8-6552D896F15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1BC9B4-6E69-4587-9DF5-EE986C780E8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A186E3-3317-4EF3-8ED0-9D4946E0535E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3EFDC4-C034-4875-BAB6-5057EA4D1B6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Under the courageous leadership of Jonathan, his son, Saul was victorious over the Philistines.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70E08-3BCD-45F2-AF13-28C3E4DC133F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7D86FD-8903-4400-98FD-A59AA90316B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9E5445-4A78-490E-B0B1-14E537BF974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DAEC589-C53A-473F-9307-55D633A8E55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04DF74-5A32-48A3-94F3-7E7578EEA99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F4B918-D5C6-432A-A2EF-0C9C8AE2681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8C2F-0EEA-495C-B0BF-FC7DB929C0D3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9F44-FF17-41BB-9A10-24D5E7112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33F1-C98F-402E-BEB3-0E120B2130AA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7A43-908A-45A6-9643-0E322C0A1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5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BD73-358F-4EF2-922F-3143B1F8AE4E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223C-9924-497B-8022-8B9394D3A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AFAD-26E5-464B-8C0C-6DF30B598B1D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95CC-4633-4810-9747-1BB7F5D75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95C8-2BC1-4E0D-BBB1-8D9E3CE3F4D0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20D3-03B5-48C6-9CB9-3AF8163D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105F-DC77-45E5-BDEE-8206EAC5B919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1FDA-6C1A-409A-83D7-12875AAC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9E3E-9D6E-4C1B-8488-15C5E32EC549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E3FD-7266-44DE-BC88-B8449DE28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06ED-E432-4E71-AAF8-341D875197A4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8D5C-7B74-49B6-9A9A-1FE08F04B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5DA3-0DC3-4E90-96B0-8BD48DA80C89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B94F-AF31-490B-A73F-DF54959D8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6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1AE2-2F7C-46D7-BE64-9FEF6E594BB5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DB3D-6302-4F5C-9FC2-A614F2860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8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617F-C622-42B9-849A-A52A728D3B26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2CEA-AAD0-438F-A6B5-D24CCE4A4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C6316-4D69-4B61-A28C-5F7C870C5E90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CCF80-D1D3-4B1F-AA11-3081E1EF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4000" b="1" u="sng" smtClean="0">
                <a:latin typeface="Arial" pitchFamily="34" charset="0"/>
              </a:rPr>
              <a:t>Old-Testament Survey</a:t>
            </a:r>
            <a:r>
              <a:rPr lang="en-US" sz="4000" b="1" smtClean="0">
                <a:latin typeface="Arial" pitchFamily="34" charset="0"/>
              </a:rPr>
              <a:t>:</a:t>
            </a:r>
            <a:br>
              <a:rPr lang="en-US" sz="4000" b="1" smtClean="0">
                <a:latin typeface="Arial" pitchFamily="34" charset="0"/>
              </a:rPr>
            </a:br>
            <a:r>
              <a:rPr lang="en-US" sz="4000" b="1" smtClean="0">
                <a:latin typeface="Arial" pitchFamily="34" charset="0"/>
              </a:rPr>
              <a:t>The Reign of King Saul</a:t>
            </a:r>
          </a:p>
        </p:txBody>
      </p:sp>
      <p:grpSp>
        <p:nvGrpSpPr>
          <p:cNvPr id="2051" name="Subtitle 2"/>
          <p:cNvGrpSpPr>
            <a:grpSpLocks noGrp="1"/>
          </p:cNvGrpSpPr>
          <p:nvPr/>
        </p:nvGrpSpPr>
        <p:grpSpPr bwMode="auto">
          <a:xfrm>
            <a:off x="5410200" y="2438400"/>
            <a:ext cx="2870200" cy="3784600"/>
            <a:chOff x="3345" y="1425"/>
            <a:chExt cx="1808" cy="2384"/>
          </a:xfrm>
        </p:grpSpPr>
        <p:pic>
          <p:nvPicPr>
            <p:cNvPr id="2053" name="Subtitl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" y="1425"/>
              <a:ext cx="1808" cy="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Text Box 3"/>
            <p:cNvSpPr txBox="1">
              <a:spLocks noChangeArrowheads="1"/>
            </p:cNvSpPr>
            <p:nvPr/>
          </p:nvSpPr>
          <p:spPr bwMode="auto">
            <a:xfrm>
              <a:off x="3504" y="1584"/>
              <a:ext cx="1488" cy="2064"/>
            </a:xfrm>
            <a:prstGeom prst="rect">
              <a:avLst/>
            </a:prstGeom>
            <a:solidFill>
              <a:srgbClr val="FFFF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3600" b="1">
                  <a:solidFill>
                    <a:srgbClr val="AA3F3C"/>
                  </a:solidFill>
                  <a:cs typeface="Arial" pitchFamily="34" charset="0"/>
                </a:rPr>
                <a:t>The first king of the united kingdom</a:t>
              </a:r>
            </a:p>
          </p:txBody>
        </p:sp>
      </p:grp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8194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David Again Spares Saul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solidFill>
            <a:srgbClr val="FFFFCC">
              <a:alpha val="67058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hides in a cave at En-gedi. Saul takes a nap in the same cave. David cuts off a piece of Saul’s robe.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24:1-15)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Saul stops pursuing David.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24:16-22)</a:t>
            </a:r>
            <a:endParaRPr lang="en-US" sz="27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Samuel the judge dies.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25:1)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goes to the wilderness of Paran and  marries Abigail.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25:2-43)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and two soldiers sneak into Saul’s camp and steal a sword and water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26:1-13)</a:t>
            </a:r>
            <a:endParaRPr lang="en-US" sz="27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spares Saul, who admits his guilt and stops chasing David.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26:14-25)</a:t>
            </a:r>
            <a:endParaRPr lang="en-US" sz="27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David at Ziklag and Saul’s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David travel to Ziklag, a Philistine city, to evade Saul. 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27:1-12)</a:t>
            </a:r>
            <a:endParaRPr lang="en-US" sz="24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Saul consults a medium who brings up Samuel! 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28)</a:t>
            </a:r>
          </a:p>
          <a:p>
            <a:pPr eaLnBrk="1" hangingPunct="1">
              <a:spcBef>
                <a:spcPct val="10000"/>
              </a:spcBef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The Philistines do not permit David to fight with them against Israel. He returns to Ziklag. </a:t>
            </a:r>
            <a:r>
              <a:rPr lang="en-US" sz="24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29:1-11)</a:t>
            </a:r>
            <a:endParaRPr lang="en-US" sz="24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David finds Ziklag destroyed and the wives and children taken captive. He and his men pursue and defeat the enemy and rescue the captives. </a:t>
            </a:r>
            <a:r>
              <a:rPr lang="en-US" sz="24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30)</a:t>
            </a:r>
          </a:p>
          <a:p>
            <a:pPr eaLnBrk="1" hangingPunct="1">
              <a:spcBef>
                <a:spcPct val="10000"/>
              </a:spcBef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The Philistines kill Saul’s sons and wound Saul. Saul commits suicide. </a:t>
            </a:r>
            <a:r>
              <a:rPr lang="en-US" sz="24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31:1-5)</a:t>
            </a:r>
          </a:p>
          <a:p>
            <a:pPr eaLnBrk="1" hangingPunct="1">
              <a:spcBef>
                <a:spcPct val="10000"/>
              </a:spcBef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Saul is beheaded and his body nailed to a wall. Men of Jabesh-gilead capture his body and bury it. 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31:6-13)</a:t>
            </a:r>
            <a:endParaRPr lang="en-US" sz="24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Desire for a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Samuel was growing old and his sons were wicked.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Israel wanted a king instead of another judge. </a:t>
            </a:r>
            <a:r>
              <a:rPr lang="en-US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8:5)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Israel was, in essence, rejecting God!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They wanted to be like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i="1" u="sng" smtClean="0">
                <a:latin typeface="Arial" pitchFamily="34" charset="0"/>
                <a:cs typeface="Arial" pitchFamily="34" charset="0"/>
              </a:rPr>
              <a:t>the other nations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.”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Samuel told them what a king would do.     </a:t>
            </a:r>
            <a:r>
              <a:rPr lang="en-US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8:10-18)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But they demanded a king!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Saul Is Selected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Saul was looking for his father’s lost donkeys when he appeared before Samuel. Samuel told him the animals had been found.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Samuel secretly anointed Saul as king.                      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10:1-6)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Saul joined a band of prophets and began prophesying.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10:9-16)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Samuel told Saul to meet him in </a:t>
            </a:r>
            <a:r>
              <a:rPr lang="en-US" sz="2700" b="1" u="sng" smtClean="0">
                <a:latin typeface="Arial" pitchFamily="34" charset="0"/>
                <a:cs typeface="Arial" pitchFamily="34" charset="0"/>
              </a:rPr>
              <a:t>Gilgal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 at the appointed time.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10:8)</a:t>
            </a:r>
            <a:endParaRPr lang="en-US" sz="27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Following a successful battle, Samuel publicly anointed Saul in Mizpah. </a:t>
            </a:r>
            <a:r>
              <a:rPr lang="en-US" sz="27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11:2-15)</a:t>
            </a:r>
            <a:endParaRPr lang="en-US" sz="27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The Philistine </a:t>
            </a:r>
            <a:br>
              <a:rPr lang="en-US" sz="4000" b="1" u="sng" smtClean="0">
                <a:latin typeface="Arial" pitchFamily="34" charset="0"/>
              </a:rPr>
            </a:br>
            <a:r>
              <a:rPr lang="en-US" sz="4000" b="1" u="sng" smtClean="0">
                <a:latin typeface="Arial" pitchFamily="34" charset="0"/>
              </a:rPr>
              <a:t>Oppression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The Philistines oppressed Israel. They were not even allowed to have blacksmiths.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Samuel confirms Saul as king and calls for obedience.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12:13-25)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Saul prepares to attack the Philistines at Gilgal. He awaits Samuel’s arrival.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13:1-4)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Saul goes ahead and offers the sacrifice—a violation of the law--because the people are scattering.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13:5-12)</a:t>
            </a:r>
            <a:endParaRPr lang="en-US" sz="28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Samuel severely rebukes Saul. 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13:13,14)</a:t>
            </a:r>
            <a:endParaRPr lang="en-US" sz="28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Saul and the Amalekites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God’s instructions said the Amalekites were to be totally destroyed.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15:1-3)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Saul kept the best of sheep and oxen, and the king, alive.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15:8,9)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Saul blames the people; God rejects him as king.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15:10-23)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is secretly anointed to be the next king over Israel.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16:11-13)</a:t>
            </a:r>
            <a:endParaRPr lang="en-US" sz="28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God removes His spirit from Saul.                    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16:14,15)</a:t>
            </a:r>
            <a:endParaRPr lang="en-US" sz="28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David and Saul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is chosen to play the harp when Saul’s spirit is troubled.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16:20-23)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The Philistine giant Goliath challenges Israel. 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17:1-11)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goes against Goliath with a sling and five smooth stones.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17:30-35)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He kills Goliath and cuts off his head.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17:42-51)</a:t>
            </a:r>
            <a:endParaRPr lang="en-US" sz="28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Israel rallies and defeats the Philistines.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17:52-58)</a:t>
            </a:r>
            <a:endParaRPr lang="en-US" sz="28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810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57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David Gains Favor With the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830762"/>
          </a:xfrm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and Saul’s son Jonathan become close friends.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18:1-4)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Israel elevates David over Saul. 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18:5-9)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On two separate occasions, Saul attempts to kill David with a spear.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Sam.18:10-16; 19:8-10)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Saul even attacks Jonathan when he takes David’s side.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20:33)</a:t>
            </a:r>
            <a:endParaRPr lang="en-US" sz="28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leaves the Saul’s court and flees for his life.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20:34-42)</a:t>
            </a:r>
            <a:endParaRPr lang="en-US" sz="28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Arial" pitchFamily="34" charset="0"/>
              </a:rPr>
              <a:t>David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  <a:solidFill>
            <a:srgbClr val="FFFFCC">
              <a:alpha val="7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The priests of Nob give David shewbread. 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21:1-9)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Doeg informs Saul.</a:t>
            </a:r>
            <a:endParaRPr lang="en-US" sz="28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At Gath, to avoid being killed, David pretends to be mad.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21:10-15)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He and 400 others hide in the cave of Adullam.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22:1-5)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Saul slays Ahimelech and  the priests of God at Nob. Abiathar, Ahimelech’s son, escapes.                 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22:6-19)</a:t>
            </a:r>
            <a:endParaRPr lang="en-US" sz="2800" b="1" i="1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David saves Keliah from a Philistine attack .      </a:t>
            </a:r>
            <a:r>
              <a:rPr lang="en-US" sz="2800" b="1" smtClean="0">
                <a:solidFill>
                  <a:srgbClr val="AA3F3C"/>
                </a:solidFill>
                <a:latin typeface="Arial" pitchFamily="34" charset="0"/>
                <a:cs typeface="Arial" pitchFamily="34" charset="0"/>
              </a:rPr>
              <a:t>(1 Samuel 23:1-12)</a:t>
            </a:r>
            <a:endParaRPr lang="en-US" sz="2800" smtClean="0">
              <a:solidFill>
                <a:srgbClr val="AA3F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560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Old-Testament Survey: The Reign of King Saul</vt:lpstr>
      <vt:lpstr>Desire for a King</vt:lpstr>
      <vt:lpstr>Saul Is Selected</vt:lpstr>
      <vt:lpstr>The Philistine  Oppression of Israel</vt:lpstr>
      <vt:lpstr>Saul and the Amalekites</vt:lpstr>
      <vt:lpstr>David and Saul</vt:lpstr>
      <vt:lpstr>PowerPoint Presentation</vt:lpstr>
      <vt:lpstr>David Gains Favor With the People</vt:lpstr>
      <vt:lpstr>David on the Run</vt:lpstr>
      <vt:lpstr>David Again Spares Saul</vt:lpstr>
      <vt:lpstr>David at Ziklag and Saul’s Death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Testament Survey: The Reign of King Saul</dc:title>
  <dc:creator>Keith Greer</dc:creator>
  <cp:lastModifiedBy>Teacher E-Solutions</cp:lastModifiedBy>
  <cp:revision>3</cp:revision>
  <dcterms:created xsi:type="dcterms:W3CDTF">2008-02-26T13:40:41Z</dcterms:created>
  <dcterms:modified xsi:type="dcterms:W3CDTF">2019-01-15T09:36:16Z</dcterms:modified>
</cp:coreProperties>
</file>