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6" r:id="rId10"/>
    <p:sldId id="265" r:id="rId11"/>
    <p:sldId id="267" r:id="rId12"/>
    <p:sldId id="271"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733" y="-3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25CFBBE5-D311-493D-92DA-3A4D18D4B3A0}" type="datetimeFigureOut">
              <a:rPr lang="en-IE"/>
              <a:pPr>
                <a:defRPr/>
              </a:pPr>
              <a:t>15/01/2019</a:t>
            </a:fld>
            <a:endParaRPr lang="en-IE"/>
          </a:p>
        </p:txBody>
      </p:sp>
      <p:sp>
        <p:nvSpPr>
          <p:cNvPr id="8" name="Slide Number Placeholder 15"/>
          <p:cNvSpPr>
            <a:spLocks noGrp="1"/>
          </p:cNvSpPr>
          <p:nvPr>
            <p:ph type="sldNum" sz="quarter" idx="11"/>
          </p:nvPr>
        </p:nvSpPr>
        <p:spPr/>
        <p:txBody>
          <a:bodyPr/>
          <a:lstStyle>
            <a:lvl1pPr>
              <a:defRPr/>
            </a:lvl1pPr>
          </a:lstStyle>
          <a:p>
            <a:pPr>
              <a:defRPr/>
            </a:pPr>
            <a:fld id="{A91C8D60-6CC7-4F03-A0C9-05B4CD9C5639}" type="slidenum">
              <a:rPr lang="en-IE"/>
              <a:pPr>
                <a:defRPr/>
              </a:pPr>
              <a:t>‹#›</a:t>
            </a:fld>
            <a:endParaRPr lang="en-IE"/>
          </a:p>
        </p:txBody>
      </p:sp>
      <p:sp>
        <p:nvSpPr>
          <p:cNvPr id="10" name="Footer Placeholder 16"/>
          <p:cNvSpPr>
            <a:spLocks noGrp="1"/>
          </p:cNvSpPr>
          <p:nvPr>
            <p:ph type="ftr" sz="quarter" idx="12"/>
          </p:nvPr>
        </p:nvSpPr>
        <p:spPr/>
        <p:txBody>
          <a:bodyPr/>
          <a:lstStyle>
            <a:lvl1pPr>
              <a:defRPr/>
            </a:lvl1pPr>
          </a:lstStyle>
          <a:p>
            <a:pPr>
              <a:defRPr/>
            </a:pPr>
            <a:endParaRPr lang="en-IE"/>
          </a:p>
        </p:txBody>
      </p:sp>
    </p:spTree>
    <p:extLst>
      <p:ext uri="{BB962C8B-B14F-4D97-AF65-F5344CB8AC3E}">
        <p14:creationId xmlns:p14="http://schemas.microsoft.com/office/powerpoint/2010/main" val="295504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F2C77E5-D328-474D-A654-8F512E8697BC}" type="datetimeFigureOut">
              <a:rPr lang="en-IE"/>
              <a:pPr>
                <a:defRPr/>
              </a:pPr>
              <a:t>15/01/2019</a:t>
            </a:fld>
            <a:endParaRPr lang="en-IE"/>
          </a:p>
        </p:txBody>
      </p:sp>
      <p:sp>
        <p:nvSpPr>
          <p:cNvPr id="5" name="Footer Placeholder 9"/>
          <p:cNvSpPr>
            <a:spLocks noGrp="1"/>
          </p:cNvSpPr>
          <p:nvPr>
            <p:ph type="ftr" sz="quarter" idx="11"/>
          </p:nvPr>
        </p:nvSpPr>
        <p:spPr/>
        <p:txBody>
          <a:bodyPr/>
          <a:lstStyle>
            <a:lvl1pPr>
              <a:defRPr/>
            </a:lvl1pPr>
          </a:lstStyle>
          <a:p>
            <a:pPr>
              <a:defRPr/>
            </a:pPr>
            <a:endParaRPr lang="en-IE"/>
          </a:p>
        </p:txBody>
      </p:sp>
      <p:sp>
        <p:nvSpPr>
          <p:cNvPr id="6" name="Slide Number Placeholder 21"/>
          <p:cNvSpPr>
            <a:spLocks noGrp="1"/>
          </p:cNvSpPr>
          <p:nvPr>
            <p:ph type="sldNum" sz="quarter" idx="12"/>
          </p:nvPr>
        </p:nvSpPr>
        <p:spPr/>
        <p:txBody>
          <a:bodyPr/>
          <a:lstStyle>
            <a:lvl1pPr>
              <a:defRPr/>
            </a:lvl1pPr>
          </a:lstStyle>
          <a:p>
            <a:pPr>
              <a:defRPr/>
            </a:pPr>
            <a:fld id="{8C1D9339-116A-4379-B700-64FB014A2617}" type="slidenum">
              <a:rPr lang="en-IE"/>
              <a:pPr>
                <a:defRPr/>
              </a:pPr>
              <a:t>‹#›</a:t>
            </a:fld>
            <a:endParaRPr lang="en-IE"/>
          </a:p>
        </p:txBody>
      </p:sp>
    </p:spTree>
    <p:extLst>
      <p:ext uri="{BB962C8B-B14F-4D97-AF65-F5344CB8AC3E}">
        <p14:creationId xmlns:p14="http://schemas.microsoft.com/office/powerpoint/2010/main" val="133188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3B7D109-56CE-40DA-B5A3-8C9327596769}" type="datetimeFigureOut">
              <a:rPr lang="en-IE"/>
              <a:pPr>
                <a:defRPr/>
              </a:pPr>
              <a:t>15/01/2019</a:t>
            </a:fld>
            <a:endParaRPr lang="en-IE"/>
          </a:p>
        </p:txBody>
      </p:sp>
      <p:sp>
        <p:nvSpPr>
          <p:cNvPr id="5" name="Footer Placeholder 9"/>
          <p:cNvSpPr>
            <a:spLocks noGrp="1"/>
          </p:cNvSpPr>
          <p:nvPr>
            <p:ph type="ftr" sz="quarter" idx="11"/>
          </p:nvPr>
        </p:nvSpPr>
        <p:spPr/>
        <p:txBody>
          <a:bodyPr/>
          <a:lstStyle>
            <a:lvl1pPr>
              <a:defRPr/>
            </a:lvl1pPr>
          </a:lstStyle>
          <a:p>
            <a:pPr>
              <a:defRPr/>
            </a:pPr>
            <a:endParaRPr lang="en-IE"/>
          </a:p>
        </p:txBody>
      </p:sp>
      <p:sp>
        <p:nvSpPr>
          <p:cNvPr id="6" name="Slide Number Placeholder 21"/>
          <p:cNvSpPr>
            <a:spLocks noGrp="1"/>
          </p:cNvSpPr>
          <p:nvPr>
            <p:ph type="sldNum" sz="quarter" idx="12"/>
          </p:nvPr>
        </p:nvSpPr>
        <p:spPr/>
        <p:txBody>
          <a:bodyPr/>
          <a:lstStyle>
            <a:lvl1pPr>
              <a:defRPr/>
            </a:lvl1pPr>
          </a:lstStyle>
          <a:p>
            <a:pPr>
              <a:defRPr/>
            </a:pPr>
            <a:fld id="{C5A2878F-EF0A-4FD9-BDFC-B9779F286EB6}" type="slidenum">
              <a:rPr lang="en-IE"/>
              <a:pPr>
                <a:defRPr/>
              </a:pPr>
              <a:t>‹#›</a:t>
            </a:fld>
            <a:endParaRPr lang="en-IE"/>
          </a:p>
        </p:txBody>
      </p:sp>
    </p:spTree>
    <p:extLst>
      <p:ext uri="{BB962C8B-B14F-4D97-AF65-F5344CB8AC3E}">
        <p14:creationId xmlns:p14="http://schemas.microsoft.com/office/powerpoint/2010/main" val="55592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1CD881FF-390D-45C6-B067-4C5998027D56}" type="datetimeFigureOut">
              <a:rPr lang="en-IE"/>
              <a:pPr>
                <a:defRPr/>
              </a:pPr>
              <a:t>15/01/2019</a:t>
            </a:fld>
            <a:endParaRPr lang="en-IE"/>
          </a:p>
        </p:txBody>
      </p:sp>
      <p:sp>
        <p:nvSpPr>
          <p:cNvPr id="5" name="Footer Placeholder 9"/>
          <p:cNvSpPr>
            <a:spLocks noGrp="1"/>
          </p:cNvSpPr>
          <p:nvPr>
            <p:ph type="ftr" sz="quarter" idx="11"/>
          </p:nvPr>
        </p:nvSpPr>
        <p:spPr/>
        <p:txBody>
          <a:bodyPr/>
          <a:lstStyle>
            <a:lvl1pPr>
              <a:defRPr/>
            </a:lvl1pPr>
          </a:lstStyle>
          <a:p>
            <a:pPr>
              <a:defRPr/>
            </a:pPr>
            <a:endParaRPr lang="en-IE"/>
          </a:p>
        </p:txBody>
      </p:sp>
      <p:sp>
        <p:nvSpPr>
          <p:cNvPr id="6" name="Slide Number Placeholder 21"/>
          <p:cNvSpPr>
            <a:spLocks noGrp="1"/>
          </p:cNvSpPr>
          <p:nvPr>
            <p:ph type="sldNum" sz="quarter" idx="12"/>
          </p:nvPr>
        </p:nvSpPr>
        <p:spPr/>
        <p:txBody>
          <a:bodyPr/>
          <a:lstStyle>
            <a:lvl1pPr>
              <a:defRPr/>
            </a:lvl1pPr>
          </a:lstStyle>
          <a:p>
            <a:pPr>
              <a:defRPr/>
            </a:pPr>
            <a:fld id="{AB08F13A-E592-49A3-A219-D697D8195787}" type="slidenum">
              <a:rPr lang="en-IE"/>
              <a:pPr>
                <a:defRPr/>
              </a:pPr>
              <a:t>‹#›</a:t>
            </a:fld>
            <a:endParaRPr lang="en-IE"/>
          </a:p>
        </p:txBody>
      </p:sp>
    </p:spTree>
    <p:extLst>
      <p:ext uri="{BB962C8B-B14F-4D97-AF65-F5344CB8AC3E}">
        <p14:creationId xmlns:p14="http://schemas.microsoft.com/office/powerpoint/2010/main" val="174099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A44382-0739-4251-AD4D-210FD95FC8D0}" type="datetimeFigureOut">
              <a:rPr lang="en-IE"/>
              <a:pPr>
                <a:defRPr/>
              </a:pPr>
              <a:t>15/01/2019</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19C8873-C96C-46F8-A471-84E85F44586B}" type="slidenum">
              <a:rPr lang="en-IE"/>
              <a:pPr>
                <a:defRPr/>
              </a:pPr>
              <a:t>‹#›</a:t>
            </a:fld>
            <a:endParaRPr lang="en-IE"/>
          </a:p>
        </p:txBody>
      </p:sp>
    </p:spTree>
    <p:extLst>
      <p:ext uri="{BB962C8B-B14F-4D97-AF65-F5344CB8AC3E}">
        <p14:creationId xmlns:p14="http://schemas.microsoft.com/office/powerpoint/2010/main" val="345016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10FBD7C-FC88-4D18-9F87-5DAE94B18314}" type="datetimeFigureOut">
              <a:rPr lang="en-IE"/>
              <a:pPr>
                <a:defRPr/>
              </a:pPr>
              <a:t>15/01/2019</a:t>
            </a:fld>
            <a:endParaRPr lang="en-IE"/>
          </a:p>
        </p:txBody>
      </p:sp>
      <p:sp>
        <p:nvSpPr>
          <p:cNvPr id="6" name="Footer Placeholder 9"/>
          <p:cNvSpPr>
            <a:spLocks noGrp="1"/>
          </p:cNvSpPr>
          <p:nvPr>
            <p:ph type="ftr" sz="quarter" idx="11"/>
          </p:nvPr>
        </p:nvSpPr>
        <p:spPr/>
        <p:txBody>
          <a:bodyPr/>
          <a:lstStyle>
            <a:lvl1pPr>
              <a:defRPr/>
            </a:lvl1pPr>
          </a:lstStyle>
          <a:p>
            <a:pPr>
              <a:defRPr/>
            </a:pPr>
            <a:endParaRPr lang="en-IE"/>
          </a:p>
        </p:txBody>
      </p:sp>
      <p:sp>
        <p:nvSpPr>
          <p:cNvPr id="7" name="Slide Number Placeholder 21"/>
          <p:cNvSpPr>
            <a:spLocks noGrp="1"/>
          </p:cNvSpPr>
          <p:nvPr>
            <p:ph type="sldNum" sz="quarter" idx="12"/>
          </p:nvPr>
        </p:nvSpPr>
        <p:spPr/>
        <p:txBody>
          <a:bodyPr/>
          <a:lstStyle>
            <a:lvl1pPr>
              <a:defRPr/>
            </a:lvl1pPr>
          </a:lstStyle>
          <a:p>
            <a:pPr>
              <a:defRPr/>
            </a:pPr>
            <a:fld id="{D0EDA454-634B-4233-B6AA-70EF3DB025F7}" type="slidenum">
              <a:rPr lang="en-IE"/>
              <a:pPr>
                <a:defRPr/>
              </a:pPr>
              <a:t>‹#›</a:t>
            </a:fld>
            <a:endParaRPr lang="en-IE"/>
          </a:p>
        </p:txBody>
      </p:sp>
    </p:spTree>
    <p:extLst>
      <p:ext uri="{BB962C8B-B14F-4D97-AF65-F5344CB8AC3E}">
        <p14:creationId xmlns:p14="http://schemas.microsoft.com/office/powerpoint/2010/main" val="168658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A052DE6-C019-4313-B993-7EBA1F752088}" type="slidenum">
              <a:rPr lang="en-IE"/>
              <a:pPr>
                <a:defRPr/>
              </a:pPr>
              <a:t>‹#›</a:t>
            </a:fld>
            <a:endParaRPr lang="en-IE"/>
          </a:p>
        </p:txBody>
      </p:sp>
      <p:sp>
        <p:nvSpPr>
          <p:cNvPr id="10" name="Footer Placeholder 7"/>
          <p:cNvSpPr>
            <a:spLocks noGrp="1"/>
          </p:cNvSpPr>
          <p:nvPr>
            <p:ph type="ftr" sz="quarter" idx="11"/>
          </p:nvPr>
        </p:nvSpPr>
        <p:spPr/>
        <p:txBody>
          <a:bodyPr/>
          <a:lstStyle>
            <a:lvl1pPr>
              <a:defRPr/>
            </a:lvl1pPr>
          </a:lstStyle>
          <a:p>
            <a:pPr>
              <a:defRPr/>
            </a:pPr>
            <a:endParaRPr lang="en-IE"/>
          </a:p>
        </p:txBody>
      </p:sp>
      <p:sp>
        <p:nvSpPr>
          <p:cNvPr id="11" name="Date Placeholder 6"/>
          <p:cNvSpPr>
            <a:spLocks noGrp="1"/>
          </p:cNvSpPr>
          <p:nvPr>
            <p:ph type="dt" sz="half" idx="12"/>
          </p:nvPr>
        </p:nvSpPr>
        <p:spPr/>
        <p:txBody>
          <a:bodyPr/>
          <a:lstStyle>
            <a:lvl1pPr>
              <a:defRPr/>
            </a:lvl1pPr>
          </a:lstStyle>
          <a:p>
            <a:pPr>
              <a:defRPr/>
            </a:pPr>
            <a:fld id="{D3D68F9E-C787-44E7-BA11-606E61AF7AF0}" type="datetimeFigureOut">
              <a:rPr lang="en-IE"/>
              <a:pPr>
                <a:defRPr/>
              </a:pPr>
              <a:t>15/01/2019</a:t>
            </a:fld>
            <a:endParaRPr lang="en-IE"/>
          </a:p>
        </p:txBody>
      </p:sp>
    </p:spTree>
    <p:extLst>
      <p:ext uri="{BB962C8B-B14F-4D97-AF65-F5344CB8AC3E}">
        <p14:creationId xmlns:p14="http://schemas.microsoft.com/office/powerpoint/2010/main" val="119362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8382CD6-A7A5-47D6-927C-6428FA9F53FD}" type="datetimeFigureOut">
              <a:rPr lang="en-IE"/>
              <a:pPr>
                <a:defRPr/>
              </a:pPr>
              <a:t>15/01/2019</a:t>
            </a:fld>
            <a:endParaRPr lang="en-IE"/>
          </a:p>
        </p:txBody>
      </p:sp>
      <p:sp>
        <p:nvSpPr>
          <p:cNvPr id="4" name="Footer Placeholder 9"/>
          <p:cNvSpPr>
            <a:spLocks noGrp="1"/>
          </p:cNvSpPr>
          <p:nvPr>
            <p:ph type="ftr" sz="quarter" idx="11"/>
          </p:nvPr>
        </p:nvSpPr>
        <p:spPr/>
        <p:txBody>
          <a:bodyPr/>
          <a:lstStyle>
            <a:lvl1pPr>
              <a:defRPr/>
            </a:lvl1pPr>
          </a:lstStyle>
          <a:p>
            <a:pPr>
              <a:defRPr/>
            </a:pPr>
            <a:endParaRPr lang="en-IE"/>
          </a:p>
        </p:txBody>
      </p:sp>
      <p:sp>
        <p:nvSpPr>
          <p:cNvPr id="5" name="Slide Number Placeholder 21"/>
          <p:cNvSpPr>
            <a:spLocks noGrp="1"/>
          </p:cNvSpPr>
          <p:nvPr>
            <p:ph type="sldNum" sz="quarter" idx="12"/>
          </p:nvPr>
        </p:nvSpPr>
        <p:spPr/>
        <p:txBody>
          <a:bodyPr/>
          <a:lstStyle>
            <a:lvl1pPr>
              <a:defRPr/>
            </a:lvl1pPr>
          </a:lstStyle>
          <a:p>
            <a:pPr>
              <a:defRPr/>
            </a:pPr>
            <a:fld id="{AB763834-B8F9-4BD8-BF98-6C3B00266D77}" type="slidenum">
              <a:rPr lang="en-IE"/>
              <a:pPr>
                <a:defRPr/>
              </a:pPr>
              <a:t>‹#›</a:t>
            </a:fld>
            <a:endParaRPr lang="en-IE"/>
          </a:p>
        </p:txBody>
      </p:sp>
    </p:spTree>
    <p:extLst>
      <p:ext uri="{BB962C8B-B14F-4D97-AF65-F5344CB8AC3E}">
        <p14:creationId xmlns:p14="http://schemas.microsoft.com/office/powerpoint/2010/main" val="250983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0BFD7BE1-49F3-40EB-A5BC-55B4E3563AA5}" type="datetimeFigureOut">
              <a:rPr lang="en-IE"/>
              <a:pPr>
                <a:defRPr/>
              </a:pPr>
              <a:t>15/01/2019</a:t>
            </a:fld>
            <a:endParaRPr lang="en-IE"/>
          </a:p>
        </p:txBody>
      </p:sp>
      <p:sp>
        <p:nvSpPr>
          <p:cNvPr id="3" name="Footer Placeholder 9"/>
          <p:cNvSpPr>
            <a:spLocks noGrp="1"/>
          </p:cNvSpPr>
          <p:nvPr>
            <p:ph type="ftr" sz="quarter" idx="11"/>
          </p:nvPr>
        </p:nvSpPr>
        <p:spPr/>
        <p:txBody>
          <a:bodyPr/>
          <a:lstStyle>
            <a:lvl1pPr>
              <a:defRPr/>
            </a:lvl1pPr>
          </a:lstStyle>
          <a:p>
            <a:pPr>
              <a:defRPr/>
            </a:pPr>
            <a:endParaRPr lang="en-IE"/>
          </a:p>
        </p:txBody>
      </p:sp>
      <p:sp>
        <p:nvSpPr>
          <p:cNvPr id="4" name="Slide Number Placeholder 21"/>
          <p:cNvSpPr>
            <a:spLocks noGrp="1"/>
          </p:cNvSpPr>
          <p:nvPr>
            <p:ph type="sldNum" sz="quarter" idx="12"/>
          </p:nvPr>
        </p:nvSpPr>
        <p:spPr/>
        <p:txBody>
          <a:bodyPr/>
          <a:lstStyle>
            <a:lvl1pPr>
              <a:defRPr/>
            </a:lvl1pPr>
          </a:lstStyle>
          <a:p>
            <a:pPr>
              <a:defRPr/>
            </a:pPr>
            <a:fld id="{CD7409CE-0D82-4587-B3A2-A5E14D90ED4E}" type="slidenum">
              <a:rPr lang="en-IE"/>
              <a:pPr>
                <a:defRPr/>
              </a:pPr>
              <a:t>‹#›</a:t>
            </a:fld>
            <a:endParaRPr lang="en-IE"/>
          </a:p>
        </p:txBody>
      </p:sp>
    </p:spTree>
    <p:extLst>
      <p:ext uri="{BB962C8B-B14F-4D97-AF65-F5344CB8AC3E}">
        <p14:creationId xmlns:p14="http://schemas.microsoft.com/office/powerpoint/2010/main" val="281325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E8F696C2-30FF-450F-B03C-D27CB15E75B7}" type="datetimeFigureOut">
              <a:rPr lang="en-IE"/>
              <a:pPr>
                <a:defRPr/>
              </a:pPr>
              <a:t>15/01/2019</a:t>
            </a:fld>
            <a:endParaRPr lang="en-IE"/>
          </a:p>
        </p:txBody>
      </p:sp>
      <p:sp>
        <p:nvSpPr>
          <p:cNvPr id="6" name="Footer Placeholder 9"/>
          <p:cNvSpPr>
            <a:spLocks noGrp="1"/>
          </p:cNvSpPr>
          <p:nvPr>
            <p:ph type="ftr" sz="quarter" idx="11"/>
          </p:nvPr>
        </p:nvSpPr>
        <p:spPr/>
        <p:txBody>
          <a:bodyPr/>
          <a:lstStyle>
            <a:lvl1pPr>
              <a:defRPr/>
            </a:lvl1pPr>
          </a:lstStyle>
          <a:p>
            <a:pPr>
              <a:defRPr/>
            </a:pPr>
            <a:endParaRPr lang="en-IE"/>
          </a:p>
        </p:txBody>
      </p:sp>
      <p:sp>
        <p:nvSpPr>
          <p:cNvPr id="7" name="Slide Number Placeholder 21"/>
          <p:cNvSpPr>
            <a:spLocks noGrp="1"/>
          </p:cNvSpPr>
          <p:nvPr>
            <p:ph type="sldNum" sz="quarter" idx="12"/>
          </p:nvPr>
        </p:nvSpPr>
        <p:spPr/>
        <p:txBody>
          <a:bodyPr/>
          <a:lstStyle>
            <a:lvl1pPr>
              <a:defRPr/>
            </a:lvl1pPr>
          </a:lstStyle>
          <a:p>
            <a:pPr>
              <a:defRPr/>
            </a:pPr>
            <a:fld id="{C9730B60-4106-4A4F-83D1-08E395852D93}" type="slidenum">
              <a:rPr lang="en-IE"/>
              <a:pPr>
                <a:defRPr/>
              </a:pPr>
              <a:t>‹#›</a:t>
            </a:fld>
            <a:endParaRPr lang="en-IE"/>
          </a:p>
        </p:txBody>
      </p:sp>
    </p:spTree>
    <p:extLst>
      <p:ext uri="{BB962C8B-B14F-4D97-AF65-F5344CB8AC3E}">
        <p14:creationId xmlns:p14="http://schemas.microsoft.com/office/powerpoint/2010/main" val="257352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32A3EDB9-FEFE-4056-B533-556CC0889C37}" type="datetimeFigureOut">
              <a:rPr lang="en-IE"/>
              <a:pPr>
                <a:defRPr/>
              </a:pPr>
              <a:t>15/01/2019</a:t>
            </a:fld>
            <a:endParaRPr lang="en-IE"/>
          </a:p>
        </p:txBody>
      </p:sp>
      <p:sp>
        <p:nvSpPr>
          <p:cNvPr id="6" name="Footer Placeholder 9"/>
          <p:cNvSpPr>
            <a:spLocks noGrp="1"/>
          </p:cNvSpPr>
          <p:nvPr>
            <p:ph type="ftr" sz="quarter" idx="11"/>
          </p:nvPr>
        </p:nvSpPr>
        <p:spPr/>
        <p:txBody>
          <a:bodyPr/>
          <a:lstStyle>
            <a:lvl1pPr>
              <a:defRPr/>
            </a:lvl1pPr>
          </a:lstStyle>
          <a:p>
            <a:pPr>
              <a:defRPr/>
            </a:pPr>
            <a:endParaRPr lang="en-IE"/>
          </a:p>
        </p:txBody>
      </p:sp>
      <p:sp>
        <p:nvSpPr>
          <p:cNvPr id="7" name="Slide Number Placeholder 21"/>
          <p:cNvSpPr>
            <a:spLocks noGrp="1"/>
          </p:cNvSpPr>
          <p:nvPr>
            <p:ph type="sldNum" sz="quarter" idx="12"/>
          </p:nvPr>
        </p:nvSpPr>
        <p:spPr/>
        <p:txBody>
          <a:bodyPr/>
          <a:lstStyle>
            <a:lvl1pPr>
              <a:defRPr/>
            </a:lvl1pPr>
          </a:lstStyle>
          <a:p>
            <a:pPr>
              <a:defRPr/>
            </a:pPr>
            <a:fld id="{A3B8D319-1DB8-49AA-993B-1A58ABDD3FA8}" type="slidenum">
              <a:rPr lang="en-IE"/>
              <a:pPr>
                <a:defRPr/>
              </a:pPr>
              <a:t>‹#›</a:t>
            </a:fld>
            <a:endParaRPr lang="en-IE"/>
          </a:p>
        </p:txBody>
      </p:sp>
    </p:spTree>
    <p:extLst>
      <p:ext uri="{BB962C8B-B14F-4D97-AF65-F5344CB8AC3E}">
        <p14:creationId xmlns:p14="http://schemas.microsoft.com/office/powerpoint/2010/main" val="372068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10030E6C-1846-419B-88A6-2A554E5DAF9C}" type="datetimeFigureOut">
              <a:rPr lang="en-IE"/>
              <a:pPr>
                <a:defRPr/>
              </a:pPr>
              <a:t>15/01/2019</a:t>
            </a:fld>
            <a:endParaRPr lang="en-IE"/>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IE"/>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E3E67A34-EE2C-412F-8204-C4E04831B7A3}" type="slidenum">
              <a:rPr lang="en-IE"/>
              <a:pPr>
                <a:defRPr/>
              </a:pPr>
              <a:t>‹#›</a:t>
            </a:fld>
            <a:endParaRPr lang="en-IE"/>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27" r:id="rId1"/>
    <p:sldLayoutId id="2147483719" r:id="rId2"/>
    <p:sldLayoutId id="2147483728" r:id="rId3"/>
    <p:sldLayoutId id="2147483720" r:id="rId4"/>
    <p:sldLayoutId id="2147483729"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4005263"/>
            <a:ext cx="8305800" cy="1143000"/>
          </a:xfrm>
        </p:spPr>
        <p:txBody>
          <a:bodyPr/>
          <a:lstStyle/>
          <a:p>
            <a:pPr eaLnBrk="1" fontAlgn="auto" hangingPunct="1">
              <a:spcAft>
                <a:spcPts val="0"/>
              </a:spcAft>
              <a:buFont typeface="Wingdings 2"/>
              <a:buNone/>
              <a:defRPr/>
            </a:pPr>
            <a:r>
              <a:rPr lang="en-IE" sz="4400" dirty="0" smtClean="0">
                <a:latin typeface="Arial" pitchFamily="34" charset="0"/>
                <a:cs typeface="Arial" pitchFamily="34" charset="0"/>
              </a:rPr>
              <a:t>The Descent of the Holy Spirit</a:t>
            </a:r>
          </a:p>
          <a:p>
            <a:pPr eaLnBrk="1" fontAlgn="auto" hangingPunct="1">
              <a:spcAft>
                <a:spcPts val="0"/>
              </a:spcAft>
              <a:buFont typeface="Wingdings 2"/>
              <a:buNone/>
              <a:defRPr/>
            </a:pPr>
            <a:r>
              <a:rPr lang="en-IE" sz="4400" dirty="0" smtClean="0">
                <a:latin typeface="Arial" pitchFamily="34" charset="0"/>
                <a:cs typeface="Arial" pitchFamily="34" charset="0"/>
              </a:rPr>
              <a:t>&amp; birth of the Church</a:t>
            </a:r>
            <a:endParaRPr lang="en-IE" sz="4400" dirty="0">
              <a:latin typeface="Arial" pitchFamily="34" charset="0"/>
              <a:cs typeface="Arial" pitchFamily="34" charset="0"/>
            </a:endParaRPr>
          </a:p>
        </p:txBody>
      </p:sp>
      <p:sp>
        <p:nvSpPr>
          <p:cNvPr id="2" name="Title 1"/>
          <p:cNvSpPr>
            <a:spLocks noGrp="1"/>
          </p:cNvSpPr>
          <p:nvPr>
            <p:ph type="ctrTitle"/>
          </p:nvPr>
        </p:nvSpPr>
        <p:spPr>
          <a:xfrm>
            <a:off x="611560" y="2132856"/>
            <a:ext cx="8161784" cy="1261120"/>
          </a:xfrm>
        </p:spPr>
        <p:txBody>
          <a:bodyPr/>
          <a:lstStyle/>
          <a:p>
            <a:pPr eaLnBrk="1" fontAlgn="auto" hangingPunct="1">
              <a:spcAft>
                <a:spcPts val="0"/>
              </a:spcAft>
              <a:defRPr/>
            </a:pPr>
            <a:r>
              <a:rPr lang="en-IE" sz="7200" smtClean="0">
                <a:solidFill>
                  <a:srgbClr val="FF0000"/>
                </a:solidFill>
                <a:latin typeface="Arial" pitchFamily="34" charset="0"/>
                <a:cs typeface="Arial" pitchFamily="34" charset="0"/>
              </a:rPr>
              <a:t/>
            </a:r>
            <a:br>
              <a:rPr lang="en-IE" sz="7200" smtClean="0">
                <a:solidFill>
                  <a:srgbClr val="FF0000"/>
                </a:solidFill>
                <a:latin typeface="Arial" pitchFamily="34" charset="0"/>
                <a:cs typeface="Arial" pitchFamily="34" charset="0"/>
              </a:rPr>
            </a:br>
            <a:r>
              <a:rPr lang="en-IE" sz="7200" smtClean="0">
                <a:solidFill>
                  <a:srgbClr val="FF0000"/>
                </a:solidFill>
                <a:latin typeface="Arial" pitchFamily="34" charset="0"/>
                <a:cs typeface="Arial" pitchFamily="34" charset="0"/>
              </a:rPr>
              <a:t/>
            </a:r>
            <a:br>
              <a:rPr lang="en-IE" sz="7200" smtClean="0">
                <a:solidFill>
                  <a:srgbClr val="FF0000"/>
                </a:solidFill>
                <a:latin typeface="Arial" pitchFamily="34" charset="0"/>
                <a:cs typeface="Arial" pitchFamily="34" charset="0"/>
              </a:rPr>
            </a:br>
            <a:r>
              <a:rPr lang="en-IE" sz="7200" smtClean="0">
                <a:solidFill>
                  <a:srgbClr val="FF0000"/>
                </a:solidFill>
                <a:latin typeface="Arial" pitchFamily="34" charset="0"/>
                <a:cs typeface="Arial" pitchFamily="34" charset="0"/>
              </a:rPr>
              <a:t>Pentecost</a:t>
            </a:r>
            <a:endParaRPr lang="en-IE" sz="7200">
              <a:solidFill>
                <a:srgbClr val="FF0000"/>
              </a:solidFill>
              <a:latin typeface="Arial" pitchFamily="34" charset="0"/>
              <a:cs typeface="Arial" pitchFamily="34" charset="0"/>
            </a:endParaRPr>
          </a:p>
        </p:txBody>
      </p:sp>
      <p:pic>
        <p:nvPicPr>
          <p:cNvPr id="5124" name="Picture 2" descr="http://pastorgregumc.files.wordpress.com/2010/05/spiritual_gifts_dov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96875"/>
            <a:ext cx="28082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Symbols of the Holy Spirit</a:t>
            </a:r>
            <a:endParaRPr lang="en-IE">
              <a:solidFill>
                <a:srgbClr val="FF0000"/>
              </a:solidFill>
              <a:latin typeface="Arial" pitchFamily="34" charset="0"/>
              <a:cs typeface="Arial" pitchFamily="34" charset="0"/>
            </a:endParaRPr>
          </a:p>
        </p:txBody>
      </p:sp>
      <p:sp>
        <p:nvSpPr>
          <p:cNvPr id="5" name="Content Placeholder 4"/>
          <p:cNvSpPr>
            <a:spLocks noGrp="1"/>
          </p:cNvSpPr>
          <p:nvPr>
            <p:ph sz="half" idx="2"/>
          </p:nvPr>
        </p:nvSpPr>
        <p:spPr>
          <a:xfrm>
            <a:off x="4643438" y="1484313"/>
            <a:ext cx="4060825" cy="4572000"/>
          </a:xfrm>
        </p:spPr>
        <p:txBody>
          <a:bodyPr>
            <a:normAutofit fontScale="85000" lnSpcReduction="20000"/>
          </a:bodyPr>
          <a:lstStyle/>
          <a:p>
            <a:pPr marL="274320" indent="-274320" eaLnBrk="1" fontAlgn="auto" hangingPunct="1">
              <a:spcAft>
                <a:spcPts val="0"/>
              </a:spcAft>
              <a:buFont typeface="Wingdings 2"/>
              <a:buNone/>
              <a:defRPr/>
            </a:pPr>
            <a:r>
              <a:rPr lang="en-IE" dirty="0" smtClean="0">
                <a:solidFill>
                  <a:srgbClr val="FFFF00"/>
                </a:solidFill>
                <a:latin typeface="Arial" pitchFamily="34" charset="0"/>
                <a:cs typeface="Arial" pitchFamily="34" charset="0"/>
              </a:rPr>
              <a:t>“And suddenly there came a sound from heaven as of a mighty rushing wind..”</a:t>
            </a:r>
          </a:p>
          <a:p>
            <a:pPr marL="274320" indent="-274320" eaLnBrk="1" fontAlgn="auto" hangingPunct="1">
              <a:spcAft>
                <a:spcPts val="0"/>
              </a:spcAft>
              <a:buFont typeface="Wingdings 2"/>
              <a:buNone/>
              <a:defRPr/>
            </a:pPr>
            <a:r>
              <a:rPr lang="en-IE" dirty="0" smtClean="0">
                <a:latin typeface="Arial" pitchFamily="34" charset="0"/>
                <a:cs typeface="Arial" pitchFamily="34" charset="0"/>
              </a:rPr>
              <a:t>The Apostles heard the wind in the room at Pentecost. God was breathing new life into the Apostles with His Holy Spirit and breathing life into the Church.</a:t>
            </a:r>
            <a:r>
              <a:rPr lang="en-IE" dirty="0" smtClean="0"/>
              <a:t> </a:t>
            </a:r>
            <a:r>
              <a:rPr lang="en-IE" dirty="0" smtClean="0">
                <a:latin typeface="Arial" pitchFamily="34" charset="0"/>
                <a:cs typeface="Arial" pitchFamily="34" charset="0"/>
              </a:rPr>
              <a:t>God's Holy Spirit is somewhat like the wind. We can't see him, but we know that he is there because we can see the effects of his power in our lives.</a:t>
            </a:r>
          </a:p>
        </p:txBody>
      </p:sp>
      <p:pic>
        <p:nvPicPr>
          <p:cNvPr id="14340" name="Picture 2" descr="http://www.oceansbridge.com/paintings/artists/recently-added/july2008/big/God-the-Father-1779-xx-Pompeo-Girolamo-Batoni.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31913" y="1773238"/>
            <a:ext cx="2693987" cy="3311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smtClean="0"/>
              <a:t>          </a:t>
            </a:r>
            <a:r>
              <a:rPr lang="en-IE" smtClean="0">
                <a:solidFill>
                  <a:srgbClr val="FF0000"/>
                </a:solidFill>
                <a:latin typeface="Arial" pitchFamily="34" charset="0"/>
                <a:cs typeface="Arial" pitchFamily="34" charset="0"/>
              </a:rPr>
              <a:t>Symbols of the Holy Spirit</a:t>
            </a:r>
            <a:endParaRPr lang="en-IE"/>
          </a:p>
        </p:txBody>
      </p:sp>
      <p:sp>
        <p:nvSpPr>
          <p:cNvPr id="3" name="Content Placeholder 2"/>
          <p:cNvSpPr>
            <a:spLocks noGrp="1"/>
          </p:cNvSpPr>
          <p:nvPr>
            <p:ph sz="half" idx="1"/>
          </p:nvPr>
        </p:nvSpPr>
        <p:spPr>
          <a:xfrm>
            <a:off x="457200" y="1524000"/>
            <a:ext cx="4059238" cy="4572000"/>
          </a:xfrm>
        </p:spPr>
        <p:txBody>
          <a:bodyPr>
            <a:normAutofit fontScale="92500"/>
          </a:bodyPr>
          <a:lstStyle/>
          <a:p>
            <a:pPr marL="274320" indent="-274320" eaLnBrk="1" fontAlgn="auto" hangingPunct="1">
              <a:spcAft>
                <a:spcPts val="0"/>
              </a:spcAft>
              <a:buFont typeface="Wingdings 2"/>
              <a:buNone/>
              <a:defRPr/>
            </a:pPr>
            <a:r>
              <a:rPr lang="en-IE" dirty="0" smtClean="0">
                <a:latin typeface="Arial" pitchFamily="34" charset="0"/>
                <a:cs typeface="Arial" pitchFamily="34" charset="0"/>
              </a:rPr>
              <a:t>“..there appeared unto them tongues like as of fire..”</a:t>
            </a:r>
          </a:p>
          <a:p>
            <a:pPr marL="274320" indent="-274320" eaLnBrk="1" fontAlgn="auto" hangingPunct="1">
              <a:spcAft>
                <a:spcPts val="0"/>
              </a:spcAft>
              <a:buFont typeface="Wingdings 2"/>
              <a:buNone/>
              <a:defRPr/>
            </a:pPr>
            <a:r>
              <a:rPr lang="en-IE" dirty="0" smtClean="0">
                <a:latin typeface="Arial" pitchFamily="34" charset="0"/>
                <a:cs typeface="Arial" pitchFamily="34" charset="0"/>
              </a:rPr>
              <a:t>In the Old Testament there are many images of God as fire. Fire brings light and warmth, and the words spoken by the Apostles at Pentecost and after would bring light to those who would hear them.</a:t>
            </a:r>
            <a:endParaRPr lang="en-IE" dirty="0">
              <a:latin typeface="Arial" pitchFamily="34" charset="0"/>
              <a:cs typeface="Arial" pitchFamily="34" charset="0"/>
            </a:endParaRPr>
          </a:p>
        </p:txBody>
      </p:sp>
      <p:pic>
        <p:nvPicPr>
          <p:cNvPr id="15364" name="Content Placeholder 4" descr="fir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1700213"/>
            <a:ext cx="2881313" cy="42497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Pope Benedict and the Holy Spirit</a:t>
            </a:r>
            <a:endParaRPr lang="en-IE"/>
          </a:p>
        </p:txBody>
      </p:sp>
      <p:sp>
        <p:nvSpPr>
          <p:cNvPr id="3" name="Content Placeholder 2"/>
          <p:cNvSpPr>
            <a:spLocks noGrp="1"/>
          </p:cNvSpPr>
          <p:nvPr>
            <p:ph sz="half" idx="1"/>
          </p:nvPr>
        </p:nvSpPr>
        <p:spPr>
          <a:xfrm>
            <a:off x="457200" y="1524000"/>
            <a:ext cx="8291513" cy="2625725"/>
          </a:xfrm>
        </p:spPr>
        <p:txBody>
          <a:bodyPr>
            <a:normAutofit fontScale="92500" lnSpcReduction="20000"/>
          </a:bodyPr>
          <a:lstStyle/>
          <a:p>
            <a:pPr marL="274320" indent="-274320" eaLnBrk="1" fontAlgn="auto" hangingPunct="1">
              <a:spcAft>
                <a:spcPts val="0"/>
              </a:spcAft>
              <a:buFont typeface="Wingdings 2"/>
              <a:buChar char=""/>
              <a:defRPr/>
            </a:pPr>
            <a:r>
              <a:rPr lang="en-IE" dirty="0" smtClean="0"/>
              <a:t>Pope Benedict said: “Holy Spirit continues today to act with power in the Church...it is important that each one of us know the Spirit, establish a relationship with Him and allow ourselves to be guided by Him...we must welcome Him as the guide of our souls...He alone can open us up to faith and to allow us to live it each day to the full.”</a:t>
            </a:r>
          </a:p>
          <a:p>
            <a:pPr marL="274320" indent="-274320" eaLnBrk="1" fontAlgn="auto" hangingPunct="1">
              <a:spcAft>
                <a:spcPts val="0"/>
              </a:spcAft>
              <a:buFont typeface="Wingdings 2"/>
              <a:buChar char=""/>
              <a:defRPr/>
            </a:pPr>
            <a:r>
              <a:rPr lang="en-IE" dirty="0" smtClean="0"/>
              <a:t>Just as we receive Jesus every week in Holy Communion, we need to ask the Holy Spirit to fill us often also.</a:t>
            </a:r>
            <a:endParaRPr lang="en-IE" dirty="0"/>
          </a:p>
        </p:txBody>
      </p:sp>
      <p:pic>
        <p:nvPicPr>
          <p:cNvPr id="16388" name="Picture 2" descr="http://t1.gstatic.com/images?q=tbn:ANd9GcSBttWpbCscQYvt98AFAQgoQK5b7cJAfb3YciGDfen00Fvbf6Aj&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5"/>
          <p:cNvSpPr>
            <a:spLocks noGrp="1"/>
          </p:cNvSpPr>
          <p:nvPr>
            <p:ph idx="1"/>
          </p:nvPr>
        </p:nvSpPr>
        <p:spPr/>
        <p:txBody>
          <a:bodyPr/>
          <a:lstStyle/>
          <a:p>
            <a:pPr eaLnBrk="1" hangingPunct="1"/>
            <a:r>
              <a:rPr lang="en-IE" smtClean="0">
                <a:latin typeface="Arial" pitchFamily="34" charset="0"/>
                <a:cs typeface="Arial" pitchFamily="34" charset="0"/>
              </a:rPr>
              <a:t>Read “Acts of the Apostles” chapter 2 to see the full story of Pentecost.</a:t>
            </a:r>
          </a:p>
          <a:p>
            <a:pPr eaLnBrk="1" hangingPunct="1"/>
            <a:r>
              <a:rPr lang="en-IE" smtClean="0">
                <a:latin typeface="Arial" pitchFamily="34" charset="0"/>
                <a:cs typeface="Arial" pitchFamily="34" charset="0"/>
              </a:rPr>
              <a:t>Have a birthday cake and sing “Happy birthday” to the Church!</a:t>
            </a:r>
          </a:p>
        </p:txBody>
      </p:sp>
      <p:sp>
        <p:nvSpPr>
          <p:cNvPr id="5" name="Title 4"/>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Ideas for Celebrating Pentecost    </a:t>
            </a:r>
            <a:endParaRPr lang="en-IE">
              <a:solidFill>
                <a:srgbClr val="FF0000"/>
              </a:solidFill>
              <a:latin typeface="Arial" pitchFamily="34" charset="0"/>
              <a:cs typeface="Arial" pitchFamily="34" charset="0"/>
            </a:endParaRPr>
          </a:p>
        </p:txBody>
      </p:sp>
      <p:pic>
        <p:nvPicPr>
          <p:cNvPr id="17412" name="Picture 4" descr="http://mysite.verizon.net/susanbaum1/05%2011%2008%20Happy%20Birthday%20to%20the%20Church%20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284538"/>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Ideas for Celebrating Pentecost </a:t>
            </a:r>
            <a:endParaRPr lang="en-IE"/>
          </a:p>
        </p:txBody>
      </p:sp>
      <p:sp>
        <p:nvSpPr>
          <p:cNvPr id="18435" name="Rectangle 3"/>
          <p:cNvSpPr>
            <a:spLocks noChangeArrowheads="1"/>
          </p:cNvSpPr>
          <p:nvPr/>
        </p:nvSpPr>
        <p:spPr bwMode="auto">
          <a:xfrm>
            <a:off x="179388" y="1341438"/>
            <a:ext cx="561657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spcBef>
                <a:spcPts val="600"/>
              </a:spcBef>
              <a:buClr>
                <a:schemeClr val="accent2"/>
              </a:buClr>
              <a:buSzPct val="85000"/>
              <a:buFont typeface="Wingdings 2" pitchFamily="18" charset="2"/>
              <a:buChar char=""/>
            </a:pPr>
            <a:endParaRPr lang="en-IE" sz="2600"/>
          </a:p>
          <a:p>
            <a:pPr marL="273050" indent="-273050">
              <a:spcBef>
                <a:spcPts val="600"/>
              </a:spcBef>
              <a:buClr>
                <a:schemeClr val="accent2"/>
              </a:buClr>
              <a:buSzPct val="85000"/>
              <a:buFont typeface="Wingdings 2" pitchFamily="18" charset="2"/>
              <a:buChar char=""/>
            </a:pPr>
            <a:r>
              <a:rPr lang="en-IE" sz="2600"/>
              <a:t>Wear red to Mass on the 20</a:t>
            </a:r>
            <a:r>
              <a:rPr lang="en-IE" sz="2600" baseline="30000"/>
              <a:t>th</a:t>
            </a:r>
            <a:r>
              <a:rPr lang="en-IE" sz="2600"/>
              <a:t> May, the day we celebrate Pentecost – it is the colour the priest will wear on that day and reminds us of the tongues of fire that came to rest on the Apostles.</a:t>
            </a:r>
          </a:p>
          <a:p>
            <a:pPr marL="273050" indent="-273050">
              <a:spcBef>
                <a:spcPts val="600"/>
              </a:spcBef>
              <a:buClr>
                <a:schemeClr val="accent2"/>
              </a:buClr>
              <a:buSzPct val="85000"/>
              <a:buFont typeface="Wingdings 2" pitchFamily="18" charset="2"/>
              <a:buChar char=""/>
            </a:pPr>
            <a:r>
              <a:rPr lang="en-IE" sz="2600"/>
              <a:t>Reflect on how the Holy Spirit lives in you. How do you show this? Are there any ways you can help to spread the message of Jesus as the Apostles did?</a:t>
            </a:r>
          </a:p>
        </p:txBody>
      </p:sp>
      <p:pic>
        <p:nvPicPr>
          <p:cNvPr id="18436" name="Picture 4" descr="http://www.rcdow.org.uk/jscripts/tiny_mce/plugins/imagemanager/files/vestments_-_350_hanging_up_web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700" y="2636838"/>
            <a:ext cx="31178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524000"/>
            <a:ext cx="4402138" cy="4857750"/>
          </a:xfrm>
        </p:spPr>
        <p:txBody>
          <a:bodyPr/>
          <a:lstStyle/>
          <a:p>
            <a:pPr eaLnBrk="1" hangingPunct="1"/>
            <a:r>
              <a:rPr lang="en-IE" smtClean="0">
                <a:latin typeface="Arial" pitchFamily="34" charset="0"/>
                <a:cs typeface="Arial" pitchFamily="34" charset="0"/>
              </a:rPr>
              <a:t>We write Christmas cards and send presents to people when celebrating the coming of Jesus, why not make, decorate and send Pentecost cards to people when we celebrate the coming of the Holy Spirit?</a:t>
            </a:r>
          </a:p>
          <a:p>
            <a:pPr eaLnBrk="1" hangingPunct="1"/>
            <a:endParaRPr lang="en-IE" smtClean="0"/>
          </a:p>
        </p:txBody>
      </p:sp>
      <p:pic>
        <p:nvPicPr>
          <p:cNvPr id="19459" name="sourceimage" descr="http://fineartamerica.com/images-medium/pentecost-robyn-stac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125538"/>
            <a:ext cx="31686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0338" y="1524000"/>
            <a:ext cx="5986462" cy="4572000"/>
          </a:xfrm>
        </p:spPr>
        <p:txBody>
          <a:bodyPr>
            <a:normAutofit fontScale="92500" lnSpcReduction="20000"/>
          </a:bodyPr>
          <a:lstStyle/>
          <a:p>
            <a:pPr marL="274320" indent="-274320" eaLnBrk="1" fontAlgn="auto" hangingPunct="1">
              <a:spcAft>
                <a:spcPts val="0"/>
              </a:spcAft>
              <a:buFont typeface="Wingdings 2"/>
              <a:buNone/>
              <a:defRPr/>
            </a:pPr>
            <a:endParaRPr lang="en-IE" dirty="0" smtClean="0">
              <a:latin typeface="Arial" pitchFamily="34" charset="0"/>
              <a:cs typeface="Arial" pitchFamily="34" charset="0"/>
            </a:endParaRPr>
          </a:p>
          <a:p>
            <a:pPr marL="274320" indent="-274320" eaLnBrk="1" fontAlgn="auto" hangingPunct="1">
              <a:spcAft>
                <a:spcPts val="0"/>
              </a:spcAft>
              <a:buFont typeface="Wingdings 2"/>
              <a:buNone/>
              <a:defRPr/>
            </a:pPr>
            <a:r>
              <a:rPr lang="en-IE" dirty="0" smtClean="0">
                <a:latin typeface="Arial" pitchFamily="34" charset="0"/>
                <a:cs typeface="Arial" pitchFamily="34" charset="0"/>
              </a:rPr>
              <a:t>After His Resurrection Jesus appeared to His Apostles and taught them many things about the Kingdom Of God.</a:t>
            </a:r>
          </a:p>
          <a:p>
            <a:pPr marL="274320" indent="-274320" eaLnBrk="1" fontAlgn="auto" hangingPunct="1">
              <a:spcAft>
                <a:spcPts val="0"/>
              </a:spcAft>
              <a:buFont typeface="Wingdings 2"/>
              <a:buNone/>
              <a:defRPr/>
            </a:pPr>
            <a:r>
              <a:rPr lang="en-IE" dirty="0" smtClean="0">
                <a:latin typeface="Arial" pitchFamily="34" charset="0"/>
                <a:cs typeface="Arial" pitchFamily="34" charset="0"/>
              </a:rPr>
              <a:t>40 days after Easter Sunday He ascended into heaven to be with God the Father again.</a:t>
            </a:r>
            <a:r>
              <a:rPr lang="en-IE" dirty="0" smtClean="0"/>
              <a:t> </a:t>
            </a:r>
            <a:r>
              <a:rPr lang="en-IE" dirty="0" smtClean="0">
                <a:latin typeface="Arial" pitchFamily="34" charset="0"/>
                <a:cs typeface="Arial" pitchFamily="34" charset="0"/>
              </a:rPr>
              <a:t>The Ascension is Christ's exaltation and glory after His saving work on earth had been accomplished. He promised the Apostles that He was preparing a place for them in heaven, and He prepares a place for us too.</a:t>
            </a:r>
          </a:p>
          <a:p>
            <a:pPr marL="274320" indent="-274320" eaLnBrk="1" fontAlgn="auto" hangingPunct="1">
              <a:spcAft>
                <a:spcPts val="0"/>
              </a:spcAft>
              <a:buFont typeface="Wingdings 2"/>
              <a:buNone/>
              <a:defRPr/>
            </a:pPr>
            <a:r>
              <a:rPr lang="en-IE" dirty="0" smtClean="0">
                <a:latin typeface="Arial" pitchFamily="34" charset="0"/>
                <a:cs typeface="Arial" pitchFamily="34" charset="0"/>
              </a:rPr>
              <a:t>We celebrate the Ascension on the 20</a:t>
            </a:r>
            <a:r>
              <a:rPr lang="en-IE" baseline="30000" dirty="0" smtClean="0">
                <a:latin typeface="Arial" pitchFamily="34" charset="0"/>
                <a:cs typeface="Arial" pitchFamily="34" charset="0"/>
              </a:rPr>
              <a:t>th</a:t>
            </a:r>
            <a:r>
              <a:rPr lang="en-IE" dirty="0" smtClean="0">
                <a:latin typeface="Arial" pitchFamily="34" charset="0"/>
                <a:cs typeface="Arial" pitchFamily="34" charset="0"/>
              </a:rPr>
              <a:t> May 2012.</a:t>
            </a:r>
          </a:p>
        </p:txBody>
      </p:sp>
      <p:sp>
        <p:nvSpPr>
          <p:cNvPr id="3" name="Title 2"/>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Jesus ascends to heaven</a:t>
            </a:r>
            <a:endParaRPr lang="en-IE">
              <a:solidFill>
                <a:srgbClr val="FF0000"/>
              </a:solidFill>
              <a:latin typeface="Arial" pitchFamily="34" charset="0"/>
              <a:cs typeface="Arial" pitchFamily="34" charset="0"/>
            </a:endParaRPr>
          </a:p>
        </p:txBody>
      </p:sp>
      <p:pic>
        <p:nvPicPr>
          <p:cNvPr id="6148" name="Picture 2" descr="http://mariakumar.org/wp-content/uploads/2011/04/Jesus_Emmaus-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2252662"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The Ascension</a:t>
            </a:r>
            <a:endParaRPr lang="en-IE">
              <a:solidFill>
                <a:srgbClr val="FF0000"/>
              </a:solidFill>
              <a:latin typeface="Arial" pitchFamily="34" charset="0"/>
              <a:cs typeface="Arial" pitchFamily="34" charset="0"/>
            </a:endParaRPr>
          </a:p>
        </p:txBody>
      </p:sp>
      <p:pic>
        <p:nvPicPr>
          <p:cNvPr id="7171" name="Content Placeholder 6" descr="Ascension.bmp"/>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628775"/>
            <a:ext cx="3600450" cy="4176713"/>
          </a:xfrm>
        </p:spPr>
      </p:pic>
      <p:sp>
        <p:nvSpPr>
          <p:cNvPr id="6" name="Content Placeholder 5"/>
          <p:cNvSpPr>
            <a:spLocks noGrp="1"/>
          </p:cNvSpPr>
          <p:nvPr>
            <p:ph sz="half" idx="2"/>
          </p:nvPr>
        </p:nvSpPr>
        <p:spPr>
          <a:xfrm>
            <a:off x="4648200" y="1524000"/>
            <a:ext cx="4059238" cy="4572000"/>
          </a:xfrm>
        </p:spPr>
        <p:txBody>
          <a:bodyPr>
            <a:normAutofit lnSpcReduction="10000"/>
          </a:bodyPr>
          <a:lstStyle/>
          <a:p>
            <a:pPr marL="274320" indent="-274320" eaLnBrk="1" fontAlgn="auto" hangingPunct="1">
              <a:spcAft>
                <a:spcPts val="0"/>
              </a:spcAft>
              <a:buFont typeface="Wingdings 2"/>
              <a:buNone/>
              <a:defRPr/>
            </a:pPr>
            <a:r>
              <a:rPr lang="en-IE" b="1" dirty="0" smtClean="0">
                <a:latin typeface="Arial" pitchFamily="34" charset="0"/>
                <a:cs typeface="Arial" pitchFamily="34" charset="0"/>
              </a:rPr>
              <a:t>John 14:2-3 </a:t>
            </a:r>
          </a:p>
          <a:p>
            <a:pPr marL="274320" indent="-274320" eaLnBrk="1" fontAlgn="auto" hangingPunct="1">
              <a:spcAft>
                <a:spcPts val="0"/>
              </a:spcAft>
              <a:buFont typeface="Wingdings 2"/>
              <a:buNone/>
              <a:defRPr/>
            </a:pPr>
            <a:r>
              <a:rPr lang="en-IE" dirty="0" smtClean="0">
                <a:latin typeface="Arial" pitchFamily="34" charset="0"/>
                <a:cs typeface="Arial" pitchFamily="34" charset="0"/>
              </a:rPr>
              <a:t> </a:t>
            </a:r>
            <a:r>
              <a:rPr lang="en-IE" dirty="0" smtClean="0">
                <a:solidFill>
                  <a:srgbClr val="FFFF00"/>
                </a:solidFill>
                <a:latin typeface="Arial" pitchFamily="34" charset="0"/>
                <a:cs typeface="Arial" pitchFamily="34" charset="0"/>
              </a:rPr>
              <a:t>“My Father’s house has many rooms; if that were not so, would I have told you that I am going there to prepare a place for you?  And if I go and prepare a place for you, I will come back and take you to be with me that you also may be where I am. “</a:t>
            </a:r>
          </a:p>
          <a:p>
            <a:pPr marL="274320" indent="-274320" eaLnBrk="1" fontAlgn="auto" hangingPunct="1">
              <a:spcAft>
                <a:spcPts val="0"/>
              </a:spcAft>
              <a:buFont typeface="Wingdings 2"/>
              <a:buNone/>
              <a:defRPr/>
            </a:pPr>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IE" smtClean="0">
                <a:solidFill>
                  <a:srgbClr val="FF0000"/>
                </a:solidFill>
                <a:latin typeface="Arial" pitchFamily="34" charset="0"/>
                <a:cs typeface="Arial" pitchFamily="34" charset="0"/>
              </a:rPr>
              <a:t>Jesus promises to send the Holy Spirit</a:t>
            </a:r>
            <a:endParaRPr lang="en-IE">
              <a:solidFill>
                <a:srgbClr val="FF0000"/>
              </a:solidFill>
              <a:latin typeface="Arial" pitchFamily="34" charset="0"/>
              <a:cs typeface="Arial" pitchFamily="34" charset="0"/>
            </a:endParaRPr>
          </a:p>
        </p:txBody>
      </p:sp>
      <p:sp>
        <p:nvSpPr>
          <p:cNvPr id="5" name="Content Placeholder 4"/>
          <p:cNvSpPr>
            <a:spLocks noGrp="1"/>
          </p:cNvSpPr>
          <p:nvPr>
            <p:ph sz="half" idx="1"/>
          </p:nvPr>
        </p:nvSpPr>
        <p:spPr>
          <a:xfrm>
            <a:off x="468313" y="1484313"/>
            <a:ext cx="4059237" cy="4572000"/>
          </a:xfrm>
        </p:spPr>
        <p:txBody>
          <a:bodyPr>
            <a:normAutofit fontScale="92500"/>
          </a:bodyPr>
          <a:lstStyle/>
          <a:p>
            <a:pPr marL="274320" indent="-274320" eaLnBrk="1" fontAlgn="auto" hangingPunct="1">
              <a:spcAft>
                <a:spcPts val="0"/>
              </a:spcAft>
              <a:buFont typeface="Wingdings 2"/>
              <a:buNone/>
              <a:defRPr/>
            </a:pPr>
            <a:r>
              <a:rPr lang="en-IE" dirty="0" smtClean="0">
                <a:latin typeface="Arial" pitchFamily="34" charset="0"/>
                <a:cs typeface="Arial" pitchFamily="34" charset="0"/>
              </a:rPr>
              <a:t>Before Jesus left, He promised to send the Holy Spirit to the Apostles to help them. He told them not to be afraid when He was gone</a:t>
            </a:r>
            <a:r>
              <a:rPr lang="en-IE" dirty="0" smtClean="0"/>
              <a:t>. </a:t>
            </a:r>
            <a:r>
              <a:rPr lang="en-IE" dirty="0" smtClean="0">
                <a:solidFill>
                  <a:srgbClr val="FFFF00"/>
                </a:solidFill>
                <a:latin typeface="Arial" pitchFamily="34" charset="0"/>
                <a:cs typeface="Arial" pitchFamily="34" charset="0"/>
              </a:rPr>
              <a:t>“But the Advocate, the Holy Spirit, whom the Father will send in my name, will teach you all things and will remind you of everything I have said to you.” (John 14: 26) </a:t>
            </a:r>
          </a:p>
          <a:p>
            <a:pPr marL="274320" indent="-274320" eaLnBrk="1" fontAlgn="auto" hangingPunct="1">
              <a:spcAft>
                <a:spcPts val="0"/>
              </a:spcAft>
              <a:buFont typeface="Wingdings 2"/>
              <a:buNone/>
              <a:defRPr/>
            </a:pPr>
            <a:endParaRPr lang="en-IE" dirty="0">
              <a:solidFill>
                <a:srgbClr val="FFFF00"/>
              </a:solidFill>
              <a:latin typeface="Arial" pitchFamily="34" charset="0"/>
              <a:cs typeface="Arial" pitchFamily="34" charset="0"/>
            </a:endParaRPr>
          </a:p>
        </p:txBody>
      </p:sp>
      <p:pic>
        <p:nvPicPr>
          <p:cNvPr id="8196" name="Content Placeholder 6" descr="Ascension 2.bmp"/>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3800" y="1844675"/>
            <a:ext cx="3384550" cy="40322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Pentecost – the Holy Spirit comes</a:t>
            </a:r>
            <a:endParaRPr lang="en-IE">
              <a:solidFill>
                <a:srgbClr val="FF0000"/>
              </a:solidFill>
              <a:latin typeface="Arial" pitchFamily="34" charset="0"/>
              <a:cs typeface="Arial" pitchFamily="34" charset="0"/>
            </a:endParaRPr>
          </a:p>
        </p:txBody>
      </p:sp>
      <p:pic>
        <p:nvPicPr>
          <p:cNvPr id="9219" name="Content Placeholder 5" descr="PENTECOST3.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484313"/>
            <a:ext cx="4059238" cy="4465637"/>
          </a:xfrm>
        </p:spPr>
      </p:pic>
      <p:sp>
        <p:nvSpPr>
          <p:cNvPr id="9220" name="Content Placeholder 3"/>
          <p:cNvSpPr>
            <a:spLocks noGrp="1"/>
          </p:cNvSpPr>
          <p:nvPr>
            <p:ph sz="half" idx="2"/>
          </p:nvPr>
        </p:nvSpPr>
        <p:spPr>
          <a:xfrm>
            <a:off x="4648200" y="1524000"/>
            <a:ext cx="4059238" cy="4572000"/>
          </a:xfrm>
        </p:spPr>
        <p:txBody>
          <a:bodyPr/>
          <a:lstStyle/>
          <a:p>
            <a:pPr eaLnBrk="1" hangingPunct="1">
              <a:buFont typeface="Wingdings 2" pitchFamily="18" charset="2"/>
              <a:buNone/>
            </a:pPr>
            <a:r>
              <a:rPr lang="en-IE" smtClean="0">
                <a:latin typeface="Arial" pitchFamily="34" charset="0"/>
                <a:cs typeface="Arial" pitchFamily="34" charset="0"/>
              </a:rPr>
              <a:t>The Apostles went to the upper room of a house to pray for the coming of the Holy Spirit. Tradition says that they prayed for 9 days (this was the first Novena). Mary was with them too. They were afraid to go out and preach as Jesus had asked them to do.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59238" cy="4572000"/>
          </a:xfrm>
        </p:spPr>
        <p:txBody>
          <a:bodyPr>
            <a:normAutofit fontScale="85000" lnSpcReduction="10000"/>
          </a:bodyPr>
          <a:lstStyle/>
          <a:p>
            <a:pPr marL="274320" indent="-274320" eaLnBrk="1" fontAlgn="auto" hangingPunct="1">
              <a:spcAft>
                <a:spcPts val="0"/>
              </a:spcAft>
              <a:buFont typeface="Wingdings 2"/>
              <a:buNone/>
              <a:defRPr/>
            </a:pPr>
            <a:r>
              <a:rPr lang="en-IE" dirty="0" smtClean="0">
                <a:solidFill>
                  <a:srgbClr val="FFFF00"/>
                </a:solidFill>
                <a:latin typeface="Arial" pitchFamily="34" charset="0"/>
                <a:cs typeface="Arial" pitchFamily="34" charset="0"/>
              </a:rPr>
              <a:t>“And suddenly there came a sound from heaven, as of a mighty wind coming, and it filled the whole house where they were sitting. And there appeared to them parted tongues as it were of fire, and it sat upon every one of them: And they were all filled with the Holy Spirit, and they began to speak with diverse tongues, according as the Holy Spirit gave them to speak.” [Acts 2:2-4]</a:t>
            </a:r>
            <a:endParaRPr lang="en-IE" dirty="0">
              <a:solidFill>
                <a:srgbClr val="FFFF00"/>
              </a:solidFill>
              <a:latin typeface="Arial" pitchFamily="34" charset="0"/>
              <a:cs typeface="Arial" pitchFamily="34" charset="0"/>
            </a:endParaRPr>
          </a:p>
        </p:txBody>
      </p:sp>
      <p:pic>
        <p:nvPicPr>
          <p:cNvPr id="10243" name="Content Placeholder 4" descr="pentecost 2.bmp"/>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1527175"/>
            <a:ext cx="3311525" cy="47212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8313" y="1341438"/>
            <a:ext cx="5111750" cy="5516562"/>
          </a:xfrm>
        </p:spPr>
        <p:txBody>
          <a:bodyPr>
            <a:normAutofit fontScale="85000" lnSpcReduction="20000"/>
          </a:bodyPr>
          <a:lstStyle/>
          <a:p>
            <a:pPr marL="274320" indent="-274320" eaLnBrk="1" fontAlgn="auto" hangingPunct="1">
              <a:spcAft>
                <a:spcPts val="0"/>
              </a:spcAft>
              <a:buFont typeface="Wingdings 2"/>
              <a:buNone/>
              <a:defRPr/>
            </a:pPr>
            <a:r>
              <a:rPr lang="en-IE" dirty="0" smtClean="0">
                <a:latin typeface="Arial" pitchFamily="34" charset="0"/>
                <a:cs typeface="Arial" pitchFamily="34" charset="0"/>
              </a:rPr>
              <a:t>The disciples were suddenly empowered to proclaim the gospel of the risen Christ.  They went out into the streets of Jerusalem and began preaching to the crowds gathered in the city.  Not only did the disciples preach with boldness and vigour, but by a miracle of the Holy Spirit they spoke in the native languages of the people present, many who had come from all corners of the Roman Empire. </a:t>
            </a:r>
          </a:p>
          <a:p>
            <a:pPr marL="274320" indent="-274320" eaLnBrk="1" fontAlgn="auto" hangingPunct="1">
              <a:spcAft>
                <a:spcPts val="0"/>
              </a:spcAft>
              <a:buFont typeface="Wingdings 2"/>
              <a:buNone/>
              <a:defRPr/>
            </a:pPr>
            <a:r>
              <a:rPr lang="en-IE" dirty="0" smtClean="0">
                <a:latin typeface="Arial" pitchFamily="34" charset="0"/>
                <a:cs typeface="Arial" pitchFamily="34" charset="0"/>
              </a:rPr>
              <a:t> The apostle Peter seized the moment and addressed the crowd, preaching to them about Jesus' death and resurrection for the forgiveness of sins.  The result was that about three thousand converts were baptized that day.  </a:t>
            </a:r>
            <a:endParaRPr lang="en-IE" dirty="0">
              <a:latin typeface="Arial" pitchFamily="34" charset="0"/>
              <a:cs typeface="Arial" pitchFamily="34" charset="0"/>
            </a:endParaRPr>
          </a:p>
        </p:txBody>
      </p:sp>
      <p:sp>
        <p:nvSpPr>
          <p:cNvPr id="5" name="Title 4"/>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The Apostles proclaim the Gospel</a:t>
            </a:r>
            <a:endParaRPr lang="en-IE">
              <a:solidFill>
                <a:srgbClr val="FF0000"/>
              </a:solidFill>
              <a:latin typeface="Arial" pitchFamily="34" charset="0"/>
              <a:cs typeface="Arial" pitchFamily="34" charset="0"/>
            </a:endParaRPr>
          </a:p>
        </p:txBody>
      </p:sp>
      <p:pic>
        <p:nvPicPr>
          <p:cNvPr id="11268" name="Picture 2" descr="http://gavinortlund.files.wordpress.com/2010/05/st-paul-preaching-in-athens.jpg"/>
          <p:cNvPicPr>
            <a:picLocks noChangeAspect="1" noChangeArrowheads="1"/>
          </p:cNvPicPr>
          <p:nvPr/>
        </p:nvPicPr>
        <p:blipFill>
          <a:blip r:embed="rId2">
            <a:extLst>
              <a:ext uri="{28A0092B-C50C-407E-A947-70E740481C1C}">
                <a14:useLocalDpi xmlns:a14="http://schemas.microsoft.com/office/drawing/2010/main" val="0"/>
              </a:ext>
            </a:extLst>
          </a:blip>
          <a:srcRect r="9441"/>
          <a:stretch>
            <a:fillRect/>
          </a:stretch>
        </p:blipFill>
        <p:spPr bwMode="auto">
          <a:xfrm>
            <a:off x="5556250" y="2205038"/>
            <a:ext cx="3243263"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35975" cy="2841625"/>
          </a:xfrm>
        </p:spPr>
        <p:txBody>
          <a:bodyPr>
            <a:normAutofit fontScale="92500" lnSpcReduction="20000"/>
          </a:bodyPr>
          <a:lstStyle/>
          <a:p>
            <a:pPr marL="274320" indent="-274320" eaLnBrk="1" fontAlgn="auto" hangingPunct="1">
              <a:spcAft>
                <a:spcPts val="0"/>
              </a:spcAft>
              <a:buFont typeface="Wingdings 2"/>
              <a:buNone/>
              <a:defRPr/>
            </a:pPr>
            <a:r>
              <a:rPr lang="en-IE" dirty="0" smtClean="0">
                <a:latin typeface="Arial" pitchFamily="34" charset="0"/>
                <a:cs typeface="Arial" pitchFamily="34" charset="0"/>
              </a:rPr>
              <a:t>Mostly we think of the Church as the building where we go to Mass</a:t>
            </a:r>
            <a:r>
              <a:rPr lang="en-IE" dirty="0" smtClean="0"/>
              <a:t>. </a:t>
            </a:r>
            <a:r>
              <a:rPr lang="en-IE" dirty="0" smtClean="0">
                <a:latin typeface="Arial" pitchFamily="34" charset="0"/>
                <a:cs typeface="Arial" pitchFamily="34" charset="0"/>
              </a:rPr>
              <a:t>The word "church" comes from the Greek "</a:t>
            </a:r>
            <a:r>
              <a:rPr lang="en-IE" dirty="0" err="1" smtClean="0">
                <a:latin typeface="Arial" pitchFamily="34" charset="0"/>
                <a:cs typeface="Arial" pitchFamily="34" charset="0"/>
              </a:rPr>
              <a:t>ekklesia</a:t>
            </a:r>
            <a:r>
              <a:rPr lang="en-IE" dirty="0" smtClean="0">
                <a:latin typeface="Arial" pitchFamily="34" charset="0"/>
                <a:cs typeface="Arial" pitchFamily="34" charset="0"/>
              </a:rPr>
              <a:t>" which means "gathering" or "assembly."  Therefore, the Church is also the gathering of the believers who come together to participate in fellowship with one another as they worship God. Pentecost is known as the birthday of the Church, because it is the first time the Apostles went out to the people to speak about God in this way, and administered a Sacrament too!</a:t>
            </a:r>
            <a:endParaRPr lang="en-IE" dirty="0">
              <a:latin typeface="Arial" pitchFamily="34" charset="0"/>
              <a:cs typeface="Arial"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Birth of the Church</a:t>
            </a:r>
            <a:endParaRPr lang="en-IE">
              <a:solidFill>
                <a:srgbClr val="FF0000"/>
              </a:solidFill>
              <a:latin typeface="Arial" pitchFamily="34" charset="0"/>
              <a:cs typeface="Arial" pitchFamily="34" charset="0"/>
            </a:endParaRPr>
          </a:p>
        </p:txBody>
      </p:sp>
      <p:pic>
        <p:nvPicPr>
          <p:cNvPr id="12292" name="Picture 2" descr="http://farm5.static.flickr.com/4063/4546621742_92ee431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292600"/>
            <a:ext cx="322738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eaLnBrk="1" hangingPunct="1">
              <a:buFont typeface="Wingdings 2" pitchFamily="18" charset="2"/>
              <a:buNone/>
            </a:pPr>
            <a:r>
              <a:rPr lang="en-IE" smtClean="0">
                <a:latin typeface="Arial" pitchFamily="34" charset="0"/>
                <a:cs typeface="Arial" pitchFamily="34" charset="0"/>
              </a:rPr>
              <a:t>After Pentecost the Apostles went to other countries to tell all nations about God and His love for us. The Holy Spirit they had received gave them the strength and courage for this task.</a:t>
            </a:r>
          </a:p>
          <a:p>
            <a:pPr eaLnBrk="1" hangingPunct="1">
              <a:buFont typeface="Wingdings 2" pitchFamily="18" charset="2"/>
              <a:buNone/>
            </a:pPr>
            <a:r>
              <a:rPr lang="en-IE" smtClean="0">
                <a:latin typeface="Arial" pitchFamily="34" charset="0"/>
                <a:cs typeface="Arial" pitchFamily="34" charset="0"/>
              </a:rPr>
              <a:t>The “Acts of the Apostles” can be read in the New Testament of the Bible and it tells us a lot of what the Apostles did after Pentecost, in particular St. Peter and St. Paul. Many of the Apostles were imprisoned and martyred (killed) because of their beliefs but greeted their sufferings with joy because they were doing God’s work.</a:t>
            </a:r>
          </a:p>
        </p:txBody>
      </p:sp>
      <p:sp>
        <p:nvSpPr>
          <p:cNvPr id="3" name="Title 2"/>
          <p:cNvSpPr>
            <a:spLocks noGrp="1"/>
          </p:cNvSpPr>
          <p:nvPr>
            <p:ph type="title"/>
          </p:nvPr>
        </p:nvSpPr>
        <p:spPr/>
        <p:txBody>
          <a:bodyPr/>
          <a:lstStyle/>
          <a:p>
            <a:pPr eaLnBrk="1" fontAlgn="auto" hangingPunct="1">
              <a:spcAft>
                <a:spcPts val="0"/>
              </a:spcAft>
              <a:defRPr/>
            </a:pPr>
            <a:r>
              <a:rPr lang="en-IE" smtClean="0">
                <a:solidFill>
                  <a:srgbClr val="FF0000"/>
                </a:solidFill>
                <a:latin typeface="Arial" pitchFamily="34" charset="0"/>
                <a:cs typeface="Arial" pitchFamily="34" charset="0"/>
              </a:rPr>
              <a:t>               The Early Church</a:t>
            </a:r>
            <a:endParaRPr lang="en-IE">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247</TotalTime>
  <Words>904</Words>
  <Application>Microsoft Office PowerPoint</Application>
  <PresentationFormat>On-screen Show (4:3)</PresentationFormat>
  <Paragraphs>41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Constantia</vt:lpstr>
      <vt:lpstr>Wingdings 2</vt:lpstr>
      <vt:lpstr>Calibri</vt:lpstr>
      <vt:lpstr>Paper</vt:lpstr>
      <vt:lpstr>  Pentecost</vt:lpstr>
      <vt:lpstr>         Jesus ascends to heaven</vt:lpstr>
      <vt:lpstr>                 The Ascension</vt:lpstr>
      <vt:lpstr>Jesus promises to send the Holy Spirit</vt:lpstr>
      <vt:lpstr> Pentecost – the Holy Spirit comes</vt:lpstr>
      <vt:lpstr>PowerPoint Presentation</vt:lpstr>
      <vt:lpstr>The Apostles proclaim the Gospel</vt:lpstr>
      <vt:lpstr>             Birth of the Church</vt:lpstr>
      <vt:lpstr>               The Early Church</vt:lpstr>
      <vt:lpstr>        Symbols of the Holy Spirit</vt:lpstr>
      <vt:lpstr>          Symbols of the Holy Spirit</vt:lpstr>
      <vt:lpstr>Pope Benedict and the Holy Spirit</vt:lpstr>
      <vt:lpstr>  Ideas for Celebrating Pentecost    </vt:lpstr>
      <vt:lpstr> Ideas for Celebrating Pentecost </vt:lpstr>
      <vt:lpstr>PowerPoint Presentation</vt:lpstr>
    </vt:vector>
  </TitlesOfParts>
  <Company>St Marys 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Pentecost</dc:title>
  <dc:creator>User</dc:creator>
  <cp:lastModifiedBy>Teacher E-Solutions</cp:lastModifiedBy>
  <cp:revision>40</cp:revision>
  <dcterms:created xsi:type="dcterms:W3CDTF">2011-05-18T20:14:04Z</dcterms:created>
  <dcterms:modified xsi:type="dcterms:W3CDTF">2019-01-15T09:36:21Z</dcterms:modified>
</cp:coreProperties>
</file>